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4.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4"/>
  </p:notesMasterIdLst>
  <p:sldIdLst>
    <p:sldId id="1155" r:id="rId2"/>
    <p:sldId id="1220" r:id="rId3"/>
    <p:sldId id="1145" r:id="rId4"/>
    <p:sldId id="1268" r:id="rId5"/>
    <p:sldId id="808" r:id="rId6"/>
    <p:sldId id="1240" r:id="rId7"/>
    <p:sldId id="1239" r:id="rId8"/>
    <p:sldId id="809" r:id="rId9"/>
    <p:sldId id="1238" r:id="rId10"/>
    <p:sldId id="974" r:id="rId11"/>
    <p:sldId id="886" r:id="rId12"/>
    <p:sldId id="1265" r:id="rId13"/>
    <p:sldId id="1237" r:id="rId14"/>
    <p:sldId id="1264" r:id="rId15"/>
    <p:sldId id="1283" r:id="rId16"/>
    <p:sldId id="1266" r:id="rId17"/>
    <p:sldId id="1186" r:id="rId18"/>
    <p:sldId id="1189" r:id="rId19"/>
    <p:sldId id="1190" r:id="rId20"/>
    <p:sldId id="1191" r:id="rId21"/>
    <p:sldId id="1192" r:id="rId22"/>
    <p:sldId id="1284" r:id="rId23"/>
    <p:sldId id="1236" r:id="rId24"/>
    <p:sldId id="1285" r:id="rId25"/>
    <p:sldId id="1279" r:id="rId26"/>
    <p:sldId id="1216" r:id="rId27"/>
    <p:sldId id="1218" r:id="rId28"/>
    <p:sldId id="1154" r:id="rId29"/>
    <p:sldId id="1215" r:id="rId30"/>
    <p:sldId id="1214" r:id="rId31"/>
    <p:sldId id="1276" r:id="rId32"/>
    <p:sldId id="1270" r:id="rId33"/>
  </p:sldIdLst>
  <p:sldSz cx="12192000" cy="6858000"/>
  <p:notesSz cx="6858000" cy="9144000"/>
  <p:custShowLst>
    <p:custShow name="رفتارهای پرخطر" id="0">
      <p:sldLst/>
    </p:custShow>
  </p:custShowLst>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985" autoAdjust="0"/>
    <p:restoredTop sz="88988" autoAdjust="0"/>
  </p:normalViewPr>
  <p:slideViewPr>
    <p:cSldViewPr>
      <p:cViewPr varScale="1">
        <p:scale>
          <a:sx n="66" d="100"/>
          <a:sy n="66" d="100"/>
        </p:scale>
        <p:origin x="966" y="72"/>
      </p:cViewPr>
      <p:guideLst>
        <p:guide orient="horz" pos="2160"/>
        <p:guide pos="3840"/>
      </p:guideLst>
    </p:cSldViewPr>
  </p:slideViewPr>
  <p:notesTextViewPr>
    <p:cViewPr>
      <p:scale>
        <a:sx n="1" d="1"/>
        <a:sy n="1" d="1"/>
      </p:scale>
      <p:origin x="0" y="0"/>
    </p:cViewPr>
  </p:notesTextViewPr>
  <p:sorterViewPr>
    <p:cViewPr>
      <p:scale>
        <a:sx n="66" d="100"/>
        <a:sy n="66" d="100"/>
      </p:scale>
      <p:origin x="-114" y="2418"/>
    </p:cViewPr>
  </p:sorterViewPr>
  <p:notesViewPr>
    <p:cSldViewPr>
      <p:cViewPr varScale="1">
        <p:scale>
          <a:sx n="55" d="100"/>
          <a:sy n="55" d="100"/>
        </p:scale>
        <p:origin x="-285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E6E8F9-79E0-4E25-83BC-738613992D48}" type="datetimeFigureOut">
              <a:rPr lang="en-US" smtClean="0"/>
              <a:pPr/>
              <a:t>9/27/2020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931A88-B57C-4333-B11E-B905B0241F6B}" type="slidenum">
              <a:rPr lang="en-US" smtClean="0"/>
              <a:pPr/>
              <a:t>‹#›</a:t>
            </a:fld>
            <a:endParaRPr lang="en-US"/>
          </a:p>
        </p:txBody>
      </p:sp>
    </p:spTree>
    <p:extLst>
      <p:ext uri="{BB962C8B-B14F-4D97-AF65-F5344CB8AC3E}">
        <p14:creationId xmlns:p14="http://schemas.microsoft.com/office/powerpoint/2010/main" val="1964622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7D6C7B09-D238-46A3-B882-64947C454851}" type="slidenum">
              <a:rPr lang="fa-IR" smtClean="0"/>
              <a:pPr/>
              <a:t>32</a:t>
            </a:fld>
            <a:endParaRPr lang="fa-IR" dirty="0"/>
          </a:p>
        </p:txBody>
      </p:sp>
    </p:spTree>
    <p:extLst>
      <p:ext uri="{BB962C8B-B14F-4D97-AF65-F5344CB8AC3E}">
        <p14:creationId xmlns:p14="http://schemas.microsoft.com/office/powerpoint/2010/main" val="3065724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25C18CA0-CC0D-4B24-A2A1-C83CDC9E2BB9}" type="datetime8">
              <a:rPr lang="fa-IR" smtClean="0"/>
              <a:t>27 سپتامبر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BFC8EDE-722A-4775-BB89-6CEF0B4F3577}" type="slidenum">
              <a:rPr lang="fa-IR" smtClean="0"/>
              <a:pPr/>
              <a:t>‹#›</a:t>
            </a:fld>
            <a:endParaRPr lang="fa-IR"/>
          </a:p>
        </p:txBody>
      </p:sp>
    </p:spTree>
    <p:extLst>
      <p:ext uri="{BB962C8B-B14F-4D97-AF65-F5344CB8AC3E}">
        <p14:creationId xmlns:p14="http://schemas.microsoft.com/office/powerpoint/2010/main" val="3141759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B429A9DA-B61D-4962-A1F0-3379163750D2}" type="datetime8">
              <a:rPr lang="fa-IR" smtClean="0"/>
              <a:t>27 سپتامبر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BFC8EDE-722A-4775-BB89-6CEF0B4F3577}" type="slidenum">
              <a:rPr lang="fa-IR" smtClean="0"/>
              <a:pPr/>
              <a:t>‹#›</a:t>
            </a:fld>
            <a:endParaRPr lang="fa-IR"/>
          </a:p>
        </p:txBody>
      </p:sp>
    </p:spTree>
    <p:extLst>
      <p:ext uri="{BB962C8B-B14F-4D97-AF65-F5344CB8AC3E}">
        <p14:creationId xmlns:p14="http://schemas.microsoft.com/office/powerpoint/2010/main" val="3587138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60E6F548-99B9-4566-A0D6-429BF3664371}" type="datetime8">
              <a:rPr lang="fa-IR" smtClean="0"/>
              <a:t>27 سپتامبر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BFC8EDE-722A-4775-BB89-6CEF0B4F3577}" type="slidenum">
              <a:rPr lang="fa-IR" smtClean="0"/>
              <a:pPr/>
              <a:t>‹#›</a:t>
            </a:fld>
            <a:endParaRPr lang="fa-IR"/>
          </a:p>
        </p:txBody>
      </p:sp>
    </p:spTree>
    <p:extLst>
      <p:ext uri="{BB962C8B-B14F-4D97-AF65-F5344CB8AC3E}">
        <p14:creationId xmlns:p14="http://schemas.microsoft.com/office/powerpoint/2010/main" val="2040814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EEA615D3-9492-45BA-AFBF-FF78E5A5840E}" type="datetime8">
              <a:rPr lang="fa-IR" smtClean="0"/>
              <a:t>27 سپتامبر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BFC8EDE-722A-4775-BB89-6CEF0B4F3577}" type="slidenum">
              <a:rPr lang="fa-IR" smtClean="0"/>
              <a:pPr/>
              <a:t>‹#›</a:t>
            </a:fld>
            <a:endParaRPr lang="fa-IR"/>
          </a:p>
        </p:txBody>
      </p:sp>
    </p:spTree>
    <p:extLst>
      <p:ext uri="{BB962C8B-B14F-4D97-AF65-F5344CB8AC3E}">
        <p14:creationId xmlns:p14="http://schemas.microsoft.com/office/powerpoint/2010/main" val="944240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34DE99-1FBF-4E8B-B52C-0FBA059F255B}" type="datetime8">
              <a:rPr lang="fa-IR" smtClean="0"/>
              <a:t>27 سپتامبر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BFC8EDE-722A-4775-BB89-6CEF0B4F3577}" type="slidenum">
              <a:rPr lang="fa-IR" smtClean="0"/>
              <a:pPr/>
              <a:t>‹#›</a:t>
            </a:fld>
            <a:endParaRPr lang="fa-IR"/>
          </a:p>
        </p:txBody>
      </p:sp>
    </p:spTree>
    <p:extLst>
      <p:ext uri="{BB962C8B-B14F-4D97-AF65-F5344CB8AC3E}">
        <p14:creationId xmlns:p14="http://schemas.microsoft.com/office/powerpoint/2010/main" val="137239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EBE313F3-04A4-46EB-80D7-E2369ACCC5CB}" type="datetime8">
              <a:rPr lang="fa-IR" smtClean="0"/>
              <a:t>27 سپتامبر 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BFC8EDE-722A-4775-BB89-6CEF0B4F3577}" type="slidenum">
              <a:rPr lang="fa-IR" smtClean="0"/>
              <a:pPr/>
              <a:t>‹#›</a:t>
            </a:fld>
            <a:endParaRPr lang="fa-IR"/>
          </a:p>
        </p:txBody>
      </p:sp>
    </p:spTree>
    <p:extLst>
      <p:ext uri="{BB962C8B-B14F-4D97-AF65-F5344CB8AC3E}">
        <p14:creationId xmlns:p14="http://schemas.microsoft.com/office/powerpoint/2010/main" val="1786139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6F0BCB26-3D6C-4A88-AF2A-FC5AC5BA8382}" type="datetime8">
              <a:rPr lang="fa-IR" smtClean="0"/>
              <a:t>27 سپتامبر 20</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0BFC8EDE-722A-4775-BB89-6CEF0B4F3577}" type="slidenum">
              <a:rPr lang="fa-IR" smtClean="0"/>
              <a:pPr/>
              <a:t>‹#›</a:t>
            </a:fld>
            <a:endParaRPr lang="fa-IR"/>
          </a:p>
        </p:txBody>
      </p:sp>
    </p:spTree>
    <p:extLst>
      <p:ext uri="{BB962C8B-B14F-4D97-AF65-F5344CB8AC3E}">
        <p14:creationId xmlns:p14="http://schemas.microsoft.com/office/powerpoint/2010/main" val="3856827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E62976E6-786A-4BB9-9355-072C29CF3F3B}" type="datetime8">
              <a:rPr lang="fa-IR" smtClean="0"/>
              <a:t>27 سپتامبر 20</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0BFC8EDE-722A-4775-BB89-6CEF0B4F3577}" type="slidenum">
              <a:rPr lang="fa-IR" smtClean="0"/>
              <a:pPr/>
              <a:t>‹#›</a:t>
            </a:fld>
            <a:endParaRPr lang="fa-IR"/>
          </a:p>
        </p:txBody>
      </p:sp>
    </p:spTree>
    <p:extLst>
      <p:ext uri="{BB962C8B-B14F-4D97-AF65-F5344CB8AC3E}">
        <p14:creationId xmlns:p14="http://schemas.microsoft.com/office/powerpoint/2010/main" val="473626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D0C482-7DA8-401F-9294-5E0DC9871EED}" type="datetime8">
              <a:rPr lang="fa-IR" smtClean="0"/>
              <a:t>27 سپتامبر 20</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0BFC8EDE-722A-4775-BB89-6CEF0B4F3577}" type="slidenum">
              <a:rPr lang="fa-IR" smtClean="0"/>
              <a:pPr/>
              <a:t>‹#›</a:t>
            </a:fld>
            <a:endParaRPr lang="fa-IR"/>
          </a:p>
        </p:txBody>
      </p:sp>
    </p:spTree>
    <p:extLst>
      <p:ext uri="{BB962C8B-B14F-4D97-AF65-F5344CB8AC3E}">
        <p14:creationId xmlns:p14="http://schemas.microsoft.com/office/powerpoint/2010/main" val="801475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9AA35F-9BBC-4858-81E9-801EC7654A91}" type="datetime8">
              <a:rPr lang="fa-IR" smtClean="0"/>
              <a:t>27 سپتامبر 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BFC8EDE-722A-4775-BB89-6CEF0B4F3577}" type="slidenum">
              <a:rPr lang="fa-IR" smtClean="0"/>
              <a:pPr/>
              <a:t>‹#›</a:t>
            </a:fld>
            <a:endParaRPr lang="fa-IR"/>
          </a:p>
        </p:txBody>
      </p:sp>
    </p:spTree>
    <p:extLst>
      <p:ext uri="{BB962C8B-B14F-4D97-AF65-F5344CB8AC3E}">
        <p14:creationId xmlns:p14="http://schemas.microsoft.com/office/powerpoint/2010/main" val="351171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BCD173-116C-4B78-B1A1-2F13A1BAC2D5}" type="datetime8">
              <a:rPr lang="fa-IR" smtClean="0"/>
              <a:t>27 سپتامبر 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BFC8EDE-722A-4775-BB89-6CEF0B4F3577}" type="slidenum">
              <a:rPr lang="fa-IR" smtClean="0"/>
              <a:pPr/>
              <a:t>‹#›</a:t>
            </a:fld>
            <a:endParaRPr lang="fa-IR"/>
          </a:p>
        </p:txBody>
      </p:sp>
    </p:spTree>
    <p:extLst>
      <p:ext uri="{BB962C8B-B14F-4D97-AF65-F5344CB8AC3E}">
        <p14:creationId xmlns:p14="http://schemas.microsoft.com/office/powerpoint/2010/main" val="3077614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8286B00-331A-4365-BBD4-5BBA6AEE9EE2}" type="datetime8">
              <a:rPr lang="fa-IR" smtClean="0"/>
              <a:t>27 سپتامبر 20</a:t>
            </a:fld>
            <a:endParaRPr lang="fa-I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FC8EDE-722A-4775-BB89-6CEF0B4F3577}" type="slidenum">
              <a:rPr lang="fa-IR" smtClean="0"/>
              <a:pPr/>
              <a:t>‹#›</a:t>
            </a:fld>
            <a:endParaRPr lang="fa-IR"/>
          </a:p>
        </p:txBody>
      </p:sp>
    </p:spTree>
    <p:extLst>
      <p:ext uri="{BB962C8B-B14F-4D97-AF65-F5344CB8AC3E}">
        <p14:creationId xmlns:p14="http://schemas.microsoft.com/office/powerpoint/2010/main" val="3415442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5560" y="836712"/>
            <a:ext cx="7848872" cy="5832648"/>
          </a:xfrm>
        </p:spPr>
        <p:txBody>
          <a:bodyPr>
            <a:normAutofit/>
          </a:bodyPr>
          <a:lstStyle/>
          <a:p>
            <a:pPr marL="0" indent="0" algn="ctr">
              <a:lnSpc>
                <a:spcPct val="150000"/>
              </a:lnSpc>
              <a:buNone/>
            </a:pPr>
            <a:r>
              <a:rPr lang="fa-IR" sz="4000" dirty="0">
                <a:cs typeface="B Yagut" pitchFamily="2" charset="-78"/>
              </a:rPr>
              <a:t>مراقبت های ادغام یافته سلامت </a:t>
            </a:r>
          </a:p>
          <a:p>
            <a:pPr marL="0" indent="0" algn="ctr">
              <a:lnSpc>
                <a:spcPct val="150000"/>
              </a:lnSpc>
              <a:buNone/>
            </a:pPr>
            <a:r>
              <a:rPr lang="fa-IR" sz="4000" dirty="0">
                <a:cs typeface="B Yagut" pitchFamily="2" charset="-78"/>
              </a:rPr>
              <a:t>نوجوانان و مدارس</a:t>
            </a:r>
          </a:p>
          <a:p>
            <a:pPr marL="0" indent="0" algn="ctr">
              <a:lnSpc>
                <a:spcPct val="150000"/>
              </a:lnSpc>
              <a:buNone/>
            </a:pPr>
            <a:endParaRPr lang="fa-IR" sz="4000" dirty="0">
              <a:cs typeface="B Yagut" pitchFamily="2" charset="-78"/>
            </a:endParaRPr>
          </a:p>
          <a:p>
            <a:pPr marL="0" indent="0" algn="ctr">
              <a:lnSpc>
                <a:spcPct val="150000"/>
              </a:lnSpc>
              <a:buNone/>
            </a:pPr>
            <a:r>
              <a:rPr lang="fa-IR" dirty="0">
                <a:cs typeface="B Yagut" pitchFamily="2" charset="-78"/>
              </a:rPr>
              <a:t>انجام معاینات غربالگری در مدارس  (معاینات گوش ،    بینایی ،شنوایی، پوست و مو ، دهان و دندان و...) </a:t>
            </a:r>
          </a:p>
          <a:p>
            <a:pPr marL="0" indent="0" algn="ctr">
              <a:lnSpc>
                <a:spcPct val="150000"/>
              </a:lnSpc>
              <a:buNone/>
            </a:pPr>
            <a:r>
              <a:rPr lang="fa-IR" dirty="0">
                <a:cs typeface="B Yagut" pitchFamily="2" charset="-78"/>
              </a:rPr>
              <a:t>(</a:t>
            </a:r>
            <a:r>
              <a:rPr lang="fa-IR">
                <a:cs typeface="B Yagut" pitchFamily="2" charset="-78"/>
              </a:rPr>
              <a:t>بخش 7 </a:t>
            </a:r>
            <a:r>
              <a:rPr lang="fa-IR" dirty="0">
                <a:cs typeface="B Yagut" pitchFamily="2" charset="-78"/>
              </a:rPr>
              <a:t>)</a:t>
            </a:r>
          </a:p>
          <a:p>
            <a:pPr marL="0" indent="0">
              <a:buNone/>
            </a:pPr>
            <a:endParaRPr lang="fa-IR" sz="4600" dirty="0">
              <a:solidFill>
                <a:srgbClr val="FF0000"/>
              </a:solidFill>
              <a:cs typeface="B Yagut" pitchFamily="2" charset="-78"/>
            </a:endParaRPr>
          </a:p>
          <a:p>
            <a:pPr marL="0" indent="0">
              <a:buNone/>
            </a:pPr>
            <a:endParaRPr lang="fa-IR" sz="4600" dirty="0">
              <a:solidFill>
                <a:srgbClr val="FF0000"/>
              </a:solidFill>
              <a:cs typeface="B Yagut" pitchFamily="2" charset="-78"/>
            </a:endParaRPr>
          </a:p>
          <a:p>
            <a:pPr marL="0" indent="0">
              <a:buNone/>
            </a:pPr>
            <a:endParaRPr lang="fa-IR" sz="4600" dirty="0">
              <a:cs typeface="B Yagut" pitchFamily="2" charset="-78"/>
            </a:endParaRPr>
          </a:p>
        </p:txBody>
      </p:sp>
      <p:sp>
        <p:nvSpPr>
          <p:cNvPr id="4" name="Slide Number Placeholder 3"/>
          <p:cNvSpPr>
            <a:spLocks noGrp="1"/>
          </p:cNvSpPr>
          <p:nvPr>
            <p:ph type="sldNum" sz="quarter" idx="12"/>
          </p:nvPr>
        </p:nvSpPr>
        <p:spPr/>
        <p:txBody>
          <a:bodyPr/>
          <a:lstStyle/>
          <a:p>
            <a:fld id="{0BFC8EDE-722A-4775-BB89-6CEF0B4F3577}" type="slidenum">
              <a:rPr lang="fa-IR" smtClean="0"/>
              <a:pPr/>
              <a:t>1</a:t>
            </a:fld>
            <a:endParaRPr lang="fa-IR"/>
          </a:p>
        </p:txBody>
      </p:sp>
      <p:pic>
        <p:nvPicPr>
          <p:cNvPr id="2" name="Audio 1">
            <a:hlinkClick r:id="" action="ppaction://media"/>
            <a:extLst>
              <a:ext uri="{FF2B5EF4-FFF2-40B4-BE49-F238E27FC236}">
                <a16:creationId xmlns:a16="http://schemas.microsoft.com/office/drawing/2014/main" xmlns="" id="{65A56513-DA2C-4F61-8D21-E1B9384162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887367479"/>
      </p:ext>
    </p:extLst>
  </p:cSld>
  <p:clrMapOvr>
    <a:masterClrMapping/>
  </p:clrMapOvr>
  <mc:AlternateContent xmlns:mc="http://schemas.openxmlformats.org/markup-compatibility/2006" xmlns:p14="http://schemas.microsoft.com/office/powerpoint/2010/main">
    <mc:Choice Requires="p14">
      <p:transition p14:dur="0" advTm="15269"/>
    </mc:Choice>
    <mc:Fallback xmlns="">
      <p:transition advTm="1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07" x="7105650" y="4117975"/>
          <p14:tracePt t="4133" x="7105650" y="4105275"/>
          <p14:tracePt t="4160" x="7105650" y="4092575"/>
          <p14:tracePt t="4177" x="7129463" y="4029075"/>
          <p14:tracePt t="4196" x="7192963" y="3992563"/>
          <p14:tracePt t="4197" x="7305675" y="3867150"/>
          <p14:tracePt t="4209" x="7380288" y="3767138"/>
          <p14:tracePt t="4226" x="7467600" y="3692525"/>
          <p14:tracePt t="4227" x="7618413" y="3567113"/>
          <p14:tracePt t="4243" x="7767638" y="3429000"/>
          <p14:tracePt t="4243" x="7980363" y="3290888"/>
          <p14:tracePt t="4244" x="8231188" y="3090863"/>
          <p14:tracePt t="4259" x="8518525" y="2865438"/>
          <p14:tracePt t="4276" x="8805863" y="2640013"/>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18233"/>
            <a:ext cx="10959008"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0BFC8EDE-722A-4775-BB89-6CEF0B4F3577}" type="slidenum">
              <a:rPr lang="fa-IR" smtClean="0"/>
              <a:pPr/>
              <a:t>10</a:t>
            </a:fld>
            <a:endParaRPr lang="fa-IR"/>
          </a:p>
        </p:txBody>
      </p:sp>
      <p:pic>
        <p:nvPicPr>
          <p:cNvPr id="5" name="Audio 4">
            <a:hlinkClick r:id="" action="ppaction://media"/>
            <a:extLst>
              <a:ext uri="{FF2B5EF4-FFF2-40B4-BE49-F238E27FC236}">
                <a16:creationId xmlns:a16="http://schemas.microsoft.com/office/drawing/2014/main" xmlns="" id="{3A165CE9-377F-4466-B3B7-6FDBA1BBBF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217892957"/>
      </p:ext>
    </p:extLst>
  </p:cSld>
  <p:clrMapOvr>
    <a:masterClrMapping/>
  </p:clrMapOvr>
  <mc:AlternateContent xmlns:mc="http://schemas.openxmlformats.org/markup-compatibility/2006" xmlns:p14="http://schemas.microsoft.com/office/powerpoint/2010/main">
    <mc:Choice Requires="p14">
      <p:transition p14:dur="0" advTm="206850"/>
    </mc:Choice>
    <mc:Fallback xmlns="">
      <p:transition advTm="206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80" x="7954963" y="825500"/>
          <p14:tracePt t="292" x="7954963" y="838200"/>
          <p14:tracePt t="313" x="7954963" y="863600"/>
          <p14:tracePt t="318" x="7954963" y="889000"/>
          <p14:tracePt t="344" x="7954963" y="912813"/>
          <p14:tracePt t="344" x="7954963" y="938213"/>
          <p14:tracePt t="361" x="7954963" y="950913"/>
          <p14:tracePt t="361" x="7954963" y="963613"/>
          <p14:tracePt t="374" x="7954963" y="976313"/>
          <p14:tracePt t="395" x="7954963" y="989013"/>
          <p14:tracePt t="532" x="7954963" y="1001713"/>
          <p14:tracePt t="541" x="7954963" y="1014413"/>
          <p14:tracePt t="557" x="7954963" y="1025525"/>
          <p14:tracePt t="574" x="7954963" y="1038225"/>
          <p14:tracePt t="574" x="7980363" y="1063625"/>
          <p14:tracePt t="591" x="7993063" y="1063625"/>
          <p14:tracePt t="591" x="7993063" y="1089025"/>
          <p14:tracePt t="607" x="8005763" y="1150938"/>
          <p14:tracePt t="608" x="8005763" y="1201738"/>
          <p14:tracePt t="624" x="8005763" y="1276350"/>
          <p14:tracePt t="624" x="8005763" y="1327150"/>
          <p14:tracePt t="628" x="8018463" y="1363663"/>
          <p14:tracePt t="641" x="8031163" y="1389063"/>
          <p14:tracePt t="644" x="8031163" y="1439863"/>
          <p14:tracePt t="657" x="8031163" y="1463675"/>
          <p14:tracePt t="660" x="8054975" y="1501775"/>
          <p14:tracePt t="674" x="8054975" y="1527175"/>
          <p14:tracePt t="677" x="8067675" y="1552575"/>
          <p14:tracePt t="691" x="8067675" y="1589088"/>
          <p14:tracePt t="693" x="8093075" y="1627188"/>
          <p14:tracePt t="707" x="8093075" y="1639888"/>
          <p14:tracePt t="710" x="8093075" y="1663700"/>
          <p14:tracePt t="724" x="8093075" y="1701800"/>
          <p14:tracePt t="726" x="8105775" y="1752600"/>
          <p14:tracePt t="741" x="8105775" y="1765300"/>
          <p14:tracePt t="741" x="8105775" y="1801813"/>
          <p14:tracePt t="757" x="8118475" y="1839913"/>
          <p14:tracePt t="760" x="8118475" y="1876425"/>
          <p14:tracePt t="774" x="8131175" y="1901825"/>
          <p14:tracePt t="776" x="8143875" y="1927225"/>
          <p14:tracePt t="791" x="8156575" y="1939925"/>
          <p14:tracePt t="792" x="8156575" y="1965325"/>
          <p14:tracePt t="807" x="8156575" y="1978025"/>
          <p14:tracePt t="809" x="8156575" y="1989138"/>
          <p14:tracePt t="824" x="8180388" y="2001838"/>
          <p14:tracePt t="844" x="8180388" y="2014538"/>
          <p14:tracePt t="884" x="8180388" y="2027238"/>
          <p14:tracePt t="908" x="8180388" y="2052638"/>
          <p14:tracePt t="924" x="8180388" y="2065338"/>
          <p14:tracePt t="952" x="8180388" y="2078038"/>
          <p14:tracePt t="957" x="8180388" y="2089150"/>
          <p14:tracePt t="974" x="8193088" y="2089150"/>
          <p14:tracePt t="974" x="8193088" y="2101850"/>
          <p14:tracePt t="1004" x="8193088" y="2127250"/>
          <p14:tracePt t="1100" x="8193088" y="2139950"/>
          <p14:tracePt t="1116" x="8180388" y="2139950"/>
          <p14:tracePt t="1124" x="8167688" y="2139950"/>
          <p14:tracePt t="1141" x="8143875" y="2152650"/>
          <p14:tracePt t="1157" x="8118475" y="2165350"/>
          <p14:tracePt t="1158" x="8105775" y="2165350"/>
          <p14:tracePt t="1174" x="8093075" y="2178050"/>
          <p14:tracePt t="1175" x="8054975" y="2190750"/>
          <p14:tracePt t="1191" x="8031163" y="2190750"/>
          <p14:tracePt t="1196" x="8005763" y="2201863"/>
          <p14:tracePt t="1207" x="7993063" y="2227263"/>
          <p14:tracePt t="1213" x="7980363" y="2227263"/>
          <p14:tracePt t="1224" x="7954963" y="2239963"/>
          <p14:tracePt t="1229" x="7918450" y="2265363"/>
          <p14:tracePt t="1241" x="7867650" y="2290763"/>
          <p14:tracePt t="1244" x="7867650" y="2314575"/>
          <p14:tracePt t="1257" x="7843838" y="2327275"/>
          <p14:tracePt t="1260" x="7805738" y="2365375"/>
          <p14:tracePt t="1274" x="7793038" y="2403475"/>
          <p14:tracePt t="1276" x="7767638" y="2439988"/>
          <p14:tracePt t="1290" x="7742238" y="2478088"/>
          <p14:tracePt t="1292" x="7705725" y="2527300"/>
          <p14:tracePt t="1307" x="7705725" y="2540000"/>
          <p14:tracePt t="1308" x="7667625" y="2590800"/>
          <p14:tracePt t="1324" x="7654925" y="2616200"/>
          <p14:tracePt t="1326" x="7642225" y="2640013"/>
          <p14:tracePt t="1340" x="7618413" y="2678113"/>
          <p14:tracePt t="1341" x="7593013" y="2716213"/>
          <p14:tracePt t="1357" x="7567613" y="2740025"/>
          <p14:tracePt t="1358" x="7554913" y="2765425"/>
          <p14:tracePt t="1374" x="7518400" y="2790825"/>
          <p14:tracePt t="1374" x="7505700" y="2803525"/>
          <p14:tracePt t="1390" x="7493000" y="2816225"/>
          <p14:tracePt t="1391" x="7480300" y="2840038"/>
          <p14:tracePt t="1407" x="7467600" y="2852738"/>
          <p14:tracePt t="1409" x="7467600" y="2865438"/>
          <p14:tracePt t="1424" x="7454900" y="2878138"/>
          <p14:tracePt t="1426" x="7442200" y="2903538"/>
          <p14:tracePt t="1429" x="7429500" y="2916238"/>
          <p14:tracePt t="1440" x="7429500" y="2928938"/>
          <p14:tracePt t="1444" x="7418388" y="2941638"/>
          <p14:tracePt t="1474" x="7418388" y="2952750"/>
          <p14:tracePt t="1516" x="7405688" y="2965450"/>
          <p14:tracePt t="1533" x="7405688" y="2978150"/>
          <p14:tracePt t="1972" x="7405688" y="2965450"/>
          <p14:tracePt t="1991" x="7467600" y="2878138"/>
          <p14:tracePt t="1991" x="7493000" y="2840038"/>
          <p14:tracePt t="2007" x="7554913" y="2790825"/>
          <p14:tracePt t="2012" x="7718425" y="2690813"/>
          <p14:tracePt t="2024" x="7943850" y="2527300"/>
          <p14:tracePt t="2028" x="8205788" y="2390775"/>
          <p14:tracePt t="2040" x="8343900" y="2303463"/>
          <p14:tracePt t="2044" x="8493125" y="2239963"/>
          <p14:tracePt t="2057" x="8631238" y="2165350"/>
          <p14:tracePt t="2060" x="8756650" y="2139950"/>
          <p14:tracePt t="2074" x="8818563" y="2101850"/>
          <p14:tracePt t="2076" x="8893175" y="2078038"/>
          <p14:tracePt t="2090" x="8931275" y="2052638"/>
          <p14:tracePt t="2093" x="8969375" y="2052638"/>
          <p14:tracePt t="2107" x="9056688" y="2052638"/>
          <p14:tracePt t="2591" x="9043988" y="2152650"/>
          <p14:tracePt t="2591" x="8956675" y="2152650"/>
          <p14:tracePt t="2596" x="8882063" y="2152650"/>
          <p14:tracePt t="2607" x="8831263" y="2152650"/>
          <p14:tracePt t="2624" x="8793163" y="2152650"/>
          <p14:tracePt t="2626" x="8731250" y="2152650"/>
          <p14:tracePt t="2628" x="8693150" y="2152650"/>
          <p14:tracePt t="2640" x="8656638" y="2152650"/>
          <p14:tracePt t="2644" x="8618538" y="2152650"/>
          <p14:tracePt t="2657" x="8569325" y="2152650"/>
          <p14:tracePt t="2660" x="8531225" y="2165350"/>
          <p14:tracePt t="2674" x="8518525" y="2165350"/>
          <p14:tracePt t="2676" x="8493125" y="2165350"/>
          <p14:tracePt t="2690" x="8456613" y="2165350"/>
          <p14:tracePt t="2692" x="8443913" y="2178050"/>
          <p14:tracePt t="2707" x="8431213" y="2178050"/>
          <p14:tracePt t="2708" x="8405813" y="2178050"/>
          <p14:tracePt t="2724" x="8393113" y="2178050"/>
          <p14:tracePt t="2741" x="8367713" y="2178050"/>
          <p14:tracePt t="2774" x="8356600" y="2178050"/>
          <p14:tracePt t="2900" x="8343900" y="2178050"/>
          <p14:tracePt t="2932" x="8331200" y="2178050"/>
          <p14:tracePt t="2980" x="8305800" y="2178050"/>
          <p14:tracePt t="2990" x="8293100" y="2178050"/>
          <p14:tracePt t="3007" x="8267700" y="2178050"/>
          <p14:tracePt t="3013" x="8243888" y="2165350"/>
          <p14:tracePt t="3029" x="8218488" y="2152650"/>
          <p14:tracePt t="3041" x="8205788" y="2152650"/>
          <p14:tracePt t="3044" x="8193088" y="2152650"/>
          <p14:tracePt t="3057" x="8180388" y="2139950"/>
          <p14:tracePt t="3060" x="8156575" y="2139950"/>
          <p14:tracePt t="3074" x="8131175" y="2114550"/>
          <p14:tracePt t="3076" x="8105775" y="2114550"/>
          <p14:tracePt t="3108" x="8080375" y="2101850"/>
          <p14:tracePt t="3132" x="8054975" y="2078038"/>
          <p14:tracePt t="3164" x="8031163" y="2078038"/>
          <p14:tracePt t="3174" x="8005763" y="2052638"/>
          <p14:tracePt t="3191" x="7993063" y="2039938"/>
          <p14:tracePt t="3191" x="7980363" y="2039938"/>
          <p14:tracePt t="3197" x="7967663" y="2027238"/>
          <p14:tracePt t="3224" x="7954963" y="2014538"/>
          <p14:tracePt t="3224" x="7943850" y="2014538"/>
          <p14:tracePt t="3228" x="7931150" y="2014538"/>
          <p14:tracePt t="3244" x="7893050" y="2014538"/>
          <p14:tracePt t="3257" x="7867650" y="2001838"/>
          <p14:tracePt t="3274" x="7843838" y="2001838"/>
          <p14:tracePt t="3291" x="7831138" y="2001838"/>
          <p14:tracePt t="3293" x="7818438" y="1989138"/>
          <p14:tracePt t="3307" x="7805738" y="1989138"/>
          <p14:tracePt t="3340" x="7793038" y="1989138"/>
          <p14:tracePt t="3357" x="7780338" y="1989138"/>
          <p14:tracePt t="3358" x="7767638" y="1989138"/>
          <p14:tracePt t="3380" x="7754938" y="1989138"/>
          <p14:tracePt t="3390" x="7742238" y="1989138"/>
          <p14:tracePt t="3468" x="7731125" y="1989138"/>
          <p14:tracePt t="3756" x="7718425" y="1989138"/>
          <p14:tracePt t="3892" x="7705725" y="1989138"/>
          <p14:tracePt t="4036" x="7693025" y="1989138"/>
          <p14:tracePt t="4084" x="7680325" y="1989138"/>
          <p14:tracePt t="4164" x="7667625" y="1989138"/>
          <p14:tracePt t="4228" x="7654925" y="1989138"/>
          <p14:tracePt t="4292" x="7642225" y="1989138"/>
          <p14:tracePt t="4340" x="7631113" y="1989138"/>
          <p14:tracePt t="4604" x="7618413" y="1989138"/>
          <p14:tracePt t="5108" x="7605713" y="1989138"/>
          <p14:tracePt t="5541" x="7593013" y="1989138"/>
          <p14:tracePt t="6588" x="7580313" y="1989138"/>
          <p14:tracePt t="6607" x="7567613" y="2001838"/>
          <p14:tracePt t="7172" x="7567613" y="1978025"/>
          <p14:tracePt t="7212" x="7580313" y="1978025"/>
          <p14:tracePt t="7244" x="7593013" y="1965325"/>
          <p14:tracePt t="7340" x="7593013" y="1952625"/>
          <p14:tracePt t="7364" x="7605713" y="1952625"/>
          <p14:tracePt t="7404" x="7605713" y="1939925"/>
          <p14:tracePt t="7452" x="7618413" y="1939925"/>
          <p14:tracePt t="7708" x="7631113" y="1939925"/>
          <p14:tracePt t="11492" x="7618413" y="1939925"/>
          <p14:tracePt t="11524" x="7593013" y="1939925"/>
          <p14:tracePt t="11540" x="7580313" y="1939925"/>
          <p14:tracePt t="11956" x="7567613" y="1939925"/>
          <p14:tracePt t="12340" x="7554913" y="1939925"/>
          <p14:tracePt t="12652" x="7542213" y="1939925"/>
          <p14:tracePt t="12748" x="7531100" y="1939925"/>
          <p14:tracePt t="13916" x="7518400" y="1939925"/>
          <p14:tracePt t="14156" x="7505700" y="1939925"/>
          <p14:tracePt t="14188" x="7493000" y="1939925"/>
          <p14:tracePt t="14228" x="7480300" y="1939925"/>
          <p14:tracePt t="14724" x="7467600" y="1939925"/>
          <p14:tracePt t="14756" x="7454900" y="1939925"/>
          <p14:tracePt t="14796" x="7442200" y="1939925"/>
          <p14:tracePt t="20812" x="7429500" y="1939925"/>
          <p14:tracePt t="20827" x="7418388" y="1939925"/>
          <p14:tracePt t="20891" x="7405688" y="1939925"/>
          <p14:tracePt t="21995" x="7392988" y="1939925"/>
          <p14:tracePt t="22011" x="7380288" y="1939925"/>
          <p14:tracePt t="22028" x="7367588" y="1939925"/>
          <p14:tracePt t="22038" x="7354888" y="1939925"/>
          <p14:tracePt t="22131" x="7342188" y="1939925"/>
          <p14:tracePt t="22139" x="7329488" y="1939925"/>
          <p14:tracePt t="22427" x="7318375" y="1939925"/>
          <p14:tracePt t="22667" x="7305675" y="1939925"/>
          <p14:tracePt t="22699" x="7292975" y="1939925"/>
          <p14:tracePt t="23851" x="7280275" y="1939925"/>
          <p14:tracePt t="23899" x="7280275" y="1927225"/>
          <p14:tracePt t="23922" x="7280275" y="1914525"/>
          <p14:tracePt t="23924" x="7280275" y="1876425"/>
          <p14:tracePt t="23938" x="7292975" y="1876425"/>
          <p14:tracePt t="23964" x="7305675" y="1865313"/>
          <p14:tracePt t="23972" x="7305675" y="1852613"/>
          <p14:tracePt t="23988" x="7329488" y="1814513"/>
          <p14:tracePt t="23991" x="7354888" y="1689100"/>
          <p14:tracePt t="24005" x="7418388" y="1514475"/>
          <p14:tracePt t="24007" x="7467600" y="1276350"/>
          <p14:tracePt t="24011" x="7531100" y="1025525"/>
          <p14:tracePt t="24021" x="7631113" y="738188"/>
          <p14:tracePt t="24027" x="7767638" y="476250"/>
          <p14:tracePt t="24038" x="7843838" y="250825"/>
          <p14:tracePt t="24043" x="7980363" y="25400"/>
          <p14:tracePt t="24371" x="6792913" y="74613"/>
          <p14:tracePt t="24392" x="6754813" y="100013"/>
          <p14:tracePt t="24395" x="6692900" y="138113"/>
          <p14:tracePt t="24395" x="6654800" y="150813"/>
          <p14:tracePt t="24405" x="6642100" y="174625"/>
          <p14:tracePt t="24426" x="6616700" y="200025"/>
          <p14:tracePt t="24428" x="6580188" y="238125"/>
          <p14:tracePt t="24439" x="6554788" y="274638"/>
          <p14:tracePt t="24443" x="6529388" y="325438"/>
          <p14:tracePt t="24459" x="6529388" y="338138"/>
          <p14:tracePt t="24468" x="6503988" y="374650"/>
          <p14:tracePt t="24493" x="6503988" y="400050"/>
          <p14:tracePt t="24502" x="6503988" y="425450"/>
          <p14:tracePt t="24508" x="6503988" y="450850"/>
          <p14:tracePt t="24525" x="6503988" y="463550"/>
          <p14:tracePt t="24526" x="6503988" y="487363"/>
          <p14:tracePt t="24542" x="6503988" y="512763"/>
          <p14:tracePt t="24558" x="6503988" y="538163"/>
          <p14:tracePt t="24559" x="6503988" y="563563"/>
          <p14:tracePt t="24575" x="6516688" y="576263"/>
          <p14:tracePt t="24576" x="6529388" y="588963"/>
          <p14:tracePt t="24592" x="6554788" y="588963"/>
          <p14:tracePt t="24596" x="6580188" y="600075"/>
          <p14:tracePt t="24609" x="6580188" y="612775"/>
          <p14:tracePt t="24609" x="6604000" y="612775"/>
          <p14:tracePt t="24611" x="6604000" y="625475"/>
          <p14:tracePt t="24627" x="6616700" y="638175"/>
          <p14:tracePt t="24654" x="6629400" y="638175"/>
          <p14:tracePt t="24671" x="6667500" y="650875"/>
          <p14:tracePt t="24677" x="6692900" y="663575"/>
          <p14:tracePt t="24688" x="6716713" y="676275"/>
          <p14:tracePt t="24705" x="6742113" y="676275"/>
          <p14:tracePt t="24721" x="6754813" y="676275"/>
          <p14:tracePt t="24738" x="6780213" y="676275"/>
          <p14:tracePt t="24741" x="6805613" y="676275"/>
          <p14:tracePt t="24755" x="6842125" y="676275"/>
          <p14:tracePt t="24757" x="6880225" y="676275"/>
          <p14:tracePt t="24771" x="6916738" y="676275"/>
          <p14:tracePt t="24772" x="6942138" y="676275"/>
          <p14:tracePt t="24788" x="6992938" y="676275"/>
          <p14:tracePt t="24789" x="7029450" y="676275"/>
          <p14:tracePt t="24805" x="7092950" y="676275"/>
          <p14:tracePt t="24806" x="7154863" y="676275"/>
          <p14:tracePt t="24821" x="7192963" y="676275"/>
          <p14:tracePt t="24838" x="7242175" y="676275"/>
          <p14:tracePt t="24840" x="7280275" y="650875"/>
          <p14:tracePt t="24855" x="7354888" y="612775"/>
          <p14:tracePt t="24855" x="7405688" y="600075"/>
          <p14:tracePt t="24860" x="7405688" y="588963"/>
          <p14:tracePt t="24871" x="7429500" y="576263"/>
          <p14:tracePt t="24875" x="7454900" y="563563"/>
          <p14:tracePt t="24888" x="7493000" y="550863"/>
          <p14:tracePt t="24905" x="7505700" y="550863"/>
          <p14:tracePt t="24921" x="7531100" y="525463"/>
          <p14:tracePt t="25051" x="7505700" y="525463"/>
          <p14:tracePt t="25072" x="7493000" y="525463"/>
          <p14:tracePt t="25072" x="7467600" y="525463"/>
          <p14:tracePt t="25075" x="7442200" y="525463"/>
          <p14:tracePt t="25091" x="7418388" y="525463"/>
          <p14:tracePt t="25105" x="7380288" y="525463"/>
          <p14:tracePt t="25107" x="7354888" y="525463"/>
          <p14:tracePt t="25121" x="7305675" y="538163"/>
          <p14:tracePt t="25124" x="7229475" y="538163"/>
          <p14:tracePt t="25138" x="7167563" y="576263"/>
          <p14:tracePt t="25140" x="7105650" y="576263"/>
          <p14:tracePt t="25155" x="7067550" y="600075"/>
          <p14:tracePt t="25157" x="7054850" y="600075"/>
          <p14:tracePt t="25171" x="7005638" y="638175"/>
          <p14:tracePt t="25173" x="6992938" y="638175"/>
          <p14:tracePt t="25188" x="6980238" y="650875"/>
          <p14:tracePt t="25188" x="6980238" y="663575"/>
          <p14:tracePt t="25205" x="6967538" y="688975"/>
          <p14:tracePt t="25206" x="6967538" y="700088"/>
          <p14:tracePt t="25221" x="6954838" y="712788"/>
          <p14:tracePt t="25238" x="6954838" y="725488"/>
          <p14:tracePt t="25255" x="6954838" y="738188"/>
          <p14:tracePt t="25579" x="6954838" y="750888"/>
          <p14:tracePt t="25627" x="6967538" y="750888"/>
          <p14:tracePt t="25643" x="6980238" y="750888"/>
          <p14:tracePt t="25655" x="7005638" y="750888"/>
          <p14:tracePt t="25660" x="7016750" y="750888"/>
          <p14:tracePt t="26531" x="7005638" y="750888"/>
          <p14:tracePt t="26555" x="6992938" y="750888"/>
          <p14:tracePt t="26627" x="6980238" y="763588"/>
          <p14:tracePt t="26947" x="6980238" y="776288"/>
          <p14:tracePt t="27163" x="6980238" y="788988"/>
          <p14:tracePt t="27403" x="6980238" y="801688"/>
          <p14:tracePt t="27421" x="6980238" y="812800"/>
          <p14:tracePt t="27438" x="6980238" y="825500"/>
          <p14:tracePt t="27443" x="6967538" y="838200"/>
          <p14:tracePt t="27455" x="6954838" y="850900"/>
          <p14:tracePt t="27459" x="6929438" y="863600"/>
          <p14:tracePt t="27471" x="6929438" y="876300"/>
          <p14:tracePt t="27475" x="6916738" y="876300"/>
          <p14:tracePt t="27504" x="6905625" y="876300"/>
          <p14:tracePt t="27521" x="6892925" y="876300"/>
          <p14:tracePt t="27539" x="6880225" y="876300"/>
          <p14:tracePt t="27619" x="6867525" y="876300"/>
          <p14:tracePt t="27651" x="6854825" y="876300"/>
          <p14:tracePt t="27671" x="6829425" y="876300"/>
          <p14:tracePt t="27675" x="6816725" y="876300"/>
          <p14:tracePt t="27688" x="6805613" y="876300"/>
          <p14:tracePt t="27691" x="6792913" y="876300"/>
          <p14:tracePt t="27704" x="6780213" y="876300"/>
          <p14:tracePt t="27707" x="6767513" y="876300"/>
          <p14:tracePt t="27721" x="6742113" y="876300"/>
          <p14:tracePt t="27738" x="6729413" y="889000"/>
          <p14:tracePt t="27740" x="6704013" y="889000"/>
          <p14:tracePt t="27754" x="6680200" y="889000"/>
          <p14:tracePt t="27755" x="6654800" y="889000"/>
          <p14:tracePt t="27771" x="6629400" y="889000"/>
          <p14:tracePt t="27773" x="6592888" y="889000"/>
          <p14:tracePt t="27788" x="6567488" y="889000"/>
          <p14:tracePt t="27788" x="6529388" y="889000"/>
          <p14:tracePt t="27804" x="6516688" y="889000"/>
          <p14:tracePt t="27807" x="6503988" y="889000"/>
          <p14:tracePt t="27821" x="6480175" y="889000"/>
          <p14:tracePt t="27838" x="6467475" y="889000"/>
          <p14:tracePt t="27838" x="6442075" y="889000"/>
          <p14:tracePt t="27859" x="6416675" y="889000"/>
          <p14:tracePt t="27875" x="6403975" y="889000"/>
          <p14:tracePt t="27907" x="6380163" y="889000"/>
          <p14:tracePt t="27923" x="6367463" y="889000"/>
          <p14:tracePt t="27947" x="6342063" y="889000"/>
          <p14:tracePt t="27955" x="6329363" y="889000"/>
          <p14:tracePt t="27972" x="6303963" y="889000"/>
          <p14:tracePt t="27988" x="6280150" y="889000"/>
          <p14:tracePt t="28004" x="6267450" y="889000"/>
          <p14:tracePt t="28005" x="6254750" y="889000"/>
          <p14:tracePt t="28021" x="6229350" y="889000"/>
          <p14:tracePt t="28024" x="6216650" y="889000"/>
          <p14:tracePt t="28038" x="6203950" y="889000"/>
          <p14:tracePt t="28043" x="6180138" y="901700"/>
          <p14:tracePt t="28044" x="6167438" y="901700"/>
          <p14:tracePt t="28054" x="6142038" y="901700"/>
          <p14:tracePt t="28059" x="6129338" y="901700"/>
          <p14:tracePt t="28071" x="6116638" y="901700"/>
          <p14:tracePt t="28075" x="6091238" y="901700"/>
          <p14:tracePt t="28088" x="6078538" y="901700"/>
          <p14:tracePt t="28107" x="6067425" y="901700"/>
          <p14:tracePt t="28121" x="6042025" y="901700"/>
          <p14:tracePt t="28140" x="6029325" y="901700"/>
          <p14:tracePt t="28155" x="6016625" y="901700"/>
          <p14:tracePt t="28157" x="6003925" y="901700"/>
          <p14:tracePt t="28188" x="5991225" y="901700"/>
          <p14:tracePt t="28204" x="5967413" y="901700"/>
          <p14:tracePt t="28227" x="5942013" y="901700"/>
          <p14:tracePt t="28243" x="5903913" y="912813"/>
          <p14:tracePt t="28267" x="5891213" y="912813"/>
          <p14:tracePt t="28291" x="5878513" y="912813"/>
          <p14:tracePt t="28304" x="5867400" y="912813"/>
          <p14:tracePt t="28307" x="5854700" y="912813"/>
          <p14:tracePt t="28338" x="5842000" y="912813"/>
          <p14:tracePt t="28354" x="5829300" y="925513"/>
          <p14:tracePt t="28379" x="5816600" y="925513"/>
          <p14:tracePt t="28411" x="5803900" y="925513"/>
          <p14:tracePt t="28421" x="5791200" y="925513"/>
          <p14:tracePt t="28438" x="5778500" y="925513"/>
          <p14:tracePt t="28467" x="5767388" y="925513"/>
          <p14:tracePt t="28488" x="5754688" y="925513"/>
          <p14:tracePt t="28504" x="5741988" y="925513"/>
          <p14:tracePt t="28579" x="5729288" y="925513"/>
          <p14:tracePt t="28603" x="5716588" y="925513"/>
          <p14:tracePt t="28635" x="5703888" y="925513"/>
          <p14:tracePt t="29027" x="5691188" y="925513"/>
          <p14:tracePt t="29067" x="5678488" y="925513"/>
          <p14:tracePt t="29651" x="5665788" y="925513"/>
          <p14:tracePt t="29671" x="5629275" y="925513"/>
          <p14:tracePt t="29671" x="5578475" y="925513"/>
          <p14:tracePt t="29675" x="5516563" y="925513"/>
          <p14:tracePt t="29688" x="5465763" y="925513"/>
          <p14:tracePt t="29691" x="5378450" y="925513"/>
          <p14:tracePt t="29704" x="5291138" y="925513"/>
          <p14:tracePt t="29707" x="5216525" y="901700"/>
          <p14:tracePt t="29721" x="5165725" y="889000"/>
          <p14:tracePt t="29723" x="5091113" y="889000"/>
          <p14:tracePt t="29738" x="5040313" y="876300"/>
          <p14:tracePt t="29740" x="4991100" y="876300"/>
          <p14:tracePt t="29754" x="4940300" y="876300"/>
          <p14:tracePt t="29758" x="4929188" y="876300"/>
          <p14:tracePt t="29771" x="4903788" y="876300"/>
          <p14:tracePt t="29772" x="4891088" y="876300"/>
          <p14:tracePt t="29788" x="4852988" y="876300"/>
          <p14:tracePt t="29821" x="4840288" y="876300"/>
          <p14:tracePt t="29821" x="4816475" y="876300"/>
          <p14:tracePt t="29838" x="4803775" y="876300"/>
          <p14:tracePt t="29843" x="4791075" y="876300"/>
          <p14:tracePt t="30091" x="4816475" y="876300"/>
          <p14:tracePt t="30107" x="4840288" y="876300"/>
          <p14:tracePt t="30121" x="4852988" y="876300"/>
          <p14:tracePt t="30147" x="4878388" y="876300"/>
          <p14:tracePt t="30155" x="4878388" y="863600"/>
          <p14:tracePt t="30171" x="4891088" y="863600"/>
          <p14:tracePt t="30187" x="4916488" y="850900"/>
          <p14:tracePt t="30188" x="4940300" y="850900"/>
          <p14:tracePt t="30204" x="4978400" y="850900"/>
          <p14:tracePt t="30221" x="5003800" y="838200"/>
          <p14:tracePt t="30222" x="5029200" y="838200"/>
          <p14:tracePt t="30227" x="5053013" y="825500"/>
          <p14:tracePt t="30237" x="5078413" y="825500"/>
          <p14:tracePt t="30254" x="5141913" y="825500"/>
          <p14:tracePt t="30255" x="5178425" y="812800"/>
          <p14:tracePt t="30259" x="5229225" y="812800"/>
          <p14:tracePt t="30271" x="5253038" y="788988"/>
          <p14:tracePt t="30275" x="5316538" y="788988"/>
          <p14:tracePt t="30287" x="5378450" y="788988"/>
          <p14:tracePt t="30291" x="5441950" y="788988"/>
          <p14:tracePt t="30304" x="5529263" y="788988"/>
          <p14:tracePt t="30307" x="5603875" y="788988"/>
          <p14:tracePt t="30321" x="5678488" y="788988"/>
          <p14:tracePt t="30323" x="5791200" y="788988"/>
          <p14:tracePt t="30337" x="5854700" y="788988"/>
          <p14:tracePt t="30340" x="5954713" y="788988"/>
          <p14:tracePt t="30354" x="6067425" y="788988"/>
          <p14:tracePt t="30357" x="6180138" y="788988"/>
          <p14:tracePt t="30371" x="6303963" y="788988"/>
          <p14:tracePt t="30372" x="6367463" y="788988"/>
          <p14:tracePt t="30387" x="6480175" y="788988"/>
          <p14:tracePt t="30388" x="6554788" y="788988"/>
          <p14:tracePt t="30404" x="6642100" y="788988"/>
          <p14:tracePt t="30405" x="6729413" y="788988"/>
          <p14:tracePt t="30421" x="6805613" y="788988"/>
          <p14:tracePt t="30421" x="6905625" y="788988"/>
          <p14:tracePt t="30437" x="6992938" y="788988"/>
          <p14:tracePt t="30438" x="7042150" y="788988"/>
          <p14:tracePt t="30443" x="7118350" y="788988"/>
          <p14:tracePt t="30454" x="7180263" y="788988"/>
          <p14:tracePt t="30459" x="7254875" y="788988"/>
          <p14:tracePt t="30471" x="7305675" y="788988"/>
          <p14:tracePt t="30475" x="7354888" y="788988"/>
          <p14:tracePt t="30487" x="7418388" y="763588"/>
          <p14:tracePt t="30491" x="7429500" y="763588"/>
          <p14:tracePt t="30504" x="7454900" y="750888"/>
          <p14:tracePt t="30507" x="7480300" y="750888"/>
          <p14:tracePt t="30521" x="7505700" y="750888"/>
          <p14:tracePt t="30524" x="7518400" y="738188"/>
          <p14:tracePt t="30537" x="7531100" y="738188"/>
          <p14:tracePt t="30540" x="7554913" y="738188"/>
          <p14:tracePt t="30554" x="7567613" y="738188"/>
          <p14:tracePt t="30557" x="7605713" y="725488"/>
          <p14:tracePt t="30571" x="7631113" y="725488"/>
          <p14:tracePt t="30573" x="7667625" y="725488"/>
          <p14:tracePt t="30587" x="7693025" y="725488"/>
          <p14:tracePt t="30590" x="7705725" y="725488"/>
          <p14:tracePt t="30604" x="7731125" y="725488"/>
          <p14:tracePt t="30607" x="7767638" y="725488"/>
          <p14:tracePt t="30621" x="7780338" y="712788"/>
          <p14:tracePt t="30623" x="7818438" y="712788"/>
          <p14:tracePt t="30637" x="7843838" y="712788"/>
          <p14:tracePt t="30640" x="7893050" y="712788"/>
          <p14:tracePt t="30643" x="7918450" y="712788"/>
          <p14:tracePt t="30654" x="7980363" y="712788"/>
          <p14:tracePt t="30659" x="8005763" y="712788"/>
          <p14:tracePt t="30671" x="8043863" y="712788"/>
          <p14:tracePt t="30675" x="8067675" y="712788"/>
          <p14:tracePt t="30687" x="8105775" y="712788"/>
          <p14:tracePt t="30691" x="8118475" y="712788"/>
          <p14:tracePt t="30704" x="8167688" y="712788"/>
          <p14:tracePt t="30707" x="8205788" y="712788"/>
          <p14:tracePt t="30723" x="8256588" y="712788"/>
          <p14:tracePt t="30740" x="8280400" y="712788"/>
          <p14:tracePt t="30754" x="8305800" y="725488"/>
          <p14:tracePt t="30760" x="8331200" y="750888"/>
          <p14:tracePt t="30771" x="8356600" y="750888"/>
          <p14:tracePt t="30773" x="8367713" y="750888"/>
          <p14:tracePt t="30787" x="8380413" y="750888"/>
          <p14:tracePt t="30804" x="8393113" y="763588"/>
          <p14:tracePt t="31755" x="8405813" y="776288"/>
          <p14:tracePt t="31771" x="8405813" y="788988"/>
          <p14:tracePt t="31771" x="8405813" y="838200"/>
          <p14:tracePt t="31787" x="8405813" y="850900"/>
          <p14:tracePt t="31788" x="8405813" y="889000"/>
          <p14:tracePt t="31804" x="8405813" y="938213"/>
          <p14:tracePt t="31805" x="8405813" y="976313"/>
          <p14:tracePt t="31811" x="8405813" y="1025525"/>
          <p14:tracePt t="31821" x="8405813" y="1101725"/>
          <p14:tracePt t="31837" x="8405813" y="1163638"/>
          <p14:tracePt t="31840" x="8405813" y="1250950"/>
          <p14:tracePt t="31843" x="8405813" y="1350963"/>
          <p14:tracePt t="31854" x="8405813" y="1463675"/>
          <p14:tracePt t="31860" x="8431213" y="1563688"/>
          <p14:tracePt t="31871" x="8443913" y="1663700"/>
          <p14:tracePt t="31875" x="8443913" y="1776413"/>
          <p14:tracePt t="31887" x="8443913" y="1865313"/>
          <p14:tracePt t="31891" x="8443913" y="1927225"/>
          <p14:tracePt t="31904" x="8443913" y="2052638"/>
          <p14:tracePt t="31907" x="8456613" y="2139950"/>
          <p14:tracePt t="31921" x="8456613" y="2227263"/>
          <p14:tracePt t="31923" x="8456613" y="2303463"/>
          <p14:tracePt t="31937" x="8456613" y="2414588"/>
          <p14:tracePt t="31940" x="8456613" y="2516188"/>
          <p14:tracePt t="31955" x="8456613" y="2627313"/>
          <p14:tracePt t="31955" x="8456613" y="2740025"/>
          <p14:tracePt t="31975" x="8456613" y="2828925"/>
          <p14:tracePt t="31978" x="8456613" y="2928938"/>
          <p14:tracePt t="31979" x="8469313" y="3003550"/>
          <p14:tracePt t="31987" x="8493125" y="3065463"/>
          <p14:tracePt t="32004" x="8493125" y="3128963"/>
          <p14:tracePt t="32006" x="8493125" y="3178175"/>
          <p14:tracePt t="32021" x="8493125" y="3228975"/>
          <p14:tracePt t="32023" x="8493125" y="3303588"/>
          <p14:tracePt t="32037" x="8493125" y="3341688"/>
          <p14:tracePt t="32038" x="8493125" y="3390900"/>
          <p14:tracePt t="32043" x="8493125" y="3429000"/>
          <p14:tracePt t="32054" x="8493125" y="3479800"/>
          <p14:tracePt t="32059" x="8493125" y="3516313"/>
          <p14:tracePt t="32071" x="8480425" y="3554413"/>
          <p14:tracePt t="32075" x="8480425" y="3590925"/>
          <p14:tracePt t="32087" x="8456613" y="3641725"/>
          <p14:tracePt t="32091" x="8456613" y="3667125"/>
          <p14:tracePt t="32104" x="8443913" y="3703638"/>
          <p14:tracePt t="32106" x="8443913" y="3729038"/>
          <p14:tracePt t="32121" x="8431213" y="3767138"/>
          <p14:tracePt t="32123" x="8431213" y="3779838"/>
          <p14:tracePt t="32137" x="8431213" y="3803650"/>
          <p14:tracePt t="32140" x="8431213" y="3816350"/>
          <p14:tracePt t="32154" x="8431213" y="3841750"/>
          <p14:tracePt t="32187" x="8431213" y="3854450"/>
          <p14:tracePt t="32803" x="8418513" y="3854450"/>
          <p14:tracePt t="32820" x="8405813" y="3854450"/>
          <p14:tracePt t="32837" x="8380413" y="3841750"/>
          <p14:tracePt t="32843" x="8331200" y="3829050"/>
          <p14:tracePt t="32854" x="8267700" y="3792538"/>
          <p14:tracePt t="32859" x="8231188" y="3779838"/>
          <p14:tracePt t="32870" x="8143875" y="3729038"/>
          <p14:tracePt t="32875" x="8054975" y="3692525"/>
          <p14:tracePt t="32887" x="7943850" y="3654425"/>
          <p14:tracePt t="32891" x="7818438" y="3590925"/>
          <p14:tracePt t="32904" x="7642225" y="3529013"/>
          <p14:tracePt t="32907" x="7429500" y="3467100"/>
          <p14:tracePt t="32920" x="7080250" y="3390900"/>
          <p14:tracePt t="32923" x="6729413" y="3278188"/>
          <p14:tracePt t="32937" x="6354763" y="3178175"/>
          <p14:tracePt t="32940" x="5903913" y="3090863"/>
          <p14:tracePt t="32954" x="5391150" y="2978150"/>
          <p14:tracePt t="32957" x="5029200" y="2916238"/>
          <p14:tracePt t="32975" x="4678363" y="2828925"/>
          <p14:tracePt t="32977" x="4452938" y="2803525"/>
          <p14:tracePt t="32979" x="4227513" y="2765425"/>
          <p14:tracePt t="32987" x="4014788" y="2765425"/>
          <p14:tracePt t="33004" x="3840163" y="2716213"/>
          <p14:tracePt t="33006" x="3702050" y="2703513"/>
          <p14:tracePt t="33021" x="3578225" y="2690813"/>
          <p14:tracePt t="33021" x="3489325" y="2640013"/>
          <p14:tracePt t="33027" x="3414713" y="2603500"/>
          <p14:tracePt t="33037" x="3376613" y="2590800"/>
          <p14:tracePt t="33043" x="3340100" y="2578100"/>
          <p14:tracePt t="33054" x="3327400" y="2578100"/>
          <p14:tracePt t="33060" x="3302000" y="2552700"/>
          <p14:tracePt t="33070" x="3289300" y="2552700"/>
          <p14:tracePt t="33075" x="3289300" y="2540000"/>
          <p14:tracePt t="33087" x="3276600" y="2540000"/>
          <p14:tracePt t="33091" x="3265488" y="2503488"/>
          <p14:tracePt t="33107" x="3252788" y="2503488"/>
          <p14:tracePt t="33121" x="3252788" y="2490788"/>
          <p14:tracePt t="33123" x="3252788" y="2478088"/>
          <p14:tracePt t="33139" x="3252788" y="2452688"/>
          <p14:tracePt t="33154" x="3252788" y="2427288"/>
          <p14:tracePt t="33155" x="3252788" y="2403475"/>
          <p14:tracePt t="33171" x="3252788" y="2390775"/>
          <p14:tracePt t="33171" x="3252788" y="2365375"/>
          <p14:tracePt t="33187" x="3252788" y="2339975"/>
          <p14:tracePt t="33188" x="3240088" y="2303463"/>
          <p14:tracePt t="33204" x="3240088" y="2290763"/>
          <p14:tracePt t="33206" x="3240088" y="2252663"/>
          <p14:tracePt t="33221" x="3227388" y="2214563"/>
          <p14:tracePt t="33221" x="3214688" y="2152650"/>
          <p14:tracePt t="33227" x="3214688" y="2114550"/>
          <p14:tracePt t="33237" x="3201988" y="2065338"/>
          <p14:tracePt t="33244" x="3189288" y="2001838"/>
          <p14:tracePt t="33254" x="3152775" y="1939925"/>
          <p14:tracePt t="33259" x="3152775" y="1889125"/>
          <p14:tracePt t="33270" x="3140075" y="1865313"/>
          <p14:tracePt t="33275" x="3127375" y="1814513"/>
          <p14:tracePt t="33287" x="3127375" y="1789113"/>
          <p14:tracePt t="33291" x="3101975" y="1727200"/>
          <p14:tracePt t="33304" x="3101975" y="1714500"/>
          <p14:tracePt t="33307" x="3089275" y="1689100"/>
          <p14:tracePt t="33320" x="3089275" y="1676400"/>
          <p14:tracePt t="33323" x="3089275" y="1663700"/>
          <p14:tracePt t="33337" x="3089275" y="1652588"/>
          <p14:tracePt t="33370" x="3089275" y="1639888"/>
          <p14:tracePt t="33555" x="3089275" y="1676400"/>
          <p14:tracePt t="33571" x="3076575" y="1714500"/>
          <p14:tracePt t="33571" x="3052763" y="1752600"/>
          <p14:tracePt t="33587" x="3040063" y="1801813"/>
          <p14:tracePt t="33588" x="3027363" y="1889125"/>
          <p14:tracePt t="33604" x="3027363" y="1927225"/>
          <p14:tracePt t="33604" x="3001963" y="2001838"/>
          <p14:tracePt t="33620" x="3001963" y="2089150"/>
          <p14:tracePt t="33621" x="2976563" y="2165350"/>
          <p14:tracePt t="33627" x="2952750" y="2265363"/>
          <p14:tracePt t="33637" x="2927350" y="2339975"/>
          <p14:tracePt t="33643" x="2914650" y="2452688"/>
          <p14:tracePt t="33654" x="2901950" y="2540000"/>
          <p14:tracePt t="33659" x="2876550" y="2627313"/>
          <p14:tracePt t="33670" x="2863850" y="2716213"/>
          <p14:tracePt t="33676" x="2852738" y="2803525"/>
          <p14:tracePt t="33687" x="2852738" y="2890838"/>
          <p14:tracePt t="33691" x="2852738" y="2978150"/>
          <p14:tracePt t="33704" x="2852738" y="3078163"/>
          <p14:tracePt t="33707" x="2852738" y="3141663"/>
          <p14:tracePt t="33721" x="2852738" y="3228975"/>
          <p14:tracePt t="33723" x="2852738" y="3341688"/>
          <p14:tracePt t="33737" x="2852738" y="3403600"/>
          <p14:tracePt t="33741" x="2852738" y="3479800"/>
          <p14:tracePt t="33754" x="2852738" y="3567113"/>
          <p14:tracePt t="33756" x="2852738" y="3616325"/>
          <p14:tracePt t="33771" x="2852738" y="3629025"/>
          <p14:tracePt t="33772" x="2852738" y="3667125"/>
          <p14:tracePt t="33787" x="2852738" y="3703638"/>
          <p14:tracePt t="33788" x="2852738" y="3716338"/>
          <p14:tracePt t="33804" x="2852738" y="3767138"/>
          <p14:tracePt t="33805" x="2852738" y="3779838"/>
          <p14:tracePt t="33820" x="2840038" y="3803650"/>
          <p14:tracePt t="33821" x="2840038" y="3841750"/>
          <p14:tracePt t="33837" x="2840038" y="3854450"/>
          <p14:tracePt t="33838" x="2814638" y="3916363"/>
          <p14:tracePt t="33854" x="2814638" y="3941763"/>
          <p14:tracePt t="33854" x="2801938" y="3954463"/>
          <p14:tracePt t="33870" x="2801938" y="3992563"/>
          <p14:tracePt t="33871" x="2801938" y="4029075"/>
          <p14:tracePt t="33887" x="2801938" y="4054475"/>
          <p14:tracePt t="33888" x="2801938" y="4092575"/>
          <p14:tracePt t="33890" x="2801938" y="4129088"/>
          <p14:tracePt t="33904" x="2801938" y="4167188"/>
          <p14:tracePt t="33906" x="2789238" y="4205288"/>
          <p14:tracePt t="33920" x="2789238" y="4254500"/>
          <p14:tracePt t="33922" x="2789238" y="4305300"/>
          <p14:tracePt t="33937" x="2789238" y="4354513"/>
          <p14:tracePt t="33939" x="2789238" y="4405313"/>
          <p14:tracePt t="33954" x="2763838" y="4430713"/>
          <p14:tracePt t="33955" x="2752725" y="4479925"/>
          <p14:tracePt t="33974" x="2740025" y="4543425"/>
          <p14:tracePt t="33975" x="2740025" y="4567238"/>
          <p14:tracePt t="33979" x="2714625" y="4618038"/>
          <p14:tracePt t="33987" x="2701925" y="4656138"/>
          <p14:tracePt t="34004" x="2701925" y="4705350"/>
          <p14:tracePt t="34005" x="2689225" y="4743450"/>
          <p14:tracePt t="34020" x="2663825" y="4818063"/>
          <p14:tracePt t="34021" x="2663825" y="4830763"/>
          <p14:tracePt t="34037" x="2663825" y="4868863"/>
          <p14:tracePt t="34038" x="2651125" y="4905375"/>
          <p14:tracePt t="34054" x="2640013" y="4930775"/>
          <p14:tracePt t="34070" x="2640013" y="4943475"/>
          <p14:tracePt t="34155" x="2640013" y="4968875"/>
          <p14:tracePt t="34170" x="2640013" y="4992688"/>
          <p14:tracePt t="34171" x="2614613" y="5005388"/>
          <p14:tracePt t="34195" x="2614613" y="5018088"/>
          <p14:tracePt t="34211" x="2614613" y="5030788"/>
          <p14:tracePt t="34258" x="2614613" y="5043488"/>
          <p14:tracePt t="34299" x="2601913" y="5043488"/>
          <p14:tracePt t="34347" x="2601913" y="5056188"/>
          <p14:tracePt t="34355" x="2601913" y="5068888"/>
          <p14:tracePt t="34371" x="2601913" y="5081588"/>
          <p14:tracePt t="34387" x="2601913" y="5092700"/>
          <p14:tracePt t="34388" x="2589213" y="5118100"/>
          <p14:tracePt t="34404" x="2589213" y="5143500"/>
          <p14:tracePt t="34420" x="2589213" y="5156200"/>
          <p14:tracePt t="34437" x="2576513" y="5181600"/>
          <p14:tracePt t="34467" x="2576513" y="5194300"/>
          <p14:tracePt t="34487" x="2576513" y="5205413"/>
          <p14:tracePt t="34488" x="2576513" y="5218113"/>
          <p14:tracePt t="34523" x="2576513" y="5230813"/>
          <p14:tracePt t="34547" x="2576513" y="5243513"/>
          <p14:tracePt t="34587" x="2576513" y="5256213"/>
          <p14:tracePt t="34619" x="2563813" y="5268913"/>
          <p14:tracePt t="34707" x="2563813" y="5294313"/>
          <p14:tracePt t="34931" x="2563813" y="5305425"/>
          <p14:tracePt t="34958" x="2563813" y="5318125"/>
          <p14:tracePt t="34958" x="2563813" y="5330825"/>
          <p14:tracePt t="34963" x="2563813" y="5343525"/>
          <p14:tracePt t="34987" x="2563813" y="5356225"/>
          <p14:tracePt t="35004" x="2576513" y="5381625"/>
          <p14:tracePt t="35020" x="2576513" y="5394325"/>
          <p14:tracePt t="35037" x="2576513" y="5407025"/>
          <p14:tracePt t="35043" x="2576513" y="5418138"/>
          <p14:tracePt t="35099" x="2576513" y="5430838"/>
          <p14:tracePt t="35275" x="2601913" y="5430838"/>
          <p14:tracePt t="35347" x="2640013" y="5430838"/>
          <p14:tracePt t="35363" x="2651125" y="5418138"/>
          <p14:tracePt t="35371" x="2663825" y="5381625"/>
          <p14:tracePt t="35387" x="2676525" y="5356225"/>
          <p14:tracePt t="35387" x="2701925" y="5318125"/>
          <p14:tracePt t="35404" x="2727325" y="5243513"/>
          <p14:tracePt t="35404" x="2776538" y="5181600"/>
          <p14:tracePt t="35420" x="2889250" y="5081588"/>
          <p14:tracePt t="35421" x="2927350" y="4992688"/>
          <p14:tracePt t="35427" x="3014663" y="4892675"/>
          <p14:tracePt t="35437" x="3089275" y="4818063"/>
          <p14:tracePt t="35443" x="3176588" y="4692650"/>
          <p14:tracePt t="35454" x="3265488" y="4592638"/>
          <p14:tracePt t="35459" x="3314700" y="4505325"/>
          <p14:tracePt t="35470" x="3352800" y="4392613"/>
          <p14:tracePt t="35475" x="3389313" y="4318000"/>
          <p14:tracePt t="35487" x="3402013" y="4254500"/>
          <p14:tracePt t="35490" x="3440113" y="4217988"/>
          <p14:tracePt t="35504" x="3452813" y="4141788"/>
          <p14:tracePt t="35506" x="3465513" y="4067175"/>
          <p14:tracePt t="35520" x="3465513" y="4005263"/>
          <p14:tracePt t="35523" x="3489325" y="3929063"/>
          <p14:tracePt t="35537" x="3502025" y="3854450"/>
          <p14:tracePt t="35540" x="3502025" y="3803650"/>
          <p14:tracePt t="35553" x="3502025" y="3729038"/>
          <p14:tracePt t="35556" x="3502025" y="3667125"/>
          <p14:tracePt t="35570" x="3502025" y="3616325"/>
          <p14:tracePt t="35571" x="3502025" y="3529013"/>
          <p14:tracePt t="35587" x="3502025" y="3454400"/>
          <p14:tracePt t="35588" x="3502025" y="3403600"/>
          <p14:tracePt t="35604" x="3514725" y="3341688"/>
          <p14:tracePt t="35606" x="3514725" y="3278188"/>
          <p14:tracePt t="35620" x="3514725" y="3228975"/>
          <p14:tracePt t="35623" x="3514725" y="3165475"/>
          <p14:tracePt t="35637" x="3514725" y="3116263"/>
          <p14:tracePt t="35637" x="3514725" y="3078163"/>
          <p14:tracePt t="35643" x="3514725" y="3041650"/>
          <p14:tracePt t="35654" x="3514725" y="3016250"/>
          <p14:tracePt t="35659" x="3514725" y="2990850"/>
          <p14:tracePt t="35670" x="3514725" y="2928938"/>
          <p14:tracePt t="35675" x="3514725" y="2903538"/>
          <p14:tracePt t="35687" x="3514725" y="2865438"/>
          <p14:tracePt t="35690" x="3514725" y="2828925"/>
          <p14:tracePt t="35704" x="3514725" y="2778125"/>
          <p14:tracePt t="35706" x="3514725" y="2740025"/>
          <p14:tracePt t="35720" x="3514725" y="2690813"/>
          <p14:tracePt t="35722" x="3514725" y="2640013"/>
          <p14:tracePt t="35737" x="3514725" y="2590800"/>
          <p14:tracePt t="35740" x="3514725" y="2540000"/>
          <p14:tracePt t="35754" x="3514725" y="2490788"/>
          <p14:tracePt t="35756" x="3514725" y="2427288"/>
          <p14:tracePt t="35770" x="3514725" y="2403475"/>
          <p14:tracePt t="35773" x="3514725" y="2327275"/>
          <p14:tracePt t="35787" x="3514725" y="2303463"/>
          <p14:tracePt t="35789" x="3514725" y="2265363"/>
          <p14:tracePt t="35804" x="3514725" y="2214563"/>
          <p14:tracePt t="35806" x="3514725" y="2178050"/>
          <p14:tracePt t="35820" x="3489325" y="2114550"/>
          <p14:tracePt t="35823" x="3489325" y="2078038"/>
          <p14:tracePt t="35837" x="3478213" y="2052638"/>
          <p14:tracePt t="35838" x="3465513" y="2027238"/>
          <p14:tracePt t="35843" x="3440113" y="1965325"/>
          <p14:tracePt t="35854" x="3440113" y="1952625"/>
          <p14:tracePt t="35859" x="3440113" y="1914525"/>
          <p14:tracePt t="35870" x="3427413" y="1889125"/>
          <p14:tracePt t="35887" x="3414713" y="1827213"/>
          <p14:tracePt t="35888" x="3402013" y="1789113"/>
          <p14:tracePt t="35890" x="3402013" y="1765300"/>
          <p14:tracePt t="35904" x="3389313" y="1727200"/>
          <p14:tracePt t="35906" x="3376613" y="1689100"/>
          <p14:tracePt t="35920" x="3376613" y="1652588"/>
          <p14:tracePt t="35923" x="3365500" y="1614488"/>
          <p14:tracePt t="35937" x="3365500" y="1589088"/>
          <p14:tracePt t="35940" x="3365500" y="1563688"/>
          <p14:tracePt t="35958" x="3352800" y="1527175"/>
          <p14:tracePt t="35959" x="3352800" y="1489075"/>
          <p14:tracePt t="35962" x="3340100" y="1463675"/>
          <p14:tracePt t="35973" x="3340100" y="1439863"/>
          <p14:tracePt t="35987" x="3340100" y="1427163"/>
          <p14:tracePt t="35989" x="3340100" y="1401763"/>
          <p14:tracePt t="36004" x="3327400" y="1376363"/>
          <p14:tracePt t="36004" x="3327400" y="1350963"/>
          <p14:tracePt t="36020" x="3314700" y="1339850"/>
          <p14:tracePt t="36021" x="3302000" y="1301750"/>
          <p14:tracePt t="36027" x="3302000" y="1289050"/>
          <p14:tracePt t="36037" x="3302000" y="1250950"/>
          <p14:tracePt t="36054" x="3289300" y="1227138"/>
          <p14:tracePt t="36054" x="3289300" y="1214438"/>
          <p14:tracePt t="36059" x="3289300" y="1201738"/>
          <p14:tracePt t="36070" x="3276600" y="1189038"/>
          <p14:tracePt t="36075" x="3276600" y="1176338"/>
          <p14:tracePt t="36087" x="3276600" y="1163638"/>
          <p14:tracePt t="36090" x="3276600" y="1150938"/>
          <p14:tracePt t="36104" x="3252788" y="1125538"/>
          <p14:tracePt t="36122" x="3252788" y="1101725"/>
          <p14:tracePt t="36137" x="3252788" y="1089025"/>
          <p14:tracePt t="36140" x="3252788" y="1076325"/>
          <p14:tracePt t="36154" x="3252788" y="1063625"/>
          <p14:tracePt t="36154" x="3240088" y="1050925"/>
          <p14:tracePt t="36170" x="3240088" y="1038225"/>
          <p14:tracePt t="36173" x="3227388" y="1025525"/>
          <p14:tracePt t="36187" x="3227388" y="1014413"/>
          <p14:tracePt t="36204" x="3214688" y="1001713"/>
          <p14:tracePt t="36237" x="3201988" y="989013"/>
          <p14:tracePt t="36275" x="3201988" y="976313"/>
          <p14:tracePt t="36379" x="3176588" y="989013"/>
          <p14:tracePt t="36387" x="3165475" y="1014413"/>
          <p14:tracePt t="36404" x="3152775" y="1063625"/>
          <p14:tracePt t="36404" x="3140075" y="1101725"/>
          <p14:tracePt t="36420" x="3114675" y="1201738"/>
          <p14:tracePt t="36421" x="3114675" y="1263650"/>
          <p14:tracePt t="36437" x="3101975" y="1363663"/>
          <p14:tracePt t="36438" x="3089275" y="1489075"/>
          <p14:tracePt t="36444" x="3052763" y="1652588"/>
          <p14:tracePt t="36453" x="3040063" y="1765300"/>
          <p14:tracePt t="36459" x="3040063" y="1927225"/>
          <p14:tracePt t="36470" x="3040063" y="2078038"/>
          <p14:tracePt t="36475" x="3027363" y="2214563"/>
          <p14:tracePt t="36487" x="3027363" y="2352675"/>
          <p14:tracePt t="36490" x="3027363" y="2503488"/>
          <p14:tracePt t="36503" x="3027363" y="2640013"/>
          <p14:tracePt t="36506" x="3027363" y="2752725"/>
          <p14:tracePt t="36520" x="3027363" y="2852738"/>
          <p14:tracePt t="36523" x="3027363" y="2965450"/>
          <p14:tracePt t="36537" x="3027363" y="3078163"/>
          <p14:tracePt t="36540" x="3027363" y="3178175"/>
          <p14:tracePt t="36554" x="3027363" y="3290888"/>
          <p14:tracePt t="36556" x="3027363" y="3378200"/>
          <p14:tracePt t="36570" x="3027363" y="3454400"/>
          <p14:tracePt t="36573" x="3027363" y="3529013"/>
          <p14:tracePt t="36587" x="3014663" y="3616325"/>
          <p14:tracePt t="36589" x="2989263" y="3679825"/>
          <p14:tracePt t="36603" x="2989263" y="3741738"/>
          <p14:tracePt t="36606" x="2976563" y="3816350"/>
          <p14:tracePt t="36620" x="2963863" y="3854450"/>
          <p14:tracePt t="36623" x="2963863" y="3929063"/>
          <p14:tracePt t="36637" x="2952750" y="3967163"/>
          <p14:tracePt t="36639" x="2927350" y="4054475"/>
          <p14:tracePt t="36654" x="2927350" y="4079875"/>
          <p14:tracePt t="36656" x="2914650" y="4129088"/>
          <p14:tracePt t="36670" x="2914650" y="4179888"/>
          <p14:tracePt t="36673" x="2901950" y="4241800"/>
          <p14:tracePt t="36687" x="2876550" y="4305300"/>
          <p14:tracePt t="36689" x="2852738" y="4379913"/>
          <p14:tracePt t="36690" x="2827338" y="4454525"/>
          <p14:tracePt t="36703" x="2814638" y="4505325"/>
          <p14:tracePt t="36707" x="2801938" y="4592638"/>
          <p14:tracePt t="36720" x="2776538" y="4667250"/>
          <p14:tracePt t="36723" x="2752725" y="4743450"/>
          <p14:tracePt t="36737" x="2740025" y="4830763"/>
          <p14:tracePt t="36740" x="2740025" y="4905375"/>
          <p14:tracePt t="36753" x="2727325" y="4968875"/>
          <p14:tracePt t="36756" x="2714625" y="5018088"/>
          <p14:tracePt t="36770" x="2689225" y="5092700"/>
          <p14:tracePt t="36773" x="2689225" y="5130800"/>
          <p14:tracePt t="36787" x="2689225" y="5156200"/>
          <p14:tracePt t="36789" x="2676525" y="5181600"/>
          <p14:tracePt t="36803" x="2676525" y="5218113"/>
          <p14:tracePt t="36806" x="2663825" y="5256213"/>
          <p14:tracePt t="36820" x="2663825" y="5281613"/>
          <p14:tracePt t="36822" x="2640013" y="5318125"/>
          <p14:tracePt t="36837" x="2640013" y="5330825"/>
          <p14:tracePt t="36839" x="2640013" y="5343525"/>
          <p14:tracePt t="36843" x="2640013" y="5368925"/>
          <p14:tracePt t="36853" x="2640013" y="5381625"/>
          <p14:tracePt t="36858" x="2640013" y="5407025"/>
          <p14:tracePt t="36870" x="2640013" y="5418138"/>
          <p14:tracePt t="36887" x="2640013" y="5443538"/>
          <p14:tracePt t="36890" x="2627313" y="5468938"/>
          <p14:tracePt t="36903" x="2627313" y="5481638"/>
          <p14:tracePt t="36907" x="2627313" y="5494338"/>
          <p14:tracePt t="36920" x="2627313" y="5507038"/>
          <p14:tracePt t="36923" x="2627313" y="5518150"/>
          <p14:tracePt t="36937" x="2627313" y="5530850"/>
          <p14:tracePt t="36960" x="2627313" y="5543550"/>
          <p14:tracePt t="37139" x="2601913" y="5518150"/>
          <p14:tracePt t="37154" x="2601913" y="5507038"/>
          <p14:tracePt t="37170" x="2601913" y="5494338"/>
          <p14:tracePt t="37187" x="2601913" y="5468938"/>
          <p14:tracePt t="37187" x="2614613" y="5456238"/>
          <p14:tracePt t="37203" x="2614613" y="5443538"/>
          <p14:tracePt t="37204" x="2627313" y="5430838"/>
          <p14:tracePt t="37220" x="2651125" y="5407025"/>
          <p14:tracePt t="37221" x="2676525" y="5381625"/>
          <p14:tracePt t="37226" x="2701925" y="5368925"/>
          <p14:tracePt t="37237" x="2714625" y="5343525"/>
          <p14:tracePt t="37243" x="2740025" y="5330825"/>
          <p14:tracePt t="37253" x="2752725" y="5305425"/>
          <p14:tracePt t="37259" x="2789238" y="5268913"/>
          <p14:tracePt t="37270" x="2840038" y="5194300"/>
          <p14:tracePt t="37274" x="2901950" y="5130800"/>
          <p14:tracePt t="37287" x="2940050" y="5068888"/>
          <p14:tracePt t="37290" x="3040063" y="4968875"/>
          <p14:tracePt t="37303" x="3101975" y="4918075"/>
          <p14:tracePt t="37306" x="3176588" y="4856163"/>
          <p14:tracePt t="37320" x="3252788" y="4792663"/>
          <p14:tracePt t="37323" x="3314700" y="4718050"/>
          <p14:tracePt t="37337" x="3365500" y="4667250"/>
          <p14:tracePt t="37339" x="3427413" y="4592638"/>
          <p14:tracePt t="37353" x="3465513" y="4530725"/>
          <p14:tracePt t="37354" x="3540125" y="4467225"/>
          <p14:tracePt t="37370" x="3627438" y="4367213"/>
          <p14:tracePt t="37371" x="3752850" y="4318000"/>
          <p14:tracePt t="37387" x="3890963" y="4217988"/>
          <p14:tracePt t="37387" x="4065588" y="4105275"/>
          <p14:tracePt t="37403" x="4265613" y="3992563"/>
          <p14:tracePt t="37404" x="4378325" y="3905250"/>
          <p14:tracePt t="37420" x="4540250" y="3829050"/>
          <p14:tracePt t="37421" x="4665663" y="3767138"/>
          <p14:tracePt t="37427" x="4791075" y="3692525"/>
          <p14:tracePt t="37437" x="4916488" y="3641725"/>
          <p14:tracePt t="37443" x="5040313" y="3590925"/>
          <p14:tracePt t="37453" x="5078413" y="3567113"/>
          <p14:tracePt t="37458" x="5191125" y="3490913"/>
          <p14:tracePt t="37470" x="5278438" y="3467100"/>
          <p14:tracePt t="37475" x="5391150" y="3416300"/>
          <p14:tracePt t="37487" x="5478463" y="3378200"/>
          <p14:tracePt t="37490" x="5591175" y="3303588"/>
          <p14:tracePt t="37503" x="5729288" y="3228975"/>
          <p14:tracePt t="37506" x="5816600" y="3203575"/>
          <p14:tracePt t="37520" x="5942013" y="3154363"/>
          <p14:tracePt t="37523" x="6054725" y="3103563"/>
          <p14:tracePt t="37537" x="6129338" y="3065463"/>
          <p14:tracePt t="37539" x="6229350" y="3003550"/>
          <p14:tracePt t="37553" x="6329363" y="2941638"/>
          <p14:tracePt t="37556" x="6429375" y="2903538"/>
          <p14:tracePt t="37570" x="6503988" y="2878138"/>
          <p14:tracePt t="37571" x="6604000" y="2816225"/>
          <p14:tracePt t="37587" x="6680200" y="2790825"/>
          <p14:tracePt t="37587" x="6792913" y="2740025"/>
          <p14:tracePt t="37603" x="6905625" y="2690813"/>
          <p14:tracePt t="37604" x="6992938" y="2665413"/>
          <p14:tracePt t="37620" x="7105650" y="2603500"/>
          <p14:tracePt t="37621" x="7192963" y="2565400"/>
          <p14:tracePt t="37626" x="7267575" y="2540000"/>
          <p14:tracePt t="37637" x="7367588" y="2503488"/>
          <p14:tracePt t="37642" x="7467600" y="2465388"/>
          <p14:tracePt t="37653" x="7518400" y="2427288"/>
          <p14:tracePt t="37659" x="7593013" y="2403475"/>
          <p14:tracePt t="37670" x="7642225" y="2365375"/>
          <p14:tracePt t="37675" x="7718425" y="2327275"/>
          <p14:tracePt t="37687" x="7767638" y="2303463"/>
          <p14:tracePt t="37690" x="7843838" y="2265363"/>
          <p14:tracePt t="37703" x="7867650" y="2239963"/>
          <p14:tracePt t="37706" x="7905750" y="2214563"/>
          <p14:tracePt t="37720" x="7954963" y="2190750"/>
          <p14:tracePt t="37722" x="7993063" y="2152650"/>
          <p14:tracePt t="37737" x="8018463" y="2139950"/>
          <p14:tracePt t="37739" x="8054975" y="2114550"/>
          <p14:tracePt t="37753" x="8067675" y="2101850"/>
          <p14:tracePt t="37756" x="8093075" y="2078038"/>
          <p14:tracePt t="37770" x="8131175" y="2052638"/>
          <p14:tracePt t="37771" x="8156575" y="2027238"/>
          <p14:tracePt t="37787" x="8167688" y="2001838"/>
          <p14:tracePt t="37787" x="8193088" y="1965325"/>
          <p14:tracePt t="37803" x="8193088" y="1939925"/>
          <p14:tracePt t="37804" x="8218488" y="1927225"/>
          <p14:tracePt t="37820" x="8231188" y="1901825"/>
          <p14:tracePt t="37821" x="8267700" y="1852613"/>
          <p14:tracePt t="37827" x="8280400" y="1839913"/>
          <p14:tracePt t="37837" x="8280400" y="1814513"/>
          <p14:tracePt t="37853" x="8305800" y="1765300"/>
          <p14:tracePt t="37856" x="8318500" y="1752600"/>
          <p14:tracePt t="37859" x="8318500" y="1727200"/>
          <p14:tracePt t="37870" x="8343900" y="1689100"/>
          <p14:tracePt t="37874" x="8343900" y="1663700"/>
          <p14:tracePt t="37887" x="8343900" y="1627188"/>
          <p14:tracePt t="37890" x="8367713" y="1601788"/>
          <p14:tracePt t="37903" x="8380413" y="1576388"/>
          <p14:tracePt t="37906" x="8393113" y="1539875"/>
          <p14:tracePt t="37920" x="8405813" y="1527175"/>
          <p14:tracePt t="37923" x="8418513" y="1489075"/>
          <p14:tracePt t="37937" x="8443913" y="1463675"/>
          <p14:tracePt t="37939" x="8443913" y="1427163"/>
          <p14:tracePt t="37957" x="8469313" y="1389063"/>
          <p14:tracePt t="37960" x="8480425" y="1363663"/>
          <p14:tracePt t="37963" x="8505825" y="1314450"/>
          <p14:tracePt t="37972" x="8518525" y="1289050"/>
          <p14:tracePt t="37987" x="8531225" y="1263650"/>
          <p14:tracePt t="37987" x="8543925" y="1227138"/>
          <p14:tracePt t="38003" x="8556625" y="1201738"/>
          <p14:tracePt t="38004" x="8569325" y="1176338"/>
          <p14:tracePt t="38020" x="8569325" y="1150938"/>
          <p14:tracePt t="38022" x="8580438" y="1114425"/>
          <p14:tracePt t="38037" x="8580438" y="1101725"/>
          <p14:tracePt t="38039" x="8580438" y="1089025"/>
          <p14:tracePt t="38053" x="8580438" y="1050925"/>
          <p14:tracePt t="38056" x="8605838" y="1038225"/>
          <p14:tracePt t="38070" x="8605838" y="1014413"/>
          <p14:tracePt t="38087" x="8605838" y="989013"/>
          <p14:tracePt t="38090" x="8618538" y="976313"/>
          <p14:tracePt t="38106" x="8618538" y="963613"/>
          <p14:tracePt t="38154" x="8618538" y="950913"/>
          <p14:tracePt t="38171" x="8631238" y="950913"/>
          <p14:tracePt t="38187" x="8631238" y="938213"/>
          <p14:tracePt t="38234" x="8631238" y="925513"/>
          <p14:tracePt t="38258" x="8631238" y="912813"/>
          <p14:tracePt t="38283" x="8631238" y="901700"/>
          <p14:tracePt t="38715" x="8631238" y="889000"/>
          <p14:tracePt t="38931" x="8631238" y="876300"/>
          <p14:tracePt t="39051" x="8618538" y="876300"/>
          <p14:tracePt t="39083" x="8605838" y="876300"/>
          <p14:tracePt t="39115" x="8593138" y="876300"/>
          <p14:tracePt t="39137" x="8580438" y="876300"/>
          <p14:tracePt t="39137" x="8569325" y="876300"/>
          <p14:tracePt t="39140" x="8543925" y="876300"/>
          <p14:tracePt t="39155" x="8531225" y="876300"/>
          <p14:tracePt t="39170" x="8505825" y="876300"/>
          <p14:tracePt t="39187" x="8493125" y="876300"/>
          <p14:tracePt t="39251" x="8480425" y="876300"/>
          <p14:tracePt t="39270" x="8469313" y="876300"/>
          <p14:tracePt t="39274" x="8456613" y="863600"/>
          <p14:tracePt t="39303" x="8456613" y="850900"/>
          <p14:tracePt t="39603" x="8443913" y="838200"/>
          <p14:tracePt t="39674" x="8431213" y="838200"/>
          <p14:tracePt t="39686" x="8418513" y="812800"/>
          <p14:tracePt t="39763" x="8405813" y="812800"/>
          <p14:tracePt t="39778" x="8405813" y="801688"/>
          <p14:tracePt t="39794" x="8405813" y="788988"/>
          <p14:tracePt t="39810" x="8380413" y="776288"/>
          <p14:tracePt t="40091" x="8356600" y="763588"/>
          <p14:tracePt t="40107" x="8331200" y="750888"/>
          <p14:tracePt t="40122" x="8331200" y="738188"/>
          <p14:tracePt t="40136" x="8305800" y="725488"/>
          <p14:tracePt t="40153" x="8305800" y="712788"/>
          <p14:tracePt t="40156" x="8293100" y="712788"/>
          <p14:tracePt t="40186" x="8280400" y="712788"/>
          <p14:tracePt t="40187" x="8267700" y="712788"/>
          <p14:tracePt t="40242" x="8243888" y="700088"/>
          <p14:tracePt t="40307" x="8218488" y="688975"/>
          <p14:tracePt t="40323" x="8205788" y="676275"/>
          <p14:tracePt t="40336" x="8180388" y="676275"/>
          <p14:tracePt t="40354" x="8167688" y="663575"/>
          <p14:tracePt t="40370" x="8156575" y="663575"/>
          <p14:tracePt t="40371" x="8143875" y="650875"/>
          <p14:tracePt t="40387" x="8105775" y="650875"/>
          <p14:tracePt t="40403" x="8093075" y="650875"/>
          <p14:tracePt t="40420" x="8080375" y="638175"/>
          <p14:tracePt t="40420" x="8067675" y="638175"/>
          <p14:tracePt t="40436" x="8043863" y="625475"/>
          <p14:tracePt t="40437" x="8018463" y="612775"/>
          <p14:tracePt t="40443" x="7980363" y="588963"/>
          <p14:tracePt t="40453" x="7943850" y="576263"/>
          <p14:tracePt t="40459" x="7893050" y="563563"/>
          <p14:tracePt t="40470" x="7880350" y="550863"/>
          <p14:tracePt t="40486" x="7854950" y="538163"/>
          <p14:tracePt t="40487" x="7818438" y="538163"/>
          <p14:tracePt t="40490" x="7805738" y="538163"/>
          <p14:tracePt t="40503" x="7767638" y="525463"/>
          <p14:tracePt t="40506" x="7754938" y="512763"/>
          <p14:tracePt t="40520" x="7742238" y="512763"/>
          <p14:tracePt t="40522" x="7718425" y="512763"/>
          <p14:tracePt t="40536" x="7693025" y="500063"/>
          <p14:tracePt t="40539" x="7667625" y="500063"/>
          <p14:tracePt t="40553" x="7654925" y="500063"/>
          <p14:tracePt t="40556" x="7642225" y="500063"/>
          <p14:tracePt t="40570" x="7605713" y="487363"/>
          <p14:tracePt t="40572" x="7593013" y="487363"/>
          <p14:tracePt t="40587" x="7554913" y="487363"/>
          <p14:tracePt t="40603" x="7531100" y="476250"/>
          <p14:tracePt t="40620" x="7518400" y="476250"/>
          <p14:tracePt t="40636" x="7505700" y="476250"/>
          <p14:tracePt t="40653" x="7493000" y="476250"/>
          <p14:tracePt t="40670" x="7480300" y="476250"/>
          <p14:tracePt t="40686" x="7467600" y="463550"/>
          <p14:tracePt t="40689" x="7454900" y="463550"/>
          <p14:tracePt t="40690" x="7442200" y="463550"/>
          <p14:tracePt t="40706" x="7429500" y="463550"/>
          <p14:tracePt t="40720" x="7418388" y="463550"/>
          <p14:tracePt t="40723" x="7392988" y="463550"/>
          <p14:tracePt t="40753" x="7380288" y="463550"/>
          <p14:tracePt t="40756" x="7367588" y="463550"/>
          <p14:tracePt t="40770" x="7354888" y="450850"/>
          <p14:tracePt t="40786" x="7342188" y="450850"/>
          <p14:tracePt t="40787" x="7318375" y="438150"/>
          <p14:tracePt t="40826" x="7305675" y="438150"/>
          <p14:tracePt t="40842" x="7292975" y="438150"/>
          <p14:tracePt t="40866" x="7280275" y="438150"/>
          <p14:tracePt t="40886" x="7280275" y="425450"/>
          <p14:tracePt t="41035" x="7267575" y="425450"/>
          <p14:tracePt t="41066" x="7254875" y="425450"/>
          <p14:tracePt t="41086" x="7242175" y="425450"/>
          <p14:tracePt t="41171" x="7229475" y="425450"/>
          <p14:tracePt t="41187" x="7218363" y="438150"/>
          <p14:tracePt t="41218" x="7205663" y="438150"/>
          <p14:tracePt t="41236" x="7192963" y="438150"/>
          <p14:tracePt t="41253" x="7180263" y="450850"/>
          <p14:tracePt t="41378" x="7167563" y="476250"/>
          <p14:tracePt t="41395" x="7167563" y="487363"/>
          <p14:tracePt t="41403" x="7167563" y="500063"/>
          <p14:tracePt t="41426" x="7167563" y="512763"/>
          <p14:tracePt t="41682" x="7180263" y="538163"/>
          <p14:tracePt t="41746" x="7192963" y="538163"/>
          <p14:tracePt t="42090" x="7192963" y="550863"/>
          <p14:tracePt t="42103" x="7192963" y="576263"/>
          <p14:tracePt t="42106" x="7192963" y="612775"/>
          <p14:tracePt t="42120" x="7192963" y="625475"/>
          <p14:tracePt t="42122" x="7192963" y="650875"/>
          <p14:tracePt t="42136" x="7192963" y="676275"/>
          <p14:tracePt t="42139" x="7192963" y="712788"/>
          <p14:tracePt t="42153" x="7192963" y="750888"/>
          <p14:tracePt t="42155" x="7192963" y="776288"/>
          <p14:tracePt t="42170" x="7180263" y="812800"/>
          <p14:tracePt t="42170" x="7142163" y="876300"/>
          <p14:tracePt t="42187" x="7142163" y="912813"/>
          <p14:tracePt t="42203" x="7129463" y="938213"/>
          <p14:tracePt t="42205" x="7129463" y="976313"/>
          <p14:tracePt t="42220" x="7129463" y="1025525"/>
          <p14:tracePt t="42222" x="7105650" y="1063625"/>
          <p14:tracePt t="42236" x="7105650" y="1089025"/>
          <p14:tracePt t="42237" x="7092950" y="1114425"/>
          <p14:tracePt t="42243" x="7092950" y="1138238"/>
          <p14:tracePt t="42253" x="7092950" y="1163638"/>
          <p14:tracePt t="42259" x="7092950" y="1201738"/>
          <p14:tracePt t="42275" x="7080250" y="1227138"/>
          <p14:tracePt t="42286" x="7080250" y="1250950"/>
          <p14:tracePt t="42290" x="7067550" y="1276350"/>
          <p14:tracePt t="42303" x="7067550" y="1301750"/>
          <p14:tracePt t="42306" x="7054850" y="1339850"/>
          <p14:tracePt t="42319" x="7054850" y="1376363"/>
          <p14:tracePt t="42322" x="7054850" y="1414463"/>
          <p14:tracePt t="42336" x="7054850" y="1439863"/>
          <p14:tracePt t="42339" x="7042150" y="1463675"/>
          <p14:tracePt t="42353" x="7042150" y="1501775"/>
          <p14:tracePt t="42356" x="7042150" y="1527175"/>
          <p14:tracePt t="42370" x="7042150" y="1576388"/>
          <p14:tracePt t="42372" x="7042150" y="1614488"/>
          <p14:tracePt t="42386" x="7042150" y="1652588"/>
          <p14:tracePt t="42387" x="7042150" y="1701800"/>
          <p14:tracePt t="42403" x="7042150" y="1752600"/>
          <p14:tracePt t="42403" x="7042150" y="1765300"/>
          <p14:tracePt t="42420" x="7042150" y="1801813"/>
          <p14:tracePt t="42422" x="7042150" y="1814513"/>
          <p14:tracePt t="42436" x="7042150" y="1852613"/>
          <p14:tracePt t="42437" x="7042150" y="1889125"/>
          <p14:tracePt t="42453" x="7042150" y="1914525"/>
          <p14:tracePt t="42455" x="7042150" y="1939925"/>
          <p14:tracePt t="42458" x="7042150" y="1978025"/>
          <p14:tracePt t="42470" x="7054850" y="2001838"/>
          <p14:tracePt t="42474" x="7054850" y="2039938"/>
          <p14:tracePt t="42486" x="7067550" y="2089150"/>
          <p14:tracePt t="42490" x="7080250" y="2127250"/>
          <p14:tracePt t="42503" x="7105650" y="2165350"/>
          <p14:tracePt t="42506" x="7118350" y="2214563"/>
          <p14:tracePt t="42519" x="7142163" y="2252663"/>
          <p14:tracePt t="42522" x="7167563" y="2278063"/>
          <p14:tracePt t="42536" x="7180263" y="2314575"/>
          <p14:tracePt t="42539" x="7218363" y="2352675"/>
          <p14:tracePt t="42553" x="7242175" y="2378075"/>
          <p14:tracePt t="42555" x="7267575" y="2414588"/>
          <p14:tracePt t="42570" x="7280275" y="2439988"/>
          <p14:tracePt t="42572" x="7305675" y="2465388"/>
          <p14:tracePt t="42586" x="7329488" y="2527300"/>
          <p14:tracePt t="42587" x="7380288" y="2590800"/>
          <p14:tracePt t="42603" x="7405688" y="2627313"/>
          <p14:tracePt t="42605" x="7454900" y="2678113"/>
          <p14:tracePt t="42620" x="7480300" y="2716213"/>
          <p14:tracePt t="42620" x="7531100" y="2803525"/>
          <p14:tracePt t="42627" x="7567613" y="2828925"/>
          <p14:tracePt t="42636" x="7631113" y="2890838"/>
          <p14:tracePt t="42642" x="7667625" y="2941638"/>
          <p14:tracePt t="42653" x="7680325" y="2965450"/>
          <p14:tracePt t="42658" x="7718425" y="2990850"/>
          <p14:tracePt t="42669" x="7754938" y="3028950"/>
          <p14:tracePt t="42674" x="7780338" y="3054350"/>
          <p14:tracePt t="42686" x="7831138" y="3103563"/>
          <p14:tracePt t="42691" x="7867650" y="3128963"/>
          <p14:tracePt t="42703" x="7954963" y="3190875"/>
          <p14:tracePt t="42706" x="8005763" y="3203575"/>
          <p14:tracePt t="42719" x="8067675" y="3241675"/>
          <p14:tracePt t="42723" x="8131175" y="3267075"/>
          <p14:tracePt t="42736" x="8156575" y="3267075"/>
          <p14:tracePt t="42739" x="8193088" y="3290888"/>
          <p14:tracePt t="42753" x="8218488" y="3290888"/>
          <p14:tracePt t="42755" x="8256588" y="3290888"/>
          <p14:tracePt t="42770" x="8293100" y="3290888"/>
          <p14:tracePt t="42770" x="8305800" y="3290888"/>
          <p14:tracePt t="42786" x="8343900" y="3290888"/>
          <p14:tracePt t="42789" x="8380413" y="3290888"/>
          <p14:tracePt t="42803" x="8405813" y="3267075"/>
          <p14:tracePt t="42803" x="8418513" y="3254375"/>
          <p14:tracePt t="42819" x="8431213" y="3241675"/>
          <p14:tracePt t="42820" x="8456613" y="3190875"/>
          <p14:tracePt t="42836" x="8469313" y="3154363"/>
          <p14:tracePt t="42843" x="8493125" y="3128963"/>
          <p14:tracePt t="42853" x="8493125" y="3103563"/>
          <p14:tracePt t="42859" x="8505825" y="3078163"/>
          <p14:tracePt t="42869" x="8531225" y="3054350"/>
          <p14:tracePt t="42874" x="8543925" y="3003550"/>
          <p14:tracePt t="42886" x="8543925" y="2965450"/>
          <p14:tracePt t="42890" x="8556625" y="2916238"/>
          <p14:tracePt t="42903" x="8580438" y="2865438"/>
          <p14:tracePt t="42906" x="8593138" y="2790825"/>
          <p14:tracePt t="42919" x="8605838" y="2728913"/>
          <p14:tracePt t="42922" x="8605838" y="2665413"/>
          <p14:tracePt t="42936" x="8618538" y="2603500"/>
          <p14:tracePt t="42939" x="8618538" y="2552700"/>
          <p14:tracePt t="42953" x="8643938" y="2503488"/>
          <p14:tracePt t="42955" x="8643938" y="2439988"/>
          <p14:tracePt t="42970" x="8643938" y="2390775"/>
          <p14:tracePt t="42970" x="8656638" y="2327275"/>
          <p14:tracePt t="42986" x="8656638" y="2290763"/>
          <p14:tracePt t="42987" x="8656638" y="2239963"/>
          <p14:tracePt t="42995" x="8656638" y="2190750"/>
          <p14:tracePt t="43007" x="8656638" y="2139950"/>
          <p14:tracePt t="43010" x="8656638" y="2089150"/>
          <p14:tracePt t="43019" x="8656638" y="2027238"/>
          <p14:tracePt t="43036" x="8656638" y="1989138"/>
          <p14:tracePt t="43037" x="8656638" y="1939925"/>
          <p14:tracePt t="43053" x="8656638" y="1901825"/>
          <p14:tracePt t="43053" x="8656638" y="1865313"/>
          <p14:tracePt t="43058" x="8656638" y="1827213"/>
          <p14:tracePt t="43070" x="8631238" y="1776413"/>
          <p14:tracePt t="43074" x="8618538" y="1739900"/>
          <p14:tracePt t="43086" x="8605838" y="1727200"/>
          <p14:tracePt t="43090" x="8580438" y="1689100"/>
          <p14:tracePt t="43103" x="8569325" y="1663700"/>
          <p14:tracePt t="43106" x="8556625" y="1639888"/>
          <p14:tracePt t="43119" x="8531225" y="1614488"/>
          <p14:tracePt t="43122" x="8531225" y="1589088"/>
          <p14:tracePt t="43136" x="8518525" y="1576388"/>
          <p14:tracePt t="43139" x="8493125" y="1552575"/>
          <p14:tracePt t="43153" x="8480425" y="1527175"/>
          <p14:tracePt t="43155" x="8443913" y="1501775"/>
          <p14:tracePt t="43169" x="8443913" y="1489075"/>
          <p14:tracePt t="43172" x="8431213" y="1439863"/>
          <p14:tracePt t="43186" x="8418513" y="1439863"/>
          <p14:tracePt t="43187" x="8405813" y="1414463"/>
          <p14:tracePt t="43203" x="8405813" y="1401763"/>
          <p14:tracePt t="43203" x="8393113" y="1389063"/>
          <p14:tracePt t="43220" x="8367713" y="1376363"/>
          <p14:tracePt t="43220" x="8356600" y="1339850"/>
          <p14:tracePt t="43236" x="8331200" y="1327150"/>
          <p14:tracePt t="43238" x="8318500" y="1314450"/>
          <p14:tracePt t="43253" x="8305800" y="1314450"/>
          <p14:tracePt t="43259" x="8280400" y="1289050"/>
          <p14:tracePt t="43275" x="8267700" y="1276350"/>
          <p14:tracePt t="43286" x="8256588" y="1263650"/>
          <p14:tracePt t="43290" x="8243888" y="1250950"/>
          <p14:tracePt t="43303" x="8218488" y="1238250"/>
          <p14:tracePt t="43306" x="8205788" y="1238250"/>
          <p14:tracePt t="43320" x="8193088" y="1227138"/>
          <p14:tracePt t="43336" x="8180388" y="1214438"/>
          <p14:tracePt t="43339" x="8156575" y="1201738"/>
          <p14:tracePt t="43353" x="8156575" y="1189038"/>
          <p14:tracePt t="43369" x="8143875" y="1189038"/>
          <p14:tracePt t="43386" x="8118475" y="1189038"/>
          <p14:tracePt t="43410" x="8093075" y="1189038"/>
          <p14:tracePt t="43419" x="8080375" y="1189038"/>
          <p14:tracePt t="43436" x="8067675" y="1163638"/>
          <p14:tracePt t="43437" x="8054975" y="1163638"/>
          <p14:tracePt t="43442" x="8031163" y="1163638"/>
          <p14:tracePt t="43469" x="8005763" y="1150938"/>
          <p14:tracePt t="43470" x="7993063" y="1150938"/>
          <p14:tracePt t="43474" x="7980363" y="1138238"/>
          <p14:tracePt t="43486" x="7954963" y="1138238"/>
          <p14:tracePt t="43503" x="7931150" y="1125538"/>
          <p14:tracePt t="43506" x="7905750" y="1114425"/>
          <p14:tracePt t="43522" x="7893050" y="1114425"/>
          <p14:tracePt t="43536" x="7854950" y="1101725"/>
          <p14:tracePt t="43539" x="7843838" y="1101725"/>
          <p14:tracePt t="43553" x="7818438" y="1076325"/>
          <p14:tracePt t="43556" x="7780338" y="1076325"/>
          <p14:tracePt t="43569" x="7767638" y="1063625"/>
          <p14:tracePt t="43572" x="7742238" y="1063625"/>
          <p14:tracePt t="43586" x="7705725" y="1050925"/>
          <p14:tracePt t="43587" x="7654925" y="1025525"/>
          <p14:tracePt t="43603" x="7631113" y="1025525"/>
          <p14:tracePt t="43605" x="7618413" y="1001713"/>
          <p14:tracePt t="43619" x="7605713" y="1001713"/>
          <p14:tracePt t="43622" x="7593013" y="989013"/>
          <p14:tracePt t="43636" x="7518400" y="976313"/>
          <p14:tracePt t="43637" x="7480300" y="950913"/>
          <p14:tracePt t="43642" x="7442200" y="950913"/>
          <p14:tracePt t="43653" x="7405688" y="938213"/>
          <p14:tracePt t="43659" x="7380288" y="938213"/>
          <p14:tracePt t="43669" x="7329488" y="925513"/>
          <p14:tracePt t="43674" x="7280275" y="912813"/>
          <p14:tracePt t="43686" x="7254875" y="901700"/>
          <p14:tracePt t="43690" x="7192963" y="889000"/>
          <p14:tracePt t="43703" x="7180263" y="876300"/>
          <p14:tracePt t="43706" x="7154863" y="863600"/>
          <p14:tracePt t="43719" x="7129463" y="863600"/>
          <p14:tracePt t="43722" x="7092950" y="850900"/>
          <p14:tracePt t="43736" x="7067550" y="838200"/>
          <p14:tracePt t="43739" x="7054850" y="838200"/>
          <p14:tracePt t="43753" x="7029450" y="825500"/>
          <p14:tracePt t="43755" x="7016750" y="825500"/>
          <p14:tracePt t="43769" x="7005638" y="812800"/>
          <p14:tracePt t="43770" x="6992938" y="812800"/>
          <p14:tracePt t="43786" x="6980238" y="812800"/>
          <p14:tracePt t="43787" x="6954838" y="812800"/>
          <p14:tracePt t="43803" x="6929438" y="812800"/>
          <p14:tracePt t="43819" x="6905625" y="788988"/>
          <p14:tracePt t="43853" x="6892925" y="788988"/>
          <p14:tracePt t="43853" x="6880225" y="788988"/>
          <p14:tracePt t="43859" x="6867525" y="788988"/>
          <p14:tracePt t="43869" x="6854825" y="788988"/>
          <p14:tracePt t="43875" x="6842125" y="776288"/>
          <p14:tracePt t="43886" x="6816725" y="776288"/>
          <p14:tracePt t="43890" x="6805613" y="776288"/>
          <p14:tracePt t="43903" x="6792913" y="776288"/>
          <p14:tracePt t="43906" x="6767513" y="763588"/>
          <p14:tracePt t="43922" x="6742113" y="763588"/>
          <p14:tracePt t="43936" x="6716713" y="763588"/>
          <p14:tracePt t="43939" x="6716713" y="750888"/>
          <p14:tracePt t="43973" x="6704013" y="750888"/>
          <p14:tracePt t="43974" x="6692900" y="750888"/>
          <p14:tracePt t="43978" x="6680200" y="750888"/>
          <p14:tracePt t="44003" x="6654800" y="738188"/>
          <p14:tracePt t="44019" x="6629400" y="738188"/>
          <p14:tracePt t="44036" x="6604000" y="738188"/>
          <p14:tracePt t="44058" x="6592888" y="738188"/>
          <p14:tracePt t="44082" x="6567488" y="738188"/>
          <p14:tracePt t="44103" x="6554788" y="725488"/>
          <p14:tracePt t="44119" x="6542088" y="712788"/>
          <p14:tracePt t="44136" x="6529388" y="712788"/>
          <p14:tracePt t="44153" x="6516688" y="700088"/>
          <p14:tracePt t="44186" x="6503988" y="700088"/>
          <p14:tracePt t="44210" x="6492875" y="700088"/>
          <p14:tracePt t="44234" x="6480175" y="700088"/>
          <p14:tracePt t="44275" x="6467475" y="700088"/>
          <p14:tracePt t="44286" x="6467475" y="688975"/>
          <p14:tracePt t="44338" x="6454775" y="688975"/>
          <p14:tracePt t="44434" x="6442075" y="688975"/>
          <p14:tracePt t="44466" x="6429375" y="688975"/>
          <p14:tracePt t="45410" x="6416675" y="663575"/>
          <p14:tracePt t="46507" x="6403975" y="663575"/>
          <p14:tracePt t="48426" x="6391275" y="663575"/>
          <p14:tracePt t="48436" x="6380163" y="663575"/>
          <p14:tracePt t="48452" x="6367463" y="663575"/>
          <p14:tracePt t="48453" x="6329363" y="663575"/>
          <p14:tracePt t="48458" x="6316663" y="663575"/>
          <p14:tracePt t="48469" x="6229350" y="663575"/>
          <p14:tracePt t="48475" x="6191250" y="650875"/>
          <p14:tracePt t="48486" x="6103938" y="650875"/>
          <p14:tracePt t="48490" x="6029325" y="650875"/>
          <p14:tracePt t="48502" x="5929313" y="650875"/>
          <p14:tracePt t="48506" x="5878513" y="650875"/>
          <p14:tracePt t="48519" x="5854700" y="650875"/>
          <p14:tracePt t="48522" x="5816600" y="638175"/>
          <p14:tracePt t="48536" x="5767388" y="638175"/>
          <p14:tracePt t="48539" x="5729288" y="638175"/>
          <p14:tracePt t="48552" x="5703888" y="625475"/>
          <p14:tracePt t="48555" x="5691188" y="612775"/>
          <p14:tracePt t="48569" x="5678488" y="612775"/>
          <p14:tracePt t="48570" x="5665788" y="612775"/>
          <p14:tracePt t="48610" x="5641975" y="612775"/>
          <p14:tracePt t="48658" x="5629275" y="612775"/>
          <p14:tracePt t="48698" x="5616575" y="612775"/>
          <p14:tracePt t="48722" x="5603875" y="612775"/>
          <p14:tracePt t="48736" x="5591175" y="612775"/>
          <p14:tracePt t="48739" x="5578475" y="612775"/>
          <p14:tracePt t="48752" x="5565775" y="612775"/>
          <p14:tracePt t="48755" x="5541963" y="612775"/>
          <p14:tracePt t="48769" x="5503863" y="612775"/>
          <p14:tracePt t="48785" x="5478463" y="612775"/>
          <p14:tracePt t="48786" x="5441950" y="612775"/>
          <p14:tracePt t="48802" x="5416550" y="612775"/>
          <p14:tracePt t="48803" x="5391150" y="600075"/>
          <p14:tracePt t="48819" x="5365750" y="600075"/>
          <p14:tracePt t="48819" x="5329238" y="588963"/>
          <p14:tracePt t="48835" x="5303838" y="576263"/>
          <p14:tracePt t="48836" x="5265738" y="576263"/>
          <p14:tracePt t="48852" x="5229225" y="576263"/>
          <p14:tracePt t="48853" x="5191125" y="576263"/>
          <p14:tracePt t="48869" x="5153025" y="576263"/>
          <p14:tracePt t="48869" x="5129213" y="576263"/>
          <p14:tracePt t="48874" x="5103813" y="576263"/>
          <p14:tracePt t="48886" x="5065713" y="576263"/>
          <p14:tracePt t="48890" x="5053013" y="576263"/>
          <p14:tracePt t="48902" x="5029200" y="576263"/>
          <p14:tracePt t="48906" x="4991100" y="576263"/>
          <p14:tracePt t="48919" x="4953000" y="576263"/>
          <p14:tracePt t="48922" x="4916488" y="576263"/>
          <p14:tracePt t="48935" x="4878388" y="576263"/>
          <p14:tracePt t="48940" x="4852988" y="576263"/>
          <p14:tracePt t="48957" x="4816475" y="576263"/>
          <p14:tracePt t="48959" x="4778375" y="576263"/>
          <p14:tracePt t="48969" x="4727575" y="576263"/>
          <p14:tracePt t="48972" x="4691063" y="576263"/>
          <p14:tracePt t="48985" x="4665663" y="576263"/>
          <p14:tracePt t="48986" x="4578350" y="576263"/>
          <p14:tracePt t="49002" x="4552950" y="576263"/>
          <p14:tracePt t="49003" x="4478338" y="576263"/>
          <p14:tracePt t="49019" x="4452938" y="576263"/>
          <p14:tracePt t="49019" x="4391025" y="576263"/>
          <p14:tracePt t="49035" x="4340225" y="576263"/>
          <p14:tracePt t="49036" x="4291013" y="576263"/>
          <p14:tracePt t="49052" x="4240213" y="576263"/>
          <p14:tracePt t="49054" x="4203700" y="576263"/>
          <p14:tracePt t="49058" x="4152900" y="576263"/>
          <p14:tracePt t="49069" x="4114800" y="576263"/>
          <p14:tracePt t="49074" x="4090988" y="576263"/>
          <p14:tracePt t="49085" x="4065588" y="576263"/>
          <p14:tracePt t="49090" x="4014788" y="588963"/>
          <p14:tracePt t="49102" x="3990975" y="588963"/>
          <p14:tracePt t="49106" x="3952875" y="600075"/>
          <p14:tracePt t="49119" x="3914775" y="612775"/>
          <p14:tracePt t="49122" x="3878263" y="625475"/>
          <p14:tracePt t="49135" x="3852863" y="638175"/>
          <p14:tracePt t="49138" x="3802063" y="650875"/>
          <p14:tracePt t="49152" x="3765550" y="650875"/>
          <p14:tracePt t="49155" x="3714750" y="676275"/>
          <p14:tracePt t="49169" x="3678238" y="676275"/>
          <p14:tracePt t="49170" x="3652838" y="688975"/>
          <p14:tracePt t="49186" x="3602038" y="688975"/>
          <p14:tracePt t="49186" x="3552825" y="700088"/>
          <p14:tracePt t="49202" x="3514725" y="700088"/>
          <p14:tracePt t="49204" x="3478213" y="700088"/>
          <p14:tracePt t="49219" x="3452813" y="712788"/>
          <p14:tracePt t="49219" x="3427413" y="712788"/>
          <p14:tracePt t="49235" x="3402013" y="725488"/>
          <p14:tracePt t="49236" x="3376613" y="725488"/>
          <p14:tracePt t="49252" x="3340100" y="725488"/>
          <p14:tracePt t="49269" x="3314700" y="725488"/>
          <p14:tracePt t="49269" x="3314700" y="738188"/>
          <p14:tracePt t="49274" x="3302000" y="738188"/>
          <p14:tracePt t="49285" x="3276600" y="738188"/>
          <p14:tracePt t="49302" x="3265488" y="738188"/>
          <p14:tracePt t="49306" x="3252788" y="738188"/>
          <p14:tracePt t="49370" x="3227388" y="738188"/>
          <p14:tracePt t="49410" x="3214688" y="738188"/>
          <p14:tracePt t="49426" x="3214688" y="750888"/>
          <p14:tracePt t="49435" x="3201988" y="763588"/>
          <p14:tracePt t="49506" x="3176588" y="776288"/>
          <p14:tracePt t="49538" x="3165475" y="788988"/>
          <p14:tracePt t="49586" x="3140075" y="788988"/>
          <p14:tracePt t="49618" x="3127375" y="801688"/>
          <p14:tracePt t="49666" x="3114675" y="812800"/>
          <p14:tracePt t="49698" x="3101975" y="838200"/>
          <p14:tracePt t="49719" x="3089275" y="838200"/>
          <p14:tracePt t="49738" x="3089275" y="850900"/>
          <p14:tracePt t="49752" x="3089275" y="863600"/>
          <p14:tracePt t="49754" x="3076575" y="876300"/>
          <p14:tracePt t="49785" x="3065463" y="889000"/>
          <p14:tracePt t="49786" x="3052763" y="901700"/>
          <p14:tracePt t="49802" x="3040063" y="925513"/>
          <p14:tracePt t="49818" x="3040063" y="963613"/>
          <p14:tracePt t="49835" x="3001963" y="989013"/>
          <p14:tracePt t="49852" x="3001963" y="1014413"/>
          <p14:tracePt t="49869" x="2989263" y="1014413"/>
          <p14:tracePt t="49885" x="2976563" y="1038225"/>
          <p14:tracePt t="49902" x="2963863" y="1050925"/>
          <p14:tracePt t="49922" x="2952750" y="1063625"/>
          <p14:tracePt t="49935" x="2952750" y="1076325"/>
          <p14:tracePt t="49956" x="2952750" y="1089025"/>
          <p14:tracePt t="49969" x="2927350" y="1101725"/>
          <p14:tracePt t="49985" x="2914650" y="1114425"/>
          <p14:tracePt t="49986" x="2889250" y="1114425"/>
          <p14:tracePt t="50002" x="2876550" y="1125538"/>
          <p14:tracePt t="50003" x="2863850" y="1150938"/>
          <p14:tracePt t="50019" x="2852738" y="1163638"/>
          <p14:tracePt t="50019" x="2840038" y="1176338"/>
          <p14:tracePt t="50035" x="2840038" y="1201738"/>
          <p14:tracePt t="50036" x="2840038" y="1227138"/>
          <p14:tracePt t="50052" x="2827338" y="1250950"/>
          <p14:tracePt t="50052" x="2827338" y="1289050"/>
          <p14:tracePt t="50069" x="2801938" y="1301750"/>
          <p14:tracePt t="50069" x="2789238" y="1339850"/>
          <p14:tracePt t="50074" x="2789238" y="1363663"/>
          <p14:tracePt t="50085" x="2776538" y="1376363"/>
          <p14:tracePt t="50102" x="2763838" y="1401763"/>
          <p14:tracePt t="50102" x="2763838" y="1427163"/>
          <p14:tracePt t="50106" x="2752725" y="1463675"/>
          <p14:tracePt t="50119" x="2752725" y="1501775"/>
          <p14:tracePt t="50122" x="2752725" y="1539875"/>
          <p14:tracePt t="50135" x="2740025" y="1576388"/>
          <p14:tracePt t="50138" x="2740025" y="1614488"/>
          <p14:tracePt t="50152" x="2740025" y="1652588"/>
          <p14:tracePt t="50154" x="2740025" y="1701800"/>
          <p14:tracePt t="50169" x="2740025" y="1739900"/>
          <p14:tracePt t="50171" x="2740025" y="1776413"/>
          <p14:tracePt t="50185" x="2740025" y="1814513"/>
          <p14:tracePt t="50188" x="2740025" y="1839913"/>
          <p14:tracePt t="50202" x="2740025" y="1876425"/>
          <p14:tracePt t="50202" x="2740025" y="1914525"/>
          <p14:tracePt t="50219" x="2740025" y="1952625"/>
          <p14:tracePt t="50220" x="2727325" y="2001838"/>
          <p14:tracePt t="50235" x="2727325" y="2065338"/>
          <p14:tracePt t="50236" x="2727325" y="2114550"/>
          <p14:tracePt t="50252" x="2714625" y="2178050"/>
          <p14:tracePt t="50254" x="2714625" y="2227263"/>
          <p14:tracePt t="50269" x="2701925" y="2278063"/>
          <p14:tracePt t="50270" x="2701925" y="2327275"/>
          <p14:tracePt t="50285" x="2701925" y="2390775"/>
          <p14:tracePt t="50286" x="2701925" y="2439988"/>
          <p14:tracePt t="50290" x="2701925" y="2503488"/>
          <p14:tracePt t="50302" x="2701925" y="2565400"/>
          <p14:tracePt t="50306" x="2689225" y="2616200"/>
          <p14:tracePt t="50318" x="2676525" y="2652713"/>
          <p14:tracePt t="50322" x="2676525" y="2728913"/>
          <p14:tracePt t="50335" x="2676525" y="2778125"/>
          <p14:tracePt t="50338" x="2676525" y="2828925"/>
          <p14:tracePt t="50352" x="2676525" y="2878138"/>
          <p14:tracePt t="50354" x="2676525" y="2916238"/>
          <p14:tracePt t="50368" x="2651125" y="2978150"/>
          <p14:tracePt t="50371" x="2651125" y="3003550"/>
          <p14:tracePt t="50385" x="2640013" y="3041650"/>
          <p14:tracePt t="50386" x="2640013" y="3065463"/>
          <p14:tracePt t="50402" x="2640013" y="3090863"/>
          <p14:tracePt t="50402" x="2640013" y="3141663"/>
          <p14:tracePt t="50418" x="2640013" y="3165475"/>
          <p14:tracePt t="50420" x="2640013" y="3190875"/>
          <p14:tracePt t="50435" x="2640013" y="3228975"/>
          <p14:tracePt t="50436" x="2627313" y="3267075"/>
          <p14:tracePt t="50452" x="2627313" y="3278188"/>
          <p14:tracePt t="50452" x="2627313" y="3303588"/>
          <p14:tracePt t="50468" x="2627313" y="3316288"/>
          <p14:tracePt t="50469" x="2627313" y="3341688"/>
          <p14:tracePt t="50485" x="2627313" y="3367088"/>
          <p14:tracePt t="50487" x="2627313" y="3403600"/>
          <p14:tracePt t="50502" x="2627313" y="3416300"/>
          <p14:tracePt t="50504" x="2627313" y="3454400"/>
          <p14:tracePt t="50506" x="2627313" y="3479800"/>
          <p14:tracePt t="50518" x="2627313" y="3503613"/>
          <p14:tracePt t="50522" x="2627313" y="3529013"/>
          <p14:tracePt t="50535" x="2627313" y="3541713"/>
          <p14:tracePt t="50538" x="2627313" y="3567113"/>
          <p14:tracePt t="50552" x="2627313" y="3603625"/>
          <p14:tracePt t="50554" x="2627313" y="3629025"/>
          <p14:tracePt t="50569" x="2627313" y="3667125"/>
          <p14:tracePt t="50571" x="2627313" y="3679825"/>
          <p14:tracePt t="50585" x="2627313" y="3716338"/>
          <p14:tracePt t="50586" x="2627313" y="3754438"/>
          <p14:tracePt t="50602" x="2627313" y="3767138"/>
          <p14:tracePt t="50602" x="2627313" y="3803650"/>
          <p14:tracePt t="50618" x="2627313" y="3829050"/>
          <p14:tracePt t="50619" x="2640013" y="3867150"/>
          <p14:tracePt t="50635" x="2640013" y="3905250"/>
          <p14:tracePt t="50636" x="2651125" y="3929063"/>
          <p14:tracePt t="50652" x="2651125" y="3954463"/>
          <p14:tracePt t="50652" x="2651125" y="3967163"/>
          <p14:tracePt t="50668" x="2651125" y="4005263"/>
          <p14:tracePt t="50669" x="2663825" y="4029075"/>
          <p14:tracePt t="50674" x="2663825" y="4054475"/>
          <p14:tracePt t="50685" x="2663825" y="4079875"/>
          <p14:tracePt t="50702" x="2689225" y="4105275"/>
          <p14:tracePt t="50702" x="2689225" y="4117975"/>
          <p14:tracePt t="50706" x="2689225" y="4141788"/>
          <p14:tracePt t="50718" x="2701925" y="4167188"/>
          <p14:tracePt t="50722" x="2701925" y="4179888"/>
          <p14:tracePt t="50735" x="2701925" y="4192588"/>
          <p14:tracePt t="50738" x="2701925" y="4205288"/>
          <p14:tracePt t="50752" x="2701925" y="4230688"/>
          <p14:tracePt t="50754" x="2714625" y="4230688"/>
          <p14:tracePt t="50768" x="2714625" y="4254500"/>
          <p14:tracePt t="50770" x="2727325" y="4279900"/>
          <p14:tracePt t="50785" x="2727325" y="4292600"/>
          <p14:tracePt t="50786" x="2740025" y="4318000"/>
          <p14:tracePt t="50802" x="2752725" y="4330700"/>
          <p14:tracePt t="50802" x="2752725" y="4354513"/>
          <p14:tracePt t="50818" x="2763838" y="4379913"/>
          <p14:tracePt t="50820" x="2763838" y="4392613"/>
          <p14:tracePt t="50835" x="2789238" y="4430713"/>
          <p14:tracePt t="50836" x="2801938" y="4443413"/>
          <p14:tracePt t="50852" x="2801938" y="4467225"/>
          <p14:tracePt t="50869" x="2814638" y="4492625"/>
          <p14:tracePt t="50885" x="2827338" y="4505325"/>
          <p14:tracePt t="50886" x="2827338" y="4518025"/>
          <p14:tracePt t="50890" x="2827338" y="4530725"/>
          <p14:tracePt t="50902" x="2827338" y="4554538"/>
          <p14:tracePt t="50906" x="2840038" y="4554538"/>
          <p14:tracePt t="50918" x="2840038" y="4579938"/>
          <p14:tracePt t="51018" x="2840038" y="4567238"/>
          <p14:tracePt t="51035" x="2840038" y="4554538"/>
          <p14:tracePt t="51036" x="2840038" y="4543425"/>
          <p14:tracePt t="51052" x="2863850" y="4530725"/>
          <p14:tracePt t="51052" x="2876550" y="4505325"/>
          <p14:tracePt t="51058" x="2876550" y="4479925"/>
          <p14:tracePt t="51068" x="2901950" y="4443413"/>
          <p14:tracePt t="51085" x="2914650" y="4418013"/>
          <p14:tracePt t="51086" x="2914650" y="4392613"/>
          <p14:tracePt t="51090" x="2914650" y="4379913"/>
          <p14:tracePt t="51102" x="2927350" y="4341813"/>
          <p14:tracePt t="51106" x="2927350" y="4330700"/>
          <p14:tracePt t="51118" x="2940050" y="4292600"/>
          <p14:tracePt t="51122" x="2963863" y="4254500"/>
          <p14:tracePt t="51135" x="2963863" y="4241800"/>
          <p14:tracePt t="51138" x="2963863" y="4192588"/>
          <p14:tracePt t="51152" x="2963863" y="4167188"/>
          <p14:tracePt t="51154" x="2963863" y="4141788"/>
          <p14:tracePt t="51168" x="2963863" y="4117975"/>
          <p14:tracePt t="51170" x="2976563" y="4079875"/>
          <p14:tracePt t="51185" x="2976563" y="4054475"/>
          <p14:tracePt t="51186" x="2989263" y="4017963"/>
          <p14:tracePt t="51202" x="2989263" y="3979863"/>
          <p14:tracePt t="51203" x="2989263" y="3954463"/>
          <p14:tracePt t="51218" x="3014663" y="3905250"/>
          <p14:tracePt t="51220" x="3014663" y="3879850"/>
          <p14:tracePt t="51235" x="3014663" y="3829050"/>
          <p14:tracePt t="51236" x="3014663" y="3803650"/>
          <p14:tracePt t="51253" x="3014663" y="3767138"/>
          <p14:tracePt t="51253" x="3027363" y="3729038"/>
          <p14:tracePt t="51268" x="3027363" y="3692525"/>
          <p14:tracePt t="51270" x="3027363" y="3679825"/>
          <p14:tracePt t="51285" x="3027363" y="3641725"/>
          <p14:tracePt t="51286" x="3027363" y="3616325"/>
          <p14:tracePt t="51290" x="3027363" y="3579813"/>
          <p14:tracePt t="51302" x="3052763" y="3567113"/>
          <p14:tracePt t="51306" x="3076575" y="3554413"/>
          <p14:tracePt t="51318" x="3076575" y="3541713"/>
          <p14:tracePt t="51322" x="3076575" y="3503613"/>
          <p14:tracePt t="51335" x="3076575" y="3479800"/>
          <p14:tracePt t="51338" x="3076575" y="3441700"/>
          <p14:tracePt t="51352" x="3076575" y="3403600"/>
          <p14:tracePt t="51354" x="3076575" y="3390900"/>
          <p14:tracePt t="51368" x="3076575" y="3341688"/>
          <p14:tracePt t="51371" x="3076575" y="3303588"/>
          <p14:tracePt t="51385" x="3076575" y="3267075"/>
          <p14:tracePt t="51388" x="3076575" y="3241675"/>
          <p14:tracePt t="51402" x="3076575" y="3203575"/>
          <p14:tracePt t="51402" x="3076575" y="3165475"/>
          <p14:tracePt t="51418" x="3076575" y="3128963"/>
          <p14:tracePt t="51420" x="3076575" y="3103563"/>
          <p14:tracePt t="51435" x="3076575" y="3078163"/>
          <p14:tracePt t="51436" x="3076575" y="3041650"/>
          <p14:tracePt t="51452" x="3076575" y="3016250"/>
          <p14:tracePt t="51454" x="3076575" y="2965450"/>
          <p14:tracePt t="51468" x="3076575" y="2928938"/>
          <p14:tracePt t="51469" x="3076575" y="2890838"/>
          <p14:tracePt t="51485" x="3076575" y="2865438"/>
          <p14:tracePt t="51486" x="3076575" y="2840038"/>
          <p14:tracePt t="51490" x="3065463" y="2828925"/>
          <p14:tracePt t="51502" x="3065463" y="2803525"/>
          <p14:tracePt t="51518" x="3065463" y="2790825"/>
          <p14:tracePt t="51554" x="3052763" y="2778125"/>
          <p14:tracePt t="51586" x="3040063" y="2778125"/>
          <p14:tracePt t="51602" x="3027363" y="2778125"/>
          <p14:tracePt t="51602" x="3014663" y="2778125"/>
          <p14:tracePt t="51618" x="3001963" y="2778125"/>
          <p14:tracePt t="51619" x="2989263" y="2790825"/>
          <p14:tracePt t="51635" x="2976563" y="2803525"/>
          <p14:tracePt t="51636" x="2963863" y="2828925"/>
          <p14:tracePt t="51652" x="2940050" y="2865438"/>
          <p14:tracePt t="51652" x="2940050" y="2878138"/>
          <p14:tracePt t="51668" x="2914650" y="2916238"/>
          <p14:tracePt t="51669" x="2901950" y="2952750"/>
          <p14:tracePt t="51674" x="2889250" y="2965450"/>
          <p14:tracePt t="51685" x="2863850" y="2990850"/>
          <p14:tracePt t="51690" x="2863850" y="3028950"/>
          <p14:tracePt t="51702" x="2840038" y="3041650"/>
          <p14:tracePt t="51706" x="2827338" y="3078163"/>
          <p14:tracePt t="51718" x="2801938" y="3128963"/>
          <p14:tracePt t="51722" x="2789238" y="3141663"/>
          <p14:tracePt t="51735" x="2789238" y="3165475"/>
          <p14:tracePt t="51738" x="2776538" y="3190875"/>
          <p14:tracePt t="51752" x="2752725" y="3228975"/>
          <p14:tracePt t="51754" x="2752725" y="3254375"/>
          <p14:tracePt t="51768" x="2740025" y="3278188"/>
          <p14:tracePt t="51771" x="2727325" y="3328988"/>
          <p14:tracePt t="51785" x="2714625" y="3341688"/>
          <p14:tracePt t="51787" x="2701925" y="3378200"/>
          <p14:tracePt t="51802" x="2689225" y="3416300"/>
          <p14:tracePt t="51802" x="2689225" y="3429000"/>
          <p14:tracePt t="51818" x="2663825" y="3467100"/>
          <p14:tracePt t="51819" x="2651125" y="3503613"/>
          <p14:tracePt t="51835" x="2651125" y="3529013"/>
          <p14:tracePt t="51836" x="2640013" y="3567113"/>
          <p14:tracePt t="51852" x="2627313" y="3590925"/>
          <p14:tracePt t="51852" x="2627313" y="3616325"/>
          <p14:tracePt t="51868" x="2614613" y="3667125"/>
          <p14:tracePt t="51869" x="2614613" y="3692525"/>
          <p14:tracePt t="51885" x="2614613" y="3703638"/>
          <p14:tracePt t="51886" x="2614613" y="3741738"/>
          <p14:tracePt t="51890" x="2601913" y="3767138"/>
          <p14:tracePt t="51902" x="2601913" y="3803650"/>
          <p14:tracePt t="51906" x="2601913" y="3829050"/>
          <p14:tracePt t="51918" x="2601913" y="3841750"/>
          <p14:tracePt t="51922" x="2601913" y="3867150"/>
          <p14:tracePt t="51935" x="2601913" y="3905250"/>
          <p14:tracePt t="51939" x="2601913" y="3929063"/>
          <p14:tracePt t="51956" x="2601913" y="3941763"/>
          <p14:tracePt t="51958" x="2601913" y="3967163"/>
          <p14:tracePt t="51968" x="2601913" y="3992563"/>
          <p14:tracePt t="51970" x="2601913" y="4029075"/>
          <p14:tracePt t="51985" x="2601913" y="4054475"/>
          <p14:tracePt t="51987" x="2601913" y="4067175"/>
          <p14:tracePt t="52002" x="2601913" y="4079875"/>
          <p14:tracePt t="52002" x="2601913" y="4105275"/>
          <p14:tracePt t="52018" x="2601913" y="4117975"/>
          <p14:tracePt t="52035" x="2601913" y="4129088"/>
          <p14:tracePt t="52052" x="2601913" y="4141788"/>
          <p14:tracePt t="52068" x="2601913" y="4154488"/>
          <p14:tracePt t="52090" x="2601913" y="4167188"/>
          <p14:tracePt t="52122" x="2601913" y="4179888"/>
          <p14:tracePt t="52234" x="2601913" y="4192588"/>
          <p14:tracePt t="52778" x="2601913" y="4205288"/>
          <p14:tracePt t="52850" x="2614613" y="4217988"/>
          <p14:tracePt t="52914" x="2614613" y="4230688"/>
          <p14:tracePt t="52986" x="2614613" y="4241800"/>
          <p14:tracePt t="53106" x="2640013" y="4267200"/>
          <p14:tracePt t="53146" x="2651125" y="4292600"/>
          <p14:tracePt t="53168" x="2651125" y="4305300"/>
          <p14:tracePt t="53185" x="2663825" y="4330700"/>
          <p14:tracePt t="53202" x="2663825" y="4354513"/>
          <p14:tracePt t="53202" x="2676525" y="4354513"/>
          <p14:tracePt t="53218" x="2676525" y="4367213"/>
          <p14:tracePt t="53235" x="2676525" y="4379913"/>
          <p14:tracePt t="53252" x="2689225" y="4392613"/>
          <p14:tracePt t="53253" x="2689225" y="4405313"/>
          <p14:tracePt t="53268" x="2689225" y="4430713"/>
          <p14:tracePt t="53285" x="2689225" y="4443413"/>
          <p14:tracePt t="53290" x="2689225" y="4454525"/>
          <p14:tracePt t="53302" x="2701925" y="4454525"/>
          <p14:tracePt t="53306" x="2701925" y="4467225"/>
          <p14:tracePt t="53322" x="2701925" y="4479925"/>
          <p14:tracePt t="53335" x="2714625" y="4492625"/>
          <p14:tracePt t="53338" x="2714625" y="4505325"/>
          <p14:tracePt t="53354" x="2727325" y="4518025"/>
          <p14:tracePt t="53370" x="2727325" y="4530725"/>
          <p14:tracePt t="53388" x="2727325" y="4543425"/>
          <p14:tracePt t="53402" x="2727325" y="4554538"/>
          <p14:tracePt t="53418" x="2740025" y="4579938"/>
          <p14:tracePt t="53435" x="2740025" y="4592638"/>
          <p14:tracePt t="53452" x="2740025" y="4605338"/>
          <p14:tracePt t="53474" x="2752725" y="4618038"/>
          <p14:tracePt t="53738" x="2763838" y="4630738"/>
          <p14:tracePt t="53752" x="2776538" y="4643438"/>
          <p14:tracePt t="53768" x="2801938" y="4656138"/>
          <p14:tracePt t="53786" x="2814638" y="4667250"/>
          <p14:tracePt t="53914" x="2814638" y="4679950"/>
          <p14:tracePt t="54314" x="2801938" y="4656138"/>
          <p14:tracePt t="55977" x="2789238" y="4656138"/>
          <p14:tracePt t="59122" x="2776538" y="4656138"/>
          <p14:tracePt t="59134" x="2763838" y="4643438"/>
          <p14:tracePt t="59657" x="2752725" y="4643438"/>
          <p14:tracePt t="59874" x="2740025" y="4643438"/>
          <p14:tracePt t="59884" x="2727325" y="4643438"/>
          <p14:tracePt t="60346" x="2714625" y="4643438"/>
          <p14:tracePt t="61161" x="2701925" y="4643438"/>
          <p14:tracePt t="61184" x="2689225" y="4643438"/>
          <p14:tracePt t="61250" x="2676525" y="4643438"/>
          <p14:tracePt t="61281" x="2663825" y="4643438"/>
          <p14:tracePt t="61394" x="2651125" y="4643438"/>
          <p14:tracePt t="64697" x="2640013" y="4643438"/>
          <p14:tracePt t="65977" x="2614613" y="4643438"/>
          <p14:tracePt t="66809" x="2601913" y="4643438"/>
          <p14:tracePt t="66841" x="2589213" y="4643438"/>
          <p14:tracePt t="66873" x="2576513" y="4643438"/>
          <p14:tracePt t="68001" x="2563813" y="4643438"/>
          <p14:tracePt t="68033" x="2551113" y="4643438"/>
          <p14:tracePt t="68089" x="2540000" y="4643438"/>
          <p14:tracePt t="68673" x="2501900" y="4618038"/>
          <p14:tracePt t="68683" x="2439988" y="4554538"/>
          <p14:tracePt t="68700" x="2351088" y="4467225"/>
          <p14:tracePt t="68701" x="2263775" y="4354513"/>
          <p14:tracePt t="68705" x="2163763" y="4241800"/>
          <p14:tracePt t="68717" x="1951038" y="4017963"/>
          <p14:tracePt t="68721" x="1751013" y="3816350"/>
          <p14:tracePt t="68733" x="1589088" y="3654425"/>
          <p14:tracePt t="68737" x="1463675" y="3529013"/>
          <p14:tracePt t="68750" x="1363663" y="3441700"/>
          <p14:tracePt t="68753" x="1289050" y="3378200"/>
          <p14:tracePt t="68767" x="1225550" y="3354388"/>
          <p14:tracePt t="68769" x="1163638" y="3316288"/>
          <p14:tracePt t="68785" x="1150938" y="3303588"/>
          <p14:tracePt t="68800" x="1225550" y="3241675"/>
          <p14:tracePt t="68801" x="1401763" y="3203575"/>
          <p14:tracePt t="68817" x="1638300" y="3178175"/>
          <p14:tracePt t="68819" x="1801813" y="3178175"/>
          <p14:tracePt t="68833" x="2063750" y="3178175"/>
          <p14:tracePt t="68834" x="2227263" y="3178175"/>
          <p14:tracePt t="68850" x="2451100" y="3203575"/>
          <p14:tracePt t="68851" x="2601913" y="3216275"/>
          <p14:tracePt t="68867" x="2814638" y="3228975"/>
          <p14:tracePt t="68869" x="2963863" y="3290888"/>
          <p14:tracePt t="68883" x="3101975" y="3303588"/>
          <p14:tracePt t="68884" x="3289300" y="3316288"/>
          <p14:tracePt t="68889" x="3452813" y="3354388"/>
          <p14:tracePt t="68900" x="3640138" y="3378200"/>
          <p14:tracePt t="68905" x="3814763" y="3390900"/>
          <p14:tracePt t="68917" x="3978275" y="3390900"/>
          <p14:tracePt t="68921" x="4191000" y="3390900"/>
          <p14:tracePt t="68933" x="4352925" y="3390900"/>
          <p14:tracePt t="68938" x="4565650" y="3390900"/>
          <p14:tracePt t="68954" x="4727575" y="3390900"/>
          <p14:tracePt t="68956" x="4903788" y="3390900"/>
          <p14:tracePt t="68967" x="5065713" y="3390900"/>
          <p14:tracePt t="68969" x="5229225" y="3390900"/>
          <p14:tracePt t="68983" x="5353050" y="3390900"/>
          <p14:tracePt t="68986" x="5478463" y="3390900"/>
          <p14:tracePt t="69000" x="5616575" y="3390900"/>
          <p14:tracePt t="69001" x="5703888" y="3390900"/>
          <p14:tracePt t="69017" x="5816600" y="3390900"/>
          <p14:tracePt t="69019" x="5903913" y="3390900"/>
          <p14:tracePt t="69033" x="6003925" y="3390900"/>
          <p14:tracePt t="69034" x="6129338" y="3390900"/>
          <p14:tracePt t="69050" x="6216650" y="3390900"/>
          <p14:tracePt t="69052" x="6316663" y="3390900"/>
          <p14:tracePt t="69067" x="6403975" y="3354388"/>
          <p14:tracePt t="69067" x="6467475" y="3341688"/>
          <p14:tracePt t="69083" x="6554788" y="3303588"/>
          <p14:tracePt t="69083" x="6616700" y="3278188"/>
          <p14:tracePt t="69100" x="6667500" y="3267075"/>
          <p14:tracePt t="69101" x="6704013" y="3228975"/>
          <p14:tracePt t="69116" x="6754813" y="3203575"/>
          <p14:tracePt t="69118" x="6792913" y="3154363"/>
          <p14:tracePt t="69133" x="6842125" y="3116263"/>
          <p14:tracePt t="69134" x="6880225" y="3078163"/>
          <p14:tracePt t="69137" x="6929438" y="3041650"/>
          <p14:tracePt t="69150" x="6992938" y="2978150"/>
          <p14:tracePt t="69153" x="7042150" y="2928938"/>
          <p14:tracePt t="69166" x="7105650" y="2878138"/>
          <p14:tracePt t="69169" x="7167563" y="2816225"/>
          <p14:tracePt t="69183" x="7242175" y="2752725"/>
          <p14:tracePt t="69185" x="7318375" y="2690813"/>
          <p14:tracePt t="69200" x="7380288" y="2640013"/>
          <p14:tracePt t="69201" x="7442200" y="2578100"/>
          <p14:tracePt t="69216" x="7493000" y="2540000"/>
          <p14:tracePt t="69217" x="7554913" y="2490788"/>
          <p14:tracePt t="69233" x="7618413" y="2427288"/>
          <p14:tracePt t="69233" x="7680325" y="2378075"/>
          <p14:tracePt t="69250" x="7718425" y="2352675"/>
          <p14:tracePt t="69251" x="7780338" y="2303463"/>
          <p14:tracePt t="69266" x="7843838" y="2265363"/>
          <p14:tracePt t="69268" x="7905750" y="2227263"/>
          <p14:tracePt t="69283" x="7931150" y="2201863"/>
          <p14:tracePt t="69284" x="8005763" y="2165350"/>
          <p14:tracePt t="69300" x="8018463" y="2152650"/>
          <p14:tracePt t="69300" x="8067675" y="2127250"/>
          <p14:tracePt t="69317" x="8093075" y="2101850"/>
          <p14:tracePt t="69317" x="8118475" y="2078038"/>
          <p14:tracePt t="69321" x="8167688" y="2078038"/>
          <p14:tracePt t="69333" x="8193088" y="2039938"/>
          <p14:tracePt t="69350" x="8205788" y="2027238"/>
          <p14:tracePt t="69351" x="8231188" y="2014538"/>
          <p14:tracePt t="69353" x="8243888" y="2001838"/>
          <p14:tracePt t="69366" x="8267700" y="1989138"/>
          <p14:tracePt t="69369" x="8267700" y="1978025"/>
          <p14:tracePt t="69383" x="8280400" y="1978025"/>
          <p14:tracePt t="69400" x="8293100" y="1952625"/>
          <p14:tracePt t="69400" x="8293100" y="1939925"/>
          <p14:tracePt t="69416" x="8318500" y="1927225"/>
          <p14:tracePt t="69418" x="8318500" y="1901825"/>
          <p14:tracePt t="69433" x="8356600" y="1889125"/>
          <p14:tracePt t="69433" x="8356600" y="1852613"/>
          <p14:tracePt t="69450" x="8367713" y="1839913"/>
          <p14:tracePt t="69450" x="8380413" y="1827213"/>
          <p14:tracePt t="69466" x="8405813" y="1776413"/>
          <p14:tracePt t="69467" x="8431213" y="1739900"/>
          <p14:tracePt t="69483" x="8443913" y="1714500"/>
          <p14:tracePt t="69483" x="8469313" y="1676400"/>
          <p14:tracePt t="69500" x="8505825" y="1639888"/>
          <p14:tracePt t="69516" x="8505825" y="1627188"/>
          <p14:tracePt t="69518" x="8505825" y="1601788"/>
          <p14:tracePt t="69533" x="8518525" y="1589088"/>
          <p14:tracePt t="69537" x="8518525" y="1563688"/>
          <p14:tracePt t="69550" x="8531225" y="1539875"/>
          <p14:tracePt t="69553" x="8543925" y="1527175"/>
          <p14:tracePt t="69566" x="8543925" y="1514475"/>
          <p14:tracePt t="69569" x="8543925" y="1489075"/>
          <p14:tracePt t="69583" x="8543925" y="1450975"/>
          <p14:tracePt t="69585" x="8543925" y="1427163"/>
          <p14:tracePt t="69600" x="8543925" y="1414463"/>
          <p14:tracePt t="69601" x="8543925" y="1376363"/>
          <p14:tracePt t="69616" x="8543925" y="1363663"/>
          <p14:tracePt t="69617" x="8543925" y="1327150"/>
          <p14:tracePt t="69633" x="8543925" y="1301750"/>
          <p14:tracePt t="69650" x="8543925" y="1276350"/>
          <p14:tracePt t="69650" x="8531225" y="1250950"/>
          <p14:tracePt t="69666" x="8531225" y="1227138"/>
          <p14:tracePt t="69683" x="8518525" y="1214438"/>
          <p14:tracePt t="69684" x="8518525" y="1201738"/>
          <p14:tracePt t="69700" x="8505825" y="1189038"/>
          <p14:tracePt t="69801" x="8493125" y="1189038"/>
          <p14:tracePt t="70241" x="8493125" y="1201738"/>
          <p14:tracePt t="70369" x="8493125" y="1227138"/>
          <p14:tracePt t="70401" x="8493125" y="1238250"/>
          <p14:tracePt t="70457" x="8493125" y="1263650"/>
          <p14:tracePt t="70577" x="8493125" y="1276350"/>
          <p14:tracePt t="70609" x="8493125" y="1301750"/>
          <p14:tracePt t="70633" x="8493125" y="1314450"/>
          <p14:tracePt t="70657" x="8493125" y="1327150"/>
          <p14:tracePt t="70905" x="8480425" y="1327150"/>
          <p14:tracePt t="70929" x="8469313" y="1327150"/>
          <p14:tracePt t="70954" x="8456613" y="1327150"/>
          <p14:tracePt t="70966" x="8431213" y="1327150"/>
          <p14:tracePt t="70985" x="8418513" y="1327150"/>
          <p14:tracePt t="71001" x="8393113" y="1327150"/>
          <p14:tracePt t="71017" x="8380413" y="1327150"/>
          <p14:tracePt t="71017" x="8367713" y="1314450"/>
          <p14:tracePt t="71033" x="8343900" y="1301750"/>
          <p14:tracePt t="71050" x="8331200" y="1301750"/>
          <p14:tracePt t="71050" x="8318500" y="1301750"/>
          <p14:tracePt t="71066" x="8293100" y="1301750"/>
          <p14:tracePt t="71067" x="8256588" y="1289050"/>
          <p14:tracePt t="71073" x="8218488" y="1289050"/>
          <p14:tracePt t="71083" x="8205788" y="1289050"/>
          <p14:tracePt t="71100" x="8167688" y="1289050"/>
          <p14:tracePt t="71100" x="8105775" y="1289050"/>
          <p14:tracePt t="71105" x="8067675" y="1289050"/>
          <p14:tracePt t="71116" x="8018463" y="1263650"/>
          <p14:tracePt t="71121" x="7967663" y="1250950"/>
          <p14:tracePt t="71133" x="7893050" y="1250950"/>
          <p14:tracePt t="71137" x="7854950" y="1238250"/>
          <p14:tracePt t="71150" x="7767638" y="1238250"/>
          <p14:tracePt t="71153" x="7718425" y="1227138"/>
          <p14:tracePt t="71166" x="7642225" y="1227138"/>
          <p14:tracePt t="71169" x="7518400" y="1189038"/>
          <p14:tracePt t="71183" x="7392988" y="1176338"/>
          <p14:tracePt t="71186" x="7267575" y="1176338"/>
          <p14:tracePt t="71200" x="7105650" y="1176338"/>
          <p14:tracePt t="71202" x="6967538" y="1176338"/>
          <p14:tracePt t="71217" x="6816725" y="1176338"/>
          <p14:tracePt t="71217" x="6680200" y="1138238"/>
          <p14:tracePt t="71233" x="6542088" y="1138238"/>
          <p14:tracePt t="71235" x="6403975" y="1138238"/>
          <p14:tracePt t="71250" x="6303963" y="1138238"/>
          <p14:tracePt t="71250" x="6216650" y="1138238"/>
          <p14:tracePt t="71266" x="6129338" y="1138238"/>
          <p14:tracePt t="71267" x="6067425" y="1138238"/>
          <p14:tracePt t="71283" x="6016625" y="1138238"/>
          <p14:tracePt t="71284" x="5954713" y="1138238"/>
          <p14:tracePt t="71300" x="5916613" y="1138238"/>
          <p14:tracePt t="71300" x="5878513" y="1138238"/>
          <p14:tracePt t="71305" x="5842000" y="1138238"/>
          <p14:tracePt t="71316" x="5803900" y="1138238"/>
          <p14:tracePt t="71321" x="5754688" y="1125538"/>
          <p14:tracePt t="71333" x="5716588" y="1125538"/>
          <p14:tracePt t="71337" x="5691188" y="1114425"/>
          <p14:tracePt t="71350" x="5641975" y="1114425"/>
          <p14:tracePt t="71353" x="5591175" y="1101725"/>
          <p14:tracePt t="71366" x="5554663" y="1101725"/>
          <p14:tracePt t="71369" x="5516563" y="1101725"/>
          <p14:tracePt t="71383" x="5478463" y="1089025"/>
          <p14:tracePt t="71386" x="5465763" y="1089025"/>
          <p14:tracePt t="71400" x="5429250" y="1089025"/>
          <p14:tracePt t="71402" x="5378450" y="1089025"/>
          <p14:tracePt t="71417" x="5365750" y="1089025"/>
          <p14:tracePt t="71419" x="5353050" y="1089025"/>
          <p14:tracePt t="71433" x="5329238" y="1089025"/>
          <p14:tracePt t="71435" x="5316538" y="1089025"/>
          <p14:tracePt t="71466" x="5303838" y="1089025"/>
          <p14:tracePt t="71553" x="5291138" y="1089025"/>
          <p14:tracePt t="71673" x="5278438" y="1089025"/>
          <p14:tracePt t="71713" x="5265738" y="1089025"/>
          <p14:tracePt t="71745" x="5253038" y="1089025"/>
          <p14:tracePt t="72593" x="5241925" y="1089025"/>
          <p14:tracePt t="72801" x="5241925" y="1101725"/>
          <p14:tracePt t="72833" x="5229225" y="1114425"/>
          <p14:tracePt t="72881" x="5216525" y="1114425"/>
          <p14:tracePt t="72921" x="5216525" y="1125538"/>
          <p14:tracePt t="72945" x="5203825" y="1125538"/>
          <p14:tracePt t="72966" x="5203825" y="1138238"/>
          <p14:tracePt t="72983" x="5203825" y="1150938"/>
          <p14:tracePt t="72999" x="5203825" y="1163638"/>
          <p14:tracePt t="73016" x="5203825" y="1176338"/>
          <p14:tracePt t="73137" x="5203825" y="1189038"/>
          <p14:tracePt t="73153" x="5191125" y="1189038"/>
          <p14:tracePt t="73166" x="5191125" y="1201738"/>
          <p14:tracePt t="73185" x="5178425" y="1201738"/>
          <p14:tracePt t="73201" x="5165725" y="1201738"/>
          <p14:tracePt t="73225" x="5153025" y="1201738"/>
          <p14:tracePt t="73289" x="5141913" y="1201738"/>
          <p14:tracePt t="73321" x="5129213" y="1214438"/>
          <p14:tracePt t="73393" x="5116513" y="1214438"/>
          <p14:tracePt t="73441" x="5103813" y="1214438"/>
          <p14:tracePt t="73457" x="5091113" y="1214438"/>
          <p14:tracePt t="73466" x="5078413" y="1214438"/>
          <p14:tracePt t="73483" x="5065713" y="1214438"/>
          <p14:tracePt t="73499" x="5040313" y="1214438"/>
          <p14:tracePt t="73505" x="5016500" y="1214438"/>
          <p14:tracePt t="73516" x="4991100" y="1214438"/>
          <p14:tracePt t="73521" x="4978400" y="1214438"/>
          <p14:tracePt t="73533" x="4940300" y="1214438"/>
          <p14:tracePt t="73537" x="4916488" y="1214438"/>
          <p14:tracePt t="73549" x="4891088" y="1214438"/>
          <p14:tracePt t="73553" x="4852988" y="1214438"/>
          <p14:tracePt t="73566" x="4840288" y="1214438"/>
          <p14:tracePt t="73569" x="4829175" y="1214438"/>
          <p14:tracePt t="73583" x="4816475" y="1214438"/>
          <p14:tracePt t="73585" x="4803775" y="1214438"/>
          <p14:tracePt t="73599" x="4778375" y="1214438"/>
          <p14:tracePt t="73616" x="4765675" y="1214438"/>
          <p14:tracePt t="73633" x="4740275" y="1214438"/>
          <p14:tracePt t="73649" x="4727575" y="1214438"/>
          <p14:tracePt t="73666" x="4703763" y="1214438"/>
          <p14:tracePt t="73669" x="4678363" y="1214438"/>
          <p14:tracePt t="73683" x="4652963" y="1214438"/>
          <p14:tracePt t="73700" x="4640263" y="1214438"/>
          <p14:tracePt t="73700" x="4616450" y="1214438"/>
          <p14:tracePt t="73705" x="4552950" y="1214438"/>
          <p14:tracePt t="73716" x="4540250" y="1214438"/>
          <p14:tracePt t="73721" x="4503738" y="1201738"/>
          <p14:tracePt t="73733" x="4478338" y="1201738"/>
          <p14:tracePt t="73737" x="4440238" y="1176338"/>
          <p14:tracePt t="73749" x="4403725" y="1176338"/>
          <p14:tracePt t="73753" x="4352925" y="1176338"/>
          <p14:tracePt t="73766" x="4314825" y="1176338"/>
          <p14:tracePt t="73769" x="4278313" y="1163638"/>
          <p14:tracePt t="73783" x="4227513" y="1163638"/>
          <p14:tracePt t="73785" x="4165600" y="1150938"/>
          <p14:tracePt t="73799" x="4090988" y="1125538"/>
          <p14:tracePt t="73802" x="4040188" y="1125538"/>
          <p14:tracePt t="73816" x="3965575" y="1114425"/>
          <p14:tracePt t="73817" x="3902075" y="1114425"/>
          <p14:tracePt t="73833" x="3790950" y="1101725"/>
          <p14:tracePt t="73835" x="3702050" y="1089025"/>
          <p14:tracePt t="73849" x="3602038" y="1089025"/>
          <p14:tracePt t="73852" x="3489325" y="1089025"/>
          <p14:tracePt t="73866" x="3376613" y="1063625"/>
          <p14:tracePt t="73869" x="3252788" y="1050925"/>
          <p14:tracePt t="73883" x="3127375" y="1050925"/>
          <p14:tracePt t="73883" x="2963863" y="1050925"/>
          <p14:tracePt t="73889" x="2827338" y="1038225"/>
          <p14:tracePt t="73899" x="2714625" y="1025525"/>
          <p14:tracePt t="73905" x="2576513" y="1025525"/>
          <p14:tracePt t="73916" x="2476500" y="1025525"/>
          <p14:tracePt t="73921" x="2376488" y="1001713"/>
          <p14:tracePt t="73933" x="2327275" y="989013"/>
          <p14:tracePt t="73938" x="2301875" y="976313"/>
          <p14:tracePt t="73954" x="2214563" y="963613"/>
          <p14:tracePt t="73956" x="2176463" y="938213"/>
          <p14:tracePt t="73966" x="2163763" y="938213"/>
          <p14:tracePt t="73969" x="2114550" y="938213"/>
          <p14:tracePt t="73983" x="2089150" y="938213"/>
          <p14:tracePt t="73985" x="2076450" y="938213"/>
          <p14:tracePt t="73999" x="2051050" y="938213"/>
          <p14:tracePt t="74002" x="2025650" y="938213"/>
          <p14:tracePt t="74018" x="2001838" y="938213"/>
          <p14:tracePt t="74033" x="1989138" y="938213"/>
          <p14:tracePt t="74049" x="1963738" y="938213"/>
          <p14:tracePt t="74050" x="1951038" y="938213"/>
          <p14:tracePt t="74066" x="1925638" y="938213"/>
          <p14:tracePt t="74083" x="1914525" y="938213"/>
          <p14:tracePt t="74099" x="1889125" y="938213"/>
          <p14:tracePt t="74116" x="1876425" y="938213"/>
          <p14:tracePt t="74133" x="1851025" y="938213"/>
          <p14:tracePt t="74137" x="1838325" y="938213"/>
          <p14:tracePt t="74166" x="1825625" y="938213"/>
          <p14:tracePt t="74169" x="1814513" y="938213"/>
          <p14:tracePt t="74183" x="1801813" y="950913"/>
          <p14:tracePt t="74202" x="1776413" y="950913"/>
          <p14:tracePt t="74257" x="1763713" y="950913"/>
          <p14:tracePt t="74266" x="1763713" y="963613"/>
          <p14:tracePt t="74283" x="1751013" y="963613"/>
          <p14:tracePt t="74305" x="1738313" y="963613"/>
          <p14:tracePt t="74321" x="1725613" y="963613"/>
          <p14:tracePt t="74333" x="1725613" y="976313"/>
          <p14:tracePt t="74349" x="1714500" y="976313"/>
          <p14:tracePt t="74353" x="1701800" y="989013"/>
          <p14:tracePt t="74383" x="1689100" y="989013"/>
          <p14:tracePt t="74417" x="1676400" y="1001713"/>
          <p14:tracePt t="74481" x="1651000" y="1014413"/>
          <p14:tracePt t="74513" x="1651000" y="1025525"/>
          <p14:tracePt t="74545" x="1638300" y="1025525"/>
          <p14:tracePt t="74577" x="1625600" y="1038225"/>
          <p14:tracePt t="74609" x="1612900" y="1038225"/>
          <p14:tracePt t="74633" x="1612900" y="1050925"/>
          <p14:tracePt t="74737" x="1601788" y="1050925"/>
          <p14:tracePt t="74833" x="1601788" y="1063625"/>
          <p14:tracePt t="74929" x="1576388" y="1063625"/>
          <p14:tracePt t="75105" x="1576388" y="1076325"/>
          <p14:tracePt t="76985" x="1576388" y="1089025"/>
          <p14:tracePt t="77001" x="1576388" y="1101725"/>
          <p14:tracePt t="77025" x="1589088" y="1125538"/>
          <p14:tracePt t="77049" x="1601788" y="1138238"/>
          <p14:tracePt t="77066" x="1625600" y="1150938"/>
          <p14:tracePt t="77066" x="1676400" y="1163638"/>
          <p14:tracePt t="77082" x="1676400" y="1176338"/>
          <p14:tracePt t="77083" x="1738313" y="1201738"/>
          <p14:tracePt t="77099" x="1814513" y="1238250"/>
          <p14:tracePt t="77100" x="1889125" y="1263650"/>
          <p14:tracePt t="77105" x="2001838" y="1301750"/>
          <p14:tracePt t="77116" x="2151063" y="1350963"/>
          <p14:tracePt t="77121" x="2238375" y="1363663"/>
          <p14:tracePt t="77132" x="2351088" y="1427163"/>
          <p14:tracePt t="77137" x="2439988" y="1450975"/>
          <p14:tracePt t="77149" x="2540000" y="1489075"/>
          <p14:tracePt t="77152" x="2601913" y="1501775"/>
          <p14:tracePt t="77166" x="2689225" y="1527175"/>
          <p14:tracePt t="77168" x="2752725" y="1552575"/>
          <p14:tracePt t="77182" x="2827338" y="1576388"/>
          <p14:tracePt t="77185" x="2876550" y="1589088"/>
          <p14:tracePt t="77199" x="2976563" y="1614488"/>
          <p14:tracePt t="77202" x="3040063" y="1627188"/>
          <p14:tracePt t="77216" x="3114675" y="1639888"/>
          <p14:tracePt t="77217" x="3189288" y="1676400"/>
          <p14:tracePt t="77232" x="3240088" y="1676400"/>
          <p14:tracePt t="77235" x="3276600" y="1676400"/>
          <p14:tracePt t="77249" x="3289300" y="1676400"/>
          <p14:tracePt t="77250" x="3314700" y="1676400"/>
          <p14:tracePt t="77266" x="3365500" y="1689100"/>
          <p14:tracePt t="77266" x="3376613" y="1689100"/>
          <p14:tracePt t="77282" x="3414713" y="1689100"/>
          <p14:tracePt t="77283" x="3452813" y="1701800"/>
          <p14:tracePt t="77299" x="3478213" y="1701800"/>
          <p14:tracePt t="77299" x="3540125" y="1727200"/>
          <p14:tracePt t="77305" x="3565525" y="1727200"/>
          <p14:tracePt t="77316" x="3627438" y="1739900"/>
          <p14:tracePt t="77321" x="3652838" y="1739900"/>
          <p14:tracePt t="77332" x="3702050" y="1739900"/>
          <p14:tracePt t="77336" x="3727450" y="1739900"/>
          <p14:tracePt t="77349" x="3790950" y="1752600"/>
          <p14:tracePt t="77352" x="3827463" y="1752600"/>
          <p14:tracePt t="77366" x="3878263" y="1776413"/>
          <p14:tracePt t="77368" x="3927475" y="1776413"/>
          <p14:tracePt t="77382" x="3990975" y="1789113"/>
          <p14:tracePt t="77385" x="4040188" y="1789113"/>
          <p14:tracePt t="77399" x="4114800" y="1801813"/>
          <p14:tracePt t="77401" x="4178300" y="1814513"/>
          <p14:tracePt t="77416" x="4265613" y="1814513"/>
          <p14:tracePt t="77417" x="4378325" y="1839913"/>
          <p14:tracePt t="77433" x="4440238" y="1839913"/>
          <p14:tracePt t="77433" x="4527550" y="1839913"/>
          <p14:tracePt t="77449" x="4665663" y="1839913"/>
          <p14:tracePt t="77450" x="4740275" y="1852613"/>
          <p14:tracePt t="77466" x="4840288" y="1852613"/>
          <p14:tracePt t="77466" x="4929188" y="1852613"/>
          <p14:tracePt t="77482" x="5029200" y="1852613"/>
          <p14:tracePt t="77483" x="5116513" y="1852613"/>
          <p14:tracePt t="77489" x="5241925" y="1865313"/>
          <p14:tracePt t="77499" x="5329238" y="1865313"/>
          <p14:tracePt t="77504" x="5429250" y="1876425"/>
          <p14:tracePt t="77516" x="5503863" y="1876425"/>
          <p14:tracePt t="77521" x="5578475" y="1876425"/>
          <p14:tracePt t="77532" x="5665788" y="1876425"/>
          <p14:tracePt t="77538" x="5741988" y="1876425"/>
          <p14:tracePt t="77549" x="5854700" y="1876425"/>
          <p14:tracePt t="77552" x="5916613" y="1876425"/>
          <p14:tracePt t="77566" x="6029325" y="1876425"/>
          <p14:tracePt t="77569" x="6103938" y="1876425"/>
          <p14:tracePt t="77582" x="6154738" y="1901825"/>
          <p14:tracePt t="77585" x="6229350" y="1914525"/>
          <p14:tracePt t="77599" x="6267450" y="1914525"/>
          <p14:tracePt t="77602" x="6303963" y="1914525"/>
          <p14:tracePt t="77616" x="6329363" y="1927225"/>
          <p14:tracePt t="77616" x="6342063" y="1927225"/>
          <p14:tracePt t="77632" x="6354763" y="1927225"/>
          <p14:tracePt t="77841" x="6342063" y="1927225"/>
          <p14:tracePt t="77849" x="6329363" y="1927225"/>
          <p14:tracePt t="77866" x="6316663" y="1927225"/>
          <p14:tracePt t="77882" x="6303963" y="1927225"/>
          <p14:tracePt t="77883" x="6280150" y="1927225"/>
          <p14:tracePt t="77899" x="6267450" y="1927225"/>
          <p14:tracePt t="77916" x="6242050" y="1927225"/>
          <p14:tracePt t="77921" x="6203950" y="1927225"/>
          <p14:tracePt t="77932" x="6191250" y="1927225"/>
          <p14:tracePt t="77937" x="6154738" y="1927225"/>
          <p14:tracePt t="77953" x="6142038" y="1927225"/>
          <p14:tracePt t="77956" x="6103938" y="1927225"/>
          <p14:tracePt t="77966" x="6091238" y="1927225"/>
          <p14:tracePt t="77969" x="6054725" y="1927225"/>
          <p14:tracePt t="77982" x="6016625" y="1927225"/>
          <p14:tracePt t="77984" x="5978525" y="1927225"/>
          <p14:tracePt t="77999" x="5916613" y="1914525"/>
          <p14:tracePt t="78000" x="5891213" y="1914525"/>
          <p14:tracePt t="78015" x="5842000" y="1901825"/>
          <p14:tracePt t="78017" x="5803900" y="1901825"/>
          <p14:tracePt t="78032" x="5767388" y="1901825"/>
          <p14:tracePt t="78032" x="5729288" y="1901825"/>
          <p14:tracePt t="78049" x="5678488" y="1889125"/>
          <p14:tracePt t="78049" x="5654675" y="1876425"/>
          <p14:tracePt t="78065" x="5603875" y="1876425"/>
          <p14:tracePt t="78066" x="5554663" y="1852613"/>
          <p14:tracePt t="78082" x="5516563" y="1852613"/>
          <p14:tracePt t="78083" x="5454650" y="1852613"/>
          <p14:tracePt t="78099" x="5403850" y="1852613"/>
          <p14:tracePt t="78099" x="5365750" y="1852613"/>
          <p14:tracePt t="78115" x="5353050" y="1852613"/>
          <p14:tracePt t="78117" x="5316538" y="1839913"/>
          <p14:tracePt t="78132" x="5278438" y="1839913"/>
          <p14:tracePt t="78132" x="5253038" y="1827213"/>
          <p14:tracePt t="78149" x="5229225" y="1827213"/>
          <p14:tracePt t="78149" x="5216525" y="1827213"/>
          <p14:tracePt t="78165" x="5178425" y="1827213"/>
          <p14:tracePt t="78167" x="5165725" y="1827213"/>
          <p14:tracePt t="78168" x="5153025" y="1814513"/>
          <p14:tracePt t="78182" x="5129213" y="1814513"/>
          <p14:tracePt t="78199" x="5116513" y="1814513"/>
          <p14:tracePt t="78200" x="5091113" y="1814513"/>
          <p14:tracePt t="78216" x="5078413" y="1801813"/>
          <p14:tracePt t="78217" x="5065713" y="1801813"/>
          <p14:tracePt t="78232" x="5053013" y="1801813"/>
          <p14:tracePt t="78233" x="5040313" y="1801813"/>
          <p14:tracePt t="78249" x="5003800" y="1789113"/>
          <p14:tracePt t="78266" x="4978400" y="1789113"/>
          <p14:tracePt t="78266" x="4965700" y="1789113"/>
          <p14:tracePt t="78282" x="4940300" y="1776413"/>
          <p14:tracePt t="78283" x="4929188" y="1776413"/>
          <p14:tracePt t="78289" x="4903788" y="1776413"/>
          <p14:tracePt t="78299" x="4891088" y="1765300"/>
          <p14:tracePt t="78316" x="4878388" y="1765300"/>
          <p14:tracePt t="78336" x="4852988" y="1765300"/>
          <p14:tracePt t="78369" x="4840288" y="1765300"/>
          <p14:tracePt t="78401" x="4829175" y="1765300"/>
          <p14:tracePt t="78417" x="4816475" y="1765300"/>
          <p14:tracePt t="78433" x="4803775" y="1765300"/>
          <p14:tracePt t="78465" x="4791075" y="1765300"/>
          <p14:tracePt t="78482" x="4778375" y="1765300"/>
          <p14:tracePt t="78483" x="4765675" y="1765300"/>
          <p14:tracePt t="78499" x="4740275" y="1765300"/>
          <p14:tracePt t="78505" x="4716463" y="1765300"/>
          <p14:tracePt t="78516" x="4703763" y="1765300"/>
          <p14:tracePt t="78521" x="4691063" y="1765300"/>
          <p14:tracePt t="78532" x="4652963" y="1765300"/>
          <p14:tracePt t="78537" x="4627563" y="1765300"/>
          <p14:tracePt t="78549" x="4591050" y="1765300"/>
          <p14:tracePt t="78552" x="4552950" y="1765300"/>
          <p14:tracePt t="78566" x="4503738" y="1765300"/>
          <p14:tracePt t="78568" x="4465638" y="1765300"/>
          <p14:tracePt t="78582" x="4440238" y="1765300"/>
          <p14:tracePt t="78585" x="4403725" y="1765300"/>
          <p14:tracePt t="78599" x="4365625" y="1765300"/>
          <p14:tracePt t="78601" x="4340225" y="1776413"/>
          <p14:tracePt t="78616" x="4327525" y="1776413"/>
          <p14:tracePt t="78618" x="4291013" y="1789113"/>
          <p14:tracePt t="78632" x="4278313" y="1789113"/>
          <p14:tracePt t="78649" x="4252913" y="1789113"/>
          <p14:tracePt t="78651" x="4240213" y="1789113"/>
          <p14:tracePt t="78666" x="4227513" y="1789113"/>
          <p14:tracePt t="78682" x="4203700" y="1789113"/>
          <p14:tracePt t="78699" x="4191000" y="1789113"/>
          <p14:tracePt t="78705" x="4178300" y="1789113"/>
          <p14:tracePt t="78716" x="4178300" y="1801813"/>
          <p14:tracePt t="78721" x="4165600" y="1801813"/>
          <p14:tracePt t="78732" x="4152900" y="1801813"/>
          <p14:tracePt t="78737" x="4140200" y="1801813"/>
          <p14:tracePt t="78749" x="4127500" y="1801813"/>
          <p14:tracePt t="78752" x="4114800" y="1801813"/>
          <p14:tracePt t="78766" x="4103688" y="1801813"/>
          <p14:tracePt t="78768" x="4078288" y="1814513"/>
          <p14:tracePt t="78782" x="4065588" y="1814513"/>
          <p14:tracePt t="78799" x="4052888" y="1814513"/>
          <p14:tracePt t="78802" x="4040188" y="1814513"/>
          <p14:tracePt t="78818" x="4027488" y="1814513"/>
          <p14:tracePt t="78832" x="4002088" y="1814513"/>
          <p14:tracePt t="78833" x="3990975" y="1827213"/>
          <p14:tracePt t="78849" x="3978275" y="1827213"/>
          <p14:tracePt t="78850" x="3965575" y="1827213"/>
          <p14:tracePt t="78866" x="3952875" y="1827213"/>
          <p14:tracePt t="78868" x="3940175" y="1827213"/>
          <p14:tracePt t="78882" x="3914775" y="1827213"/>
          <p14:tracePt t="78899" x="3890963" y="1827213"/>
          <p14:tracePt t="78900" x="3878263" y="1827213"/>
          <p14:tracePt t="78905" x="3865563" y="1827213"/>
          <p14:tracePt t="78916" x="3840163" y="1827213"/>
          <p14:tracePt t="78921" x="3814763" y="1827213"/>
          <p14:tracePt t="78932" x="3790950" y="1827213"/>
          <p14:tracePt t="78937" x="3778250" y="1827213"/>
          <p14:tracePt t="78953" x="3752850" y="1827213"/>
          <p14:tracePt t="78955" x="3727450" y="1827213"/>
          <p14:tracePt t="78966" x="3702050" y="1827213"/>
          <p14:tracePt t="78968" x="3689350" y="1827213"/>
          <p14:tracePt t="78982" x="3652838" y="1827213"/>
          <p14:tracePt t="78985" x="3627438" y="1827213"/>
          <p14:tracePt t="78999" x="3602038" y="1827213"/>
          <p14:tracePt t="79001" x="3552825" y="1827213"/>
          <p14:tracePt t="79015" x="3502025" y="1827213"/>
          <p14:tracePt t="79016" x="3478213" y="1827213"/>
          <p14:tracePt t="79033" x="3427413" y="1827213"/>
          <p14:tracePt t="79034" x="3402013" y="1827213"/>
          <p14:tracePt t="79049" x="3365500" y="1827213"/>
          <p14:tracePt t="79049" x="3340100" y="1827213"/>
          <p14:tracePt t="79066" x="3314700" y="1827213"/>
          <p14:tracePt t="79066" x="3276600" y="1827213"/>
          <p14:tracePt t="79082" x="3265488" y="1827213"/>
          <p14:tracePt t="79084" x="3240088" y="1827213"/>
          <p14:tracePt t="79099" x="3227388" y="1827213"/>
          <p14:tracePt t="79099" x="3189288" y="1827213"/>
          <p14:tracePt t="79105" x="3176588" y="1827213"/>
          <p14:tracePt t="79116" x="3152775" y="1827213"/>
          <p14:tracePt t="79120" x="3140075" y="1827213"/>
          <p14:tracePt t="79132" x="3089275" y="1827213"/>
          <p14:tracePt t="79137" x="3065463" y="1827213"/>
          <p14:tracePt t="79149" x="3052763" y="1827213"/>
          <p14:tracePt t="79153" x="3014663" y="1827213"/>
          <p14:tracePt t="79166" x="3001963" y="1827213"/>
          <p14:tracePt t="79168" x="2963863" y="1827213"/>
          <p14:tracePt t="79182" x="2952750" y="1827213"/>
          <p14:tracePt t="79185" x="2914650" y="1827213"/>
          <p14:tracePt t="79199" x="2901950" y="1827213"/>
          <p14:tracePt t="79202" x="2876550" y="1827213"/>
          <p14:tracePt t="79216" x="2852738" y="1827213"/>
          <p14:tracePt t="79216" x="2814638" y="1827213"/>
          <p14:tracePt t="79232" x="2789238" y="1827213"/>
          <p14:tracePt t="79235" x="2776538" y="1827213"/>
          <p14:tracePt t="79249" x="2752725" y="1827213"/>
          <p14:tracePt t="79249" x="2727325" y="1827213"/>
          <p14:tracePt t="79266" x="2714625" y="1827213"/>
          <p14:tracePt t="79266" x="2689225" y="1827213"/>
          <p14:tracePt t="79282" x="2651125" y="1827213"/>
          <p14:tracePt t="79284" x="2627313" y="1827213"/>
          <p14:tracePt t="79299" x="2601913" y="1827213"/>
          <p14:tracePt t="79305" x="2563813" y="1827213"/>
          <p14:tracePt t="79316" x="2551113" y="1827213"/>
          <p14:tracePt t="79321" x="2540000" y="1827213"/>
          <p14:tracePt t="79337" x="2527300" y="1827213"/>
          <p14:tracePt t="79349" x="2501900" y="1827213"/>
          <p14:tracePt t="79352" x="2489200" y="1827213"/>
          <p14:tracePt t="79368" x="2476500" y="1839913"/>
          <p14:tracePt t="79382" x="2451100" y="1839913"/>
          <p14:tracePt t="79385" x="2439988" y="1839913"/>
          <p14:tracePt t="79399" x="2427288" y="1839913"/>
          <p14:tracePt t="79402" x="2401888" y="1839913"/>
          <p14:tracePt t="79418" x="2363788" y="1839913"/>
          <p14:tracePt t="79432" x="2338388" y="1839913"/>
          <p14:tracePt t="79435" x="2327275" y="1839913"/>
          <p14:tracePt t="79449" x="2301875" y="1839913"/>
          <p14:tracePt t="79451" x="2276475" y="1839913"/>
          <p14:tracePt t="79465" x="2251075" y="1839913"/>
          <p14:tracePt t="79466" x="2238375" y="1839913"/>
          <p14:tracePt t="79482" x="2201863" y="1839913"/>
          <p14:tracePt t="79483" x="2163763" y="1839913"/>
          <p14:tracePt t="79499" x="2127250" y="1839913"/>
          <p14:tracePt t="79501" x="2089150" y="1839913"/>
          <p14:tracePt t="79504" x="2063750" y="1839913"/>
          <p14:tracePt t="79516" x="2038350" y="1839913"/>
          <p14:tracePt t="79521" x="2001838" y="1839913"/>
          <p14:tracePt t="79532" x="1951038" y="1839913"/>
          <p14:tracePt t="79536" x="1914525" y="1839913"/>
          <p14:tracePt t="79549" x="1876425" y="1839913"/>
          <p14:tracePt t="79552" x="1825625" y="1839913"/>
          <p14:tracePt t="79565" x="1763713" y="1839913"/>
          <p14:tracePt t="79568" x="1738313" y="1839913"/>
          <p14:tracePt t="79582" x="1701800" y="1839913"/>
          <p14:tracePt t="79585" x="1676400" y="1839913"/>
          <p14:tracePt t="79599" x="1625600" y="1839913"/>
          <p14:tracePt t="79602" x="1576388" y="1839913"/>
          <p14:tracePt t="79615" x="1563688" y="1839913"/>
          <p14:tracePt t="79618" x="1550988" y="1839913"/>
          <p14:tracePt t="79632" x="1525588" y="1839913"/>
          <p14:tracePt t="79635" x="1501775" y="1839913"/>
          <p14:tracePt t="79649" x="1489075" y="1839913"/>
          <p14:tracePt t="79665" x="1476375" y="1839913"/>
          <p14:tracePt t="79682" x="1463675" y="1839913"/>
          <p14:tracePt t="79683" x="1450975" y="1839913"/>
          <p14:tracePt t="79833" x="1476375" y="1839913"/>
          <p14:tracePt t="79849" x="1512888" y="1839913"/>
          <p14:tracePt t="79849" x="1563688" y="1839913"/>
          <p14:tracePt t="79865" x="1638300" y="1839913"/>
          <p14:tracePt t="79866" x="1738313" y="1839913"/>
          <p14:tracePt t="79882" x="1825625" y="1839913"/>
          <p14:tracePt t="79883" x="1925638" y="1839913"/>
          <p14:tracePt t="79888" x="2051050" y="1839913"/>
          <p14:tracePt t="79899" x="2363788" y="1839913"/>
          <p14:tracePt t="79916" x="2514600" y="1839913"/>
          <p14:tracePt t="79916" x="2651125" y="1839913"/>
          <p14:tracePt t="79921" x="2852738" y="1839913"/>
          <p14:tracePt t="79932" x="3001963" y="1852613"/>
          <p14:tracePt t="79937" x="3140075" y="1865313"/>
          <p14:tracePt t="79953" x="3302000" y="1889125"/>
          <p14:tracePt t="79956" x="3427413" y="1927225"/>
          <p14:tracePt t="79965" x="3578225" y="1978025"/>
          <p14:tracePt t="79968" x="3740150" y="2014538"/>
          <p14:tracePt t="79982" x="3952875" y="2052638"/>
          <p14:tracePt t="79985" x="4040188" y="2065338"/>
          <p14:tracePt t="79999" x="4203700" y="2101850"/>
          <p14:tracePt t="80001" x="4327525" y="2139950"/>
          <p14:tracePt t="80015" x="4578350" y="2239963"/>
          <p14:tracePt t="80018" x="4716463" y="2252663"/>
          <p14:tracePt t="80032" x="4816475" y="2303463"/>
          <p14:tracePt t="80035" x="4916488" y="2314575"/>
          <p14:tracePt t="80049" x="5003800" y="2327275"/>
          <p14:tracePt t="80049" x="5065713" y="2352675"/>
          <p14:tracePt t="80065" x="5165725" y="2365375"/>
          <p14:tracePt t="80066" x="5253038" y="2378075"/>
          <p14:tracePt t="80082" x="5365750" y="2414588"/>
          <p14:tracePt t="80083" x="5454650" y="2439988"/>
          <p14:tracePt t="80099" x="5529263" y="2439988"/>
          <p14:tracePt t="80099" x="5591175" y="2452688"/>
          <p14:tracePt t="80105" x="5665788" y="2478088"/>
          <p14:tracePt t="80115" x="5691188" y="2478088"/>
          <p14:tracePt t="80121" x="5741988" y="2490788"/>
          <p14:tracePt t="80132" x="5778500" y="2503488"/>
          <p14:tracePt t="80137" x="5829300" y="2527300"/>
          <p14:tracePt t="80149" x="5891213" y="2540000"/>
          <p14:tracePt t="80152" x="5978525" y="2565400"/>
          <p14:tracePt t="80165" x="6054725" y="2590800"/>
          <p14:tracePt t="80168" x="6142038" y="2616200"/>
          <p14:tracePt t="80182" x="6242050" y="2616200"/>
          <p14:tracePt t="80185" x="6303963" y="2652713"/>
          <p14:tracePt t="80199" x="6391275" y="2665413"/>
          <p14:tracePt t="80201" x="6429375" y="2665413"/>
          <p14:tracePt t="80215" x="6492875" y="2678113"/>
          <p14:tracePt t="80218" x="6503988" y="2703513"/>
          <p14:tracePt t="80232" x="6542088" y="2716213"/>
          <p14:tracePt t="80234" x="6580188" y="2716213"/>
          <p14:tracePt t="80249" x="6592888" y="2716213"/>
          <p14:tracePt t="80265" x="6616700" y="2716213"/>
          <p14:tracePt t="80282" x="6629400" y="2716213"/>
          <p14:tracePt t="80283" x="6642100" y="2716213"/>
          <p14:tracePt t="80299" x="6667500" y="2716213"/>
          <p14:tracePt t="80299" x="6680200" y="2716213"/>
          <p14:tracePt t="80315" x="6704013" y="2716213"/>
          <p14:tracePt t="80316" x="6729413" y="2728913"/>
          <p14:tracePt t="80320" x="6754813" y="2728913"/>
          <p14:tracePt t="80332" x="6767513" y="2728913"/>
          <p14:tracePt t="80336" x="6792913" y="2728913"/>
          <p14:tracePt t="80352" x="6805613" y="2728913"/>
          <p14:tracePt t="80365" x="6829425" y="2728913"/>
          <p14:tracePt t="80368" x="6842125" y="2728913"/>
          <p14:tracePt t="80382" x="6854825" y="2728913"/>
          <p14:tracePt t="80385" x="6867525" y="2728913"/>
          <p14:tracePt t="80399" x="6892925" y="2728913"/>
          <p14:tracePt t="80402" x="6916738" y="2728913"/>
          <p14:tracePt t="80415" x="6929438" y="2728913"/>
          <p14:tracePt t="80417" x="6954838" y="2728913"/>
          <p14:tracePt t="80432" x="6980238" y="2728913"/>
          <p14:tracePt t="80433" x="7005638" y="2728913"/>
          <p14:tracePt t="80449" x="7016750" y="2728913"/>
          <p14:tracePt t="80449" x="7042150" y="2728913"/>
          <p14:tracePt t="80465" x="7054850" y="2728913"/>
          <p14:tracePt t="80466" x="7067550" y="2728913"/>
          <p14:tracePt t="80482" x="7092950" y="2728913"/>
          <p14:tracePt t="80483" x="7105650" y="2728913"/>
          <p14:tracePt t="80488" x="7129463" y="2728913"/>
          <p14:tracePt t="80499" x="7142163" y="2728913"/>
          <p14:tracePt t="80504" x="7167563" y="2728913"/>
          <p14:tracePt t="80515" x="7180263" y="2728913"/>
          <p14:tracePt t="80521" x="7205663" y="2728913"/>
          <p14:tracePt t="80532" x="7218363" y="2728913"/>
          <p14:tracePt t="80537" x="7229475" y="2728913"/>
          <p14:tracePt t="80549" x="7242175" y="2728913"/>
          <p14:tracePt t="80552" x="7254875" y="2728913"/>
          <p14:tracePt t="80582" x="7267575" y="2728913"/>
          <p14:tracePt t="80599" x="7280275" y="2728913"/>
          <p14:tracePt t="80615" x="7292975" y="2728913"/>
          <p14:tracePt t="80633" x="7305675" y="2728913"/>
          <p14:tracePt t="80649" x="7318375" y="2728913"/>
          <p14:tracePt t="80649" x="7329488" y="2728913"/>
          <p14:tracePt t="80681" x="7342188" y="2728913"/>
          <p14:tracePt t="80699" x="7354888" y="2728913"/>
          <p14:tracePt t="80699" x="7367588" y="2728913"/>
          <p14:tracePt t="80715" x="7405688" y="2728913"/>
          <p14:tracePt t="80732" x="7418388" y="2728913"/>
          <p14:tracePt t="80749" x="7442200" y="2728913"/>
          <p14:tracePt t="80768" x="7454900" y="2728913"/>
          <p14:tracePt t="80785" x="7467600" y="2728913"/>
          <p14:tracePt t="80800" x="7480300" y="2728913"/>
          <p14:tracePt t="80815" x="7493000" y="2728913"/>
          <p14:tracePt t="80833" x="7505700" y="2728913"/>
          <p14:tracePt t="80849" x="7518400" y="2728913"/>
          <p14:tracePt t="80865" x="7542213" y="2728913"/>
          <p14:tracePt t="80882" x="7554913" y="2728913"/>
          <p14:tracePt t="80883" x="7567613" y="2728913"/>
          <p14:tracePt t="80899" x="7580313" y="2728913"/>
          <p14:tracePt t="80915" x="7593013" y="2728913"/>
          <p14:tracePt t="80921" x="7618413" y="2728913"/>
          <p14:tracePt t="80953" x="7642225" y="2728913"/>
          <p14:tracePt t="80976" x="7654925" y="2728913"/>
          <p14:tracePt t="80999" x="7680325" y="2728913"/>
          <p14:tracePt t="81001" x="7693025" y="2728913"/>
          <p14:tracePt t="81015" x="7718425" y="2728913"/>
          <p14:tracePt t="81032" x="7742238" y="2728913"/>
          <p14:tracePt t="81034" x="7754938" y="2728913"/>
          <p14:tracePt t="81049" x="7767638" y="2728913"/>
          <p14:tracePt t="81065" x="7780338" y="2728913"/>
          <p14:tracePt t="81082" x="7793038" y="2716213"/>
          <p14:tracePt t="81329" x="7793038" y="2703513"/>
          <p14:tracePt t="81456" x="7780338" y="2703513"/>
          <p14:tracePt t="81481" x="7767638" y="2703513"/>
          <p14:tracePt t="81499" x="7754938" y="2703513"/>
          <p14:tracePt t="81499" x="7742238" y="2703513"/>
          <p14:tracePt t="81515" x="7731125" y="2703513"/>
          <p14:tracePt t="81532" x="7705725" y="2703513"/>
          <p14:tracePt t="81549" x="7680325" y="2703513"/>
          <p14:tracePt t="81565" x="7667625" y="2703513"/>
          <p14:tracePt t="81568" x="7654925" y="2703513"/>
          <p14:tracePt t="81584" x="7642225" y="2703513"/>
          <p14:tracePt t="81599" x="7631113" y="2703513"/>
          <p14:tracePt t="81601" x="7618413" y="2703513"/>
          <p14:tracePt t="81615" x="7593013" y="2703513"/>
          <p14:tracePt t="81618" x="7580313" y="2703513"/>
          <p14:tracePt t="81634" x="7554913" y="2703513"/>
          <p14:tracePt t="81649" x="7542213" y="2703513"/>
          <p14:tracePt t="81649" x="7531100" y="2703513"/>
          <p14:tracePt t="81665" x="7505700" y="2703513"/>
          <p14:tracePt t="81666" x="7493000" y="2703513"/>
          <p14:tracePt t="81682" x="7467600" y="2703513"/>
          <p14:tracePt t="81683" x="7454900" y="2703513"/>
          <p14:tracePt t="81699" x="7418388" y="2703513"/>
          <p14:tracePt t="81701" x="7405688" y="2703513"/>
          <p14:tracePt t="81704" x="7367588" y="2703513"/>
          <p14:tracePt t="81715" x="7354888" y="2703513"/>
          <p14:tracePt t="81721" x="7329488" y="2703513"/>
          <p14:tracePt t="81732" x="7305675" y="2703513"/>
          <p14:tracePt t="81736" x="7280275" y="2703513"/>
          <p14:tracePt t="81752" x="7254875" y="2703513"/>
          <p14:tracePt t="81765" x="7218363" y="2703513"/>
          <p14:tracePt t="81768" x="7192963" y="2703513"/>
          <p14:tracePt t="81782" x="7180263" y="2703513"/>
          <p14:tracePt t="81784" x="7129463" y="2703513"/>
          <p14:tracePt t="81799" x="7092950" y="2703513"/>
          <p14:tracePt t="81801" x="7054850" y="2703513"/>
          <p14:tracePt t="81815" x="7016750" y="2703513"/>
          <p14:tracePt t="81818" x="6992938" y="2703513"/>
          <p14:tracePt t="81832" x="6954838" y="2703513"/>
          <p14:tracePt t="81833" x="6942138" y="2703513"/>
          <p14:tracePt t="81849" x="6905625" y="2703513"/>
          <p14:tracePt t="81849" x="6880225" y="2703513"/>
          <p14:tracePt t="81865" x="6842125" y="2703513"/>
          <p14:tracePt t="81866" x="6816725" y="2703513"/>
          <p14:tracePt t="81882" x="6780213" y="2703513"/>
          <p14:tracePt t="81884" x="6767513" y="2703513"/>
          <p14:tracePt t="81899" x="6729413" y="2703513"/>
          <p14:tracePt t="81899" x="6692900" y="2703513"/>
          <p14:tracePt t="81915" x="6667500" y="2703513"/>
          <p14:tracePt t="81916" x="6616700" y="2703513"/>
          <p14:tracePt t="81920" x="6567488" y="2703513"/>
          <p14:tracePt t="81932" x="6529388" y="2703513"/>
          <p14:tracePt t="81938" x="6480175" y="2703513"/>
          <p14:tracePt t="81953" x="6442075" y="2703513"/>
          <p14:tracePt t="81955" x="6429375" y="2703513"/>
          <p14:tracePt t="81965" x="6391275" y="2703513"/>
          <p14:tracePt t="81969" x="6354763" y="2703513"/>
          <p14:tracePt t="81982" x="6342063" y="2703513"/>
          <p14:tracePt t="81985" x="6291263" y="2703513"/>
          <p14:tracePt t="81999" x="6254750" y="2703513"/>
          <p14:tracePt t="82001" x="6242050" y="2703513"/>
          <p14:tracePt t="82015" x="6203950" y="2703513"/>
          <p14:tracePt t="82016" x="6154738" y="2703513"/>
          <p14:tracePt t="82032" x="6129338" y="2690813"/>
          <p14:tracePt t="82033" x="6091238" y="2690813"/>
          <p14:tracePt t="82049" x="6016625" y="2665413"/>
          <p14:tracePt t="82051" x="5991225" y="2665413"/>
          <p14:tracePt t="82065" x="5954713" y="2665413"/>
          <p14:tracePt t="82066" x="5929313" y="2652713"/>
          <p14:tracePt t="82082" x="5878513" y="2652713"/>
          <p14:tracePt t="82084" x="5854700" y="2640013"/>
          <p14:tracePt t="82099" x="5803900" y="2627313"/>
          <p14:tracePt t="82099" x="5767388" y="2627313"/>
          <p14:tracePt t="82105" x="5729288" y="2616200"/>
          <p14:tracePt t="82115" x="5703888" y="2616200"/>
          <p14:tracePt t="82121" x="5665788" y="2603500"/>
          <p14:tracePt t="82132" x="5641975" y="2603500"/>
          <p14:tracePt t="82136" x="5603875" y="2603500"/>
          <p14:tracePt t="82149" x="5591175" y="2590800"/>
          <p14:tracePt t="82152" x="5565775" y="2590800"/>
          <p14:tracePt t="82165" x="5541963" y="2590800"/>
          <p14:tracePt t="82168" x="5516563" y="2590800"/>
          <p14:tracePt t="82184" x="5491163" y="2590800"/>
          <p14:tracePt t="82199" x="5478463" y="2590800"/>
          <p14:tracePt t="82215" x="5465763" y="2590800"/>
          <p14:tracePt t="82218" x="5441950" y="2590800"/>
          <p14:tracePt t="82232" x="5429250" y="2590800"/>
          <p14:tracePt t="82249" x="5403850" y="2590800"/>
          <p14:tracePt t="82265" x="5391150" y="2590800"/>
          <p14:tracePt t="82282" x="5365750" y="2590800"/>
          <p14:tracePt t="82282" x="5353050" y="2578100"/>
          <p14:tracePt t="82299" x="5353050" y="2565400"/>
          <p14:tracePt t="82305" x="5329238" y="2565400"/>
          <p14:tracePt t="82315" x="5316538" y="2565400"/>
          <p14:tracePt t="82321" x="5291138" y="2565400"/>
          <p14:tracePt t="82332" x="5278438" y="2565400"/>
          <p14:tracePt t="82336" x="5253038" y="2565400"/>
          <p14:tracePt t="82349" x="5229225" y="2552700"/>
          <p14:tracePt t="82352" x="5203825" y="2552700"/>
          <p14:tracePt t="82365" x="5178425" y="2552700"/>
          <p14:tracePt t="82368" x="5153025" y="2552700"/>
          <p14:tracePt t="82382" x="5116513" y="2552700"/>
          <p14:tracePt t="82384" x="5091113" y="2552700"/>
          <p14:tracePt t="82399" x="5053013" y="2540000"/>
          <p14:tracePt t="82401" x="5040313" y="2540000"/>
          <p14:tracePt t="82415" x="5003800" y="2540000"/>
          <p14:tracePt t="82418" x="5003800" y="2527300"/>
          <p14:tracePt t="83032" x="4991100" y="2527300"/>
          <p14:tracePt t="83113" x="4978400" y="2527300"/>
          <p14:tracePt t="83152" x="4965700" y="2527300"/>
          <p14:tracePt t="83176" x="4953000" y="2527300"/>
          <p14:tracePt t="83198" x="4929188" y="2516188"/>
          <p14:tracePt t="83215" x="4916488" y="2516188"/>
          <p14:tracePt t="83218" x="4903788" y="2516188"/>
          <p14:tracePt t="83232" x="4891088" y="2516188"/>
          <p14:tracePt t="83233" x="4878388" y="2516188"/>
          <p14:tracePt t="83248" x="4852988" y="2516188"/>
          <p14:tracePt t="83249" x="4840288" y="2516188"/>
          <p14:tracePt t="83265" x="4803775" y="2516188"/>
          <p14:tracePt t="83266" x="4765675" y="2516188"/>
          <p14:tracePt t="83282" x="4752975" y="2516188"/>
          <p14:tracePt t="83282" x="4716463" y="2516188"/>
          <p14:tracePt t="83298" x="4703763" y="2516188"/>
          <p14:tracePt t="83299" x="4665663" y="2516188"/>
          <p14:tracePt t="83304" x="4627563" y="2516188"/>
          <p14:tracePt t="83315" x="4578350" y="2516188"/>
          <p14:tracePt t="83321" x="4565650" y="2516188"/>
          <p14:tracePt t="83332" x="4516438" y="2516188"/>
          <p14:tracePt t="83336" x="4478338" y="2516188"/>
          <p14:tracePt t="83348" x="4427538" y="2503488"/>
          <p14:tracePt t="83352" x="4416425" y="2503488"/>
          <p14:tracePt t="83365" x="4378325" y="2503488"/>
          <p14:tracePt t="83368" x="4352925" y="2503488"/>
          <p14:tracePt t="83382" x="4327525" y="2503488"/>
          <p14:tracePt t="83384" x="4303713" y="2503488"/>
          <p14:tracePt t="83398" x="4278313" y="2503488"/>
          <p14:tracePt t="83401" x="4252913" y="2503488"/>
          <p14:tracePt t="83415" x="4240213" y="2503488"/>
          <p14:tracePt t="83418" x="4227513" y="2503488"/>
          <p14:tracePt t="83432" x="4203700" y="2503488"/>
          <p14:tracePt t="83432" x="4178300" y="2503488"/>
          <p14:tracePt t="83449" x="4165600" y="2503488"/>
          <p14:tracePt t="83449" x="4152900" y="2503488"/>
          <p14:tracePt t="83465" x="4127500" y="2503488"/>
          <p14:tracePt t="83466" x="4103688" y="2503488"/>
          <p14:tracePt t="83482" x="4090988" y="2503488"/>
          <p14:tracePt t="83482" x="4078288" y="2503488"/>
          <p14:tracePt t="83498" x="4040188" y="2503488"/>
          <p14:tracePt t="83515" x="4027488" y="2503488"/>
          <p14:tracePt t="83516" x="4002088" y="2503488"/>
          <p14:tracePt t="83532" x="3990975" y="2503488"/>
          <p14:tracePt t="83548" x="3965575" y="2503488"/>
          <p14:tracePt t="83565" x="3940175" y="2503488"/>
          <p14:tracePt t="83568" x="3927475" y="2503488"/>
          <p14:tracePt t="83582" x="3914775" y="2503488"/>
          <p14:tracePt t="83584" x="3902075" y="2503488"/>
          <p14:tracePt t="83598" x="3878263" y="2503488"/>
          <p14:tracePt t="83601" x="3865563" y="2503488"/>
          <p14:tracePt t="83615" x="3840163" y="2503488"/>
          <p14:tracePt t="83618" x="3802063" y="2478088"/>
          <p14:tracePt t="83634" x="3778250" y="2478088"/>
          <p14:tracePt t="83648" x="3765550" y="2478088"/>
          <p14:tracePt t="83650" x="3752850" y="2478088"/>
          <p14:tracePt t="83665" x="3740150" y="2478088"/>
          <p14:tracePt t="83682" x="3714750" y="2478088"/>
          <p14:tracePt t="83698" x="3702050" y="2478088"/>
          <p14:tracePt t="83699" x="3665538" y="2478088"/>
          <p14:tracePt t="83715" x="3640138" y="2478088"/>
          <p14:tracePt t="83721" x="3627438" y="2478088"/>
          <p14:tracePt t="83732" x="3589338" y="2478088"/>
          <p14:tracePt t="83736" x="3578225" y="2478088"/>
          <p14:tracePt t="83748" x="3552825" y="2478088"/>
          <p14:tracePt t="83752" x="3527425" y="2478088"/>
          <p14:tracePt t="83765" x="3502025" y="2478088"/>
          <p14:tracePt t="83768" x="3489325" y="2478088"/>
          <p14:tracePt t="83782" x="3465513" y="2478088"/>
          <p14:tracePt t="83784" x="3440113" y="2478088"/>
          <p14:tracePt t="83798" x="3414713" y="2478088"/>
          <p14:tracePt t="83801" x="3402013" y="2478088"/>
          <p14:tracePt t="83815" x="3365500" y="2478088"/>
          <p14:tracePt t="83817" x="3352800" y="2478088"/>
          <p14:tracePt t="83832" x="3314700" y="2478088"/>
          <p14:tracePt t="83832" x="3276600" y="2478088"/>
          <p14:tracePt t="83849" x="3240088" y="2478088"/>
          <p14:tracePt t="83851" x="3227388" y="2478088"/>
          <p14:tracePt t="83865" x="3189288" y="2478088"/>
          <p14:tracePt t="83882" x="3165475" y="2478088"/>
          <p14:tracePt t="83882" x="3140075" y="2478088"/>
          <p14:tracePt t="83898" x="3101975" y="2478088"/>
          <p14:tracePt t="83901" x="3101975" y="2465388"/>
          <p14:tracePt t="83915" x="3076575" y="2465388"/>
          <p14:tracePt t="83916" x="3040063" y="2465388"/>
          <p14:tracePt t="83921" x="3001963" y="2452688"/>
          <p14:tracePt t="83932" x="2989263" y="2452688"/>
          <p14:tracePt t="83936" x="2963863" y="2452688"/>
          <p14:tracePt t="83953" x="2914650" y="2439988"/>
          <p14:tracePt t="83955" x="2901950" y="2439988"/>
          <p14:tracePt t="83965" x="2852738" y="2427288"/>
          <p14:tracePt t="83968" x="2827338" y="2427288"/>
          <p14:tracePt t="83982" x="2801938" y="2427288"/>
          <p14:tracePt t="83984" x="2776538" y="2427288"/>
          <p14:tracePt t="83998" x="2763838" y="2414588"/>
          <p14:tracePt t="84001" x="2727325" y="2414588"/>
          <p14:tracePt t="84015" x="2701925" y="2414588"/>
          <p14:tracePt t="84016" x="2663825" y="2414588"/>
          <p14:tracePt t="84032" x="2640013" y="2414588"/>
          <p14:tracePt t="84032" x="2627313" y="2414588"/>
          <p14:tracePt t="84048" x="2601913" y="2403475"/>
          <p14:tracePt t="84049" x="2576513" y="2403475"/>
          <p14:tracePt t="84065" x="2540000" y="2390775"/>
          <p14:tracePt t="84082" x="2527300" y="2390775"/>
          <p14:tracePt t="84082" x="2501900" y="2390775"/>
          <p14:tracePt t="84098" x="2476500" y="2378075"/>
          <p14:tracePt t="84115" x="2463800" y="2378075"/>
          <p14:tracePt t="84132" x="2439988" y="2365375"/>
          <p14:tracePt t="84136" x="2427288" y="2365375"/>
          <p14:tracePt t="84148" x="2414588" y="2365375"/>
          <p14:tracePt t="84152" x="2389188" y="2365375"/>
          <p14:tracePt t="84165" x="2376488" y="2365375"/>
          <p14:tracePt t="84168" x="2363788" y="2365375"/>
          <p14:tracePt t="84182" x="2351088" y="2365375"/>
          <p14:tracePt t="84198" x="2327275" y="2365375"/>
          <p14:tracePt t="84215" x="2314575" y="2365375"/>
          <p14:tracePt t="84232" x="2301875" y="2365375"/>
          <p14:tracePt t="84248" x="2289175" y="2365375"/>
          <p14:tracePt t="84249" x="2276475" y="2339975"/>
          <p14:tracePt t="84265" x="2263775" y="2339975"/>
          <p14:tracePt t="84282" x="2251075" y="2339975"/>
          <p14:tracePt t="84298" x="2238375" y="2339975"/>
          <p14:tracePt t="84299" x="2227263" y="2339975"/>
          <p14:tracePt t="84305" x="2214563" y="2339975"/>
          <p14:tracePt t="84332" x="2201863" y="2339975"/>
          <p14:tracePt t="84336" x="2189163" y="2339975"/>
          <p14:tracePt t="84368" x="2176463" y="2339975"/>
          <p14:tracePt t="84382" x="2163763" y="2339975"/>
          <p14:tracePt t="84398" x="2151063" y="2339975"/>
          <p14:tracePt t="84416" x="2138363" y="2339975"/>
          <p14:tracePt t="84440" x="2127250" y="2339975"/>
          <p14:tracePt t="84456" x="2114550" y="2339975"/>
          <p14:tracePt t="84480" x="2101850" y="2339975"/>
          <p14:tracePt t="84498" x="2089150" y="2339975"/>
          <p14:tracePt t="84515" x="2076450" y="2339975"/>
          <p14:tracePt t="84560" x="2063750" y="2339975"/>
          <p14:tracePt t="84582" x="2051050" y="2339975"/>
          <p14:tracePt t="84584" x="2038350" y="2339975"/>
          <p14:tracePt t="84664" x="2025650" y="2339975"/>
          <p14:tracePt t="84696" x="2014538" y="2339975"/>
          <p14:tracePt t="84752" x="2001838" y="2339975"/>
          <p14:tracePt t="84952" x="1989138" y="2339975"/>
          <p14:tracePt t="84992" x="1976438" y="2339975"/>
          <p14:tracePt t="85248" x="1963738" y="2339975"/>
          <p14:tracePt t="85280" x="1938338" y="2339975"/>
          <p14:tracePt t="85298" x="1925638" y="2339975"/>
          <p14:tracePt t="85315" x="1914525" y="2339975"/>
          <p14:tracePt t="85331" x="1901825" y="2339975"/>
          <p14:tracePt t="85332" x="1889125" y="2339975"/>
          <p14:tracePt t="85352" x="1876425" y="2339975"/>
          <p14:tracePt t="85365" x="1863725" y="2339975"/>
          <p14:tracePt t="85368" x="1851025" y="2339975"/>
          <p14:tracePt t="85400" x="1838325" y="2339975"/>
          <p14:tracePt t="85424" x="1825625" y="2339975"/>
          <p14:tracePt t="85440" x="1814513" y="2339975"/>
          <p14:tracePt t="85776" x="1801813" y="2339975"/>
          <p14:tracePt t="86072" x="1825625" y="2352675"/>
          <p14:tracePt t="86081" x="1863725" y="2352675"/>
          <p14:tracePt t="86098" x="1889125" y="2352675"/>
          <p14:tracePt t="86099" x="1925638" y="2365375"/>
          <p14:tracePt t="86115" x="1951038" y="2403475"/>
          <p14:tracePt t="86115" x="1989138" y="2403475"/>
          <p14:tracePt t="86121" x="2001838" y="2403475"/>
          <p14:tracePt t="86132" x="2025650" y="2403475"/>
          <p14:tracePt t="86136" x="2051050" y="2403475"/>
          <p14:tracePt t="86152" x="2063750" y="2403475"/>
          <p14:tracePt t="86184" x="2076450" y="2403475"/>
          <p14:tracePt t="86240" x="2089150" y="2403475"/>
          <p14:tracePt t="86280" x="2101850" y="2414588"/>
          <p14:tracePt t="86298" x="2114550" y="2439988"/>
          <p14:tracePt t="86344" x="2127250" y="2439988"/>
          <p14:tracePt t="86365" x="2127250" y="2452688"/>
          <p14:tracePt t="86416" x="2138363" y="2465388"/>
          <p14:tracePt t="86456" x="2163763" y="2478088"/>
          <p14:tracePt t="86480" x="2163763" y="2516188"/>
          <p14:tracePt t="86520" x="2163763" y="2527300"/>
          <p14:tracePt t="86552" x="2163763" y="2540000"/>
          <p14:tracePt t="86568" x="2151063" y="2552700"/>
          <p14:tracePt t="86592" x="2138363" y="2552700"/>
          <p14:tracePt t="86615" x="2101850" y="2552700"/>
          <p14:tracePt t="86618" x="2051050" y="2552700"/>
          <p14:tracePt t="86632" x="2014538" y="2552700"/>
          <p14:tracePt t="86634" x="1976438" y="2552700"/>
          <p14:tracePt t="86648" x="1925638" y="2552700"/>
          <p14:tracePt t="86649" x="1851025" y="2552700"/>
          <p14:tracePt t="86665" x="1825625" y="2540000"/>
          <p14:tracePt t="86665" x="1789113" y="2540000"/>
          <p14:tracePt t="86681" x="1751013" y="2540000"/>
          <p14:tracePt t="86684" x="1725613" y="2527300"/>
          <p14:tracePt t="86698" x="1689100" y="2527300"/>
          <p14:tracePt t="86699" x="1676400" y="2527300"/>
          <p14:tracePt t="86705" x="1663700" y="2516188"/>
          <p14:tracePt t="86731" x="1651000" y="2516188"/>
          <p14:tracePt t="86732" x="1638300" y="2516188"/>
          <p14:tracePt t="86960" x="1625600" y="2516188"/>
          <p14:tracePt t="86992" x="1625600" y="2527300"/>
          <p14:tracePt t="87015" x="1625600" y="2540000"/>
          <p14:tracePt t="87017" x="1625600" y="2552700"/>
          <p14:tracePt t="87031" x="1625600" y="2565400"/>
          <p14:tracePt t="87048" x="1625600" y="2578100"/>
          <p14:tracePt t="87049" x="1625600" y="2590800"/>
          <p14:tracePt t="87081" x="1625600" y="2603500"/>
          <p14:tracePt t="87098" x="1625600" y="2616200"/>
          <p14:tracePt t="87144" x="1625600" y="2627313"/>
          <p14:tracePt t="87184" x="1625600" y="2640013"/>
          <p14:tracePt t="87198" x="1625600" y="2652713"/>
          <p14:tracePt t="87216" x="1625600" y="2678113"/>
          <p14:tracePt t="87232" x="1651000" y="2678113"/>
          <p14:tracePt t="87256" x="1651000" y="2690813"/>
          <p14:tracePt t="87265" x="1663700" y="2703513"/>
          <p14:tracePt t="87281" x="1676400" y="2716213"/>
          <p14:tracePt t="87298" x="1701800" y="2728913"/>
          <p14:tracePt t="87299" x="1701800" y="2740025"/>
          <p14:tracePt t="87304" x="1725613" y="2752725"/>
          <p14:tracePt t="87315" x="1738313" y="2752725"/>
          <p14:tracePt t="87320" x="1751013" y="2752725"/>
          <p14:tracePt t="87331" x="1776413" y="2778125"/>
          <p14:tracePt t="87336" x="1801813" y="2790825"/>
          <p14:tracePt t="87348" x="1825625" y="2803525"/>
          <p14:tracePt t="87352" x="1876425" y="2840038"/>
          <p14:tracePt t="87365" x="1925638" y="2840038"/>
          <p14:tracePt t="87368" x="1963738" y="2852738"/>
          <p14:tracePt t="87381" x="2038350" y="2878138"/>
          <p14:tracePt t="87384" x="2076450" y="2890838"/>
          <p14:tracePt t="87398" x="2114550" y="2903538"/>
          <p14:tracePt t="87400" x="2163763" y="2916238"/>
          <p14:tracePt t="87414" x="2176463" y="2928938"/>
          <p14:tracePt t="87417" x="2227263" y="2928938"/>
          <p14:tracePt t="87431" x="2263775" y="2941638"/>
          <p14:tracePt t="87434" x="2276475" y="2941638"/>
          <p14:tracePt t="87448" x="2289175" y="2941638"/>
          <p14:tracePt t="87449" x="2314575" y="2941638"/>
          <p14:tracePt t="87465" x="2338388" y="2941638"/>
          <p14:tracePt t="87467" x="2376488" y="2941638"/>
          <p14:tracePt t="87481" x="2401888" y="2941638"/>
          <p14:tracePt t="87498" x="2414588" y="2941638"/>
          <p14:tracePt t="87536" x="2439988" y="2941638"/>
          <p14:tracePt t="87552" x="2451100" y="2941638"/>
          <p14:tracePt t="87565" x="2463800" y="2941638"/>
          <p14:tracePt t="87568" x="2476500" y="2941638"/>
          <p14:tracePt t="87598" x="2501900" y="2928938"/>
          <p14:tracePt t="87640" x="2514600" y="2928938"/>
          <p14:tracePt t="87649" x="2527300" y="2928938"/>
          <p14:tracePt t="87665" x="2540000" y="2928938"/>
          <p14:tracePt t="87681" x="2563813" y="2952750"/>
          <p14:tracePt t="87682" x="2576513" y="2965450"/>
          <p14:tracePt t="87688" x="2576513" y="3041650"/>
          <p14:tracePt t="87698" x="2589213" y="3078163"/>
          <p14:tracePt t="87715" x="2614613" y="3154363"/>
          <p14:tracePt t="87715" x="2614613" y="3241675"/>
          <p14:tracePt t="87721" x="2640013" y="3354388"/>
          <p14:tracePt t="87731" x="2640013" y="3467100"/>
          <p14:tracePt t="87736" x="2651125" y="3603625"/>
          <p14:tracePt t="87748" x="2689225" y="3716338"/>
          <p14:tracePt t="87752" x="2701925" y="3879850"/>
          <p14:tracePt t="87764" x="2714625" y="4017963"/>
          <p14:tracePt t="87768" x="2727325" y="4129088"/>
          <p14:tracePt t="87781" x="2752725" y="4279900"/>
          <p14:tracePt t="87784" x="2752725" y="4354513"/>
          <p14:tracePt t="87798" x="2752725" y="4454525"/>
          <p14:tracePt t="87800" x="2752725" y="4554538"/>
          <p14:tracePt t="87815" x="2727325" y="4643438"/>
          <p14:tracePt t="87818" x="2727325" y="4692650"/>
          <p14:tracePt t="87831" x="2727325" y="4768850"/>
          <p14:tracePt t="87834" x="2727325" y="4856163"/>
          <p14:tracePt t="87848" x="2727325" y="4918075"/>
          <p14:tracePt t="87849" x="2727325" y="4992688"/>
          <p14:tracePt t="87865" x="2727325" y="5043488"/>
          <p14:tracePt t="87865" x="2727325" y="5092700"/>
          <p14:tracePt t="87881" x="2727325" y="5143500"/>
          <p14:tracePt t="87882" x="2727325" y="5205413"/>
          <p14:tracePt t="87898" x="2727325" y="5230813"/>
          <p14:tracePt t="87898" x="2727325" y="5268913"/>
          <p14:tracePt t="87915" x="2727325" y="5281613"/>
          <p14:tracePt t="87915" x="2727325" y="5305425"/>
          <p14:tracePt t="87920" x="2727325" y="5318125"/>
          <p14:tracePt t="87931" x="2727325" y="5330825"/>
          <p14:tracePt t="87936" x="2727325" y="5368925"/>
          <p14:tracePt t="87948" x="2727325" y="5394325"/>
          <p14:tracePt t="87952" x="2727325" y="5430838"/>
          <p14:tracePt t="87965" x="2727325" y="5456238"/>
          <p14:tracePt t="87968" x="2727325" y="5468938"/>
          <p14:tracePt t="87981" x="2727325" y="5494338"/>
          <p14:tracePt t="87998" x="2727325" y="5507038"/>
          <p14:tracePt t="88000" x="2727325" y="5518150"/>
          <p14:tracePt t="88064" x="2727325" y="5530850"/>
          <p14:tracePt t="88480" x="2727325" y="5543550"/>
          <p14:tracePt t="89888" x="2714625" y="5543550"/>
          <p14:tracePt t="89912" x="2701925" y="5543550"/>
          <p14:tracePt t="89931" x="2689225" y="5530850"/>
          <p14:tracePt t="89952" x="2689225" y="5507038"/>
          <p14:tracePt t="89964" x="2676525" y="5494338"/>
          <p14:tracePt t="89968" x="2663825" y="5481638"/>
          <p14:tracePt t="89981" x="2663825" y="5468938"/>
          <p14:tracePt t="89984" x="2663825" y="5456238"/>
          <p14:tracePt t="89998" x="2663825" y="5443538"/>
          <p14:tracePt t="90000" x="2663825" y="5418138"/>
          <p14:tracePt t="90014" x="2663825" y="5407025"/>
          <p14:tracePt t="90017" x="2663825" y="5381625"/>
          <p14:tracePt t="90031" x="2663825" y="5343525"/>
          <p14:tracePt t="90032" x="2663825" y="5318125"/>
          <p14:tracePt t="90048" x="2663825" y="5294313"/>
          <p14:tracePt t="90050" x="2663825" y="5230813"/>
          <p14:tracePt t="90064" x="2663825" y="5194300"/>
          <p14:tracePt t="90067" x="2663825" y="5168900"/>
          <p14:tracePt t="90081" x="2663825" y="5118100"/>
          <p14:tracePt t="90082" x="2676525" y="5043488"/>
          <p14:tracePt t="90098" x="2689225" y="4981575"/>
          <p14:tracePt t="90100" x="2727325" y="4892675"/>
          <p14:tracePt t="90114" x="2752725" y="4805363"/>
          <p14:tracePt t="90117" x="2763838" y="4718050"/>
          <p14:tracePt t="90120" x="2801938" y="4630738"/>
          <p14:tracePt t="90131" x="2814638" y="4530725"/>
          <p14:tracePt t="90136" x="2852738" y="4454525"/>
          <p14:tracePt t="90148" x="2876550" y="4379913"/>
          <p14:tracePt t="90152" x="2901950" y="4305300"/>
          <p14:tracePt t="90164" x="2914650" y="4230688"/>
          <p14:tracePt t="90168" x="2940050" y="4192588"/>
          <p14:tracePt t="90181" x="2976563" y="4092575"/>
          <p14:tracePt t="90184" x="3001963" y="4054475"/>
          <p14:tracePt t="90198" x="3014663" y="4017963"/>
          <p14:tracePt t="90200" x="3040063" y="3954463"/>
          <p14:tracePt t="90214" x="3065463" y="3916363"/>
          <p14:tracePt t="90217" x="3076575" y="3854450"/>
          <p14:tracePt t="90231" x="3101975" y="3816350"/>
          <p14:tracePt t="90233" x="3114675" y="3779838"/>
          <p14:tracePt t="90248" x="3152775" y="3741738"/>
          <p14:tracePt t="90250" x="3165475" y="3716338"/>
          <p14:tracePt t="90264" x="3189288" y="3679825"/>
          <p14:tracePt t="90265" x="3227388" y="3641725"/>
          <p14:tracePt t="90281" x="3265488" y="3603625"/>
          <p14:tracePt t="90281" x="3327400" y="3567113"/>
          <p14:tracePt t="90298" x="3402013" y="3529013"/>
          <p14:tracePt t="90300" x="3478213" y="3503613"/>
          <p14:tracePt t="90314" x="3514725" y="3479800"/>
          <p14:tracePt t="90315" x="3602038" y="3429000"/>
          <p14:tracePt t="90320" x="3689350" y="3403600"/>
          <p14:tracePt t="90331" x="3752850" y="3367088"/>
          <p14:tracePt t="90336" x="3840163" y="3328988"/>
          <p14:tracePt t="90348" x="3940175" y="3290888"/>
          <p14:tracePt t="90352" x="4002088" y="3278188"/>
          <p14:tracePt t="90364" x="4078288" y="3267075"/>
          <p14:tracePt t="90368" x="4165600" y="3228975"/>
          <p14:tracePt t="90381" x="4278313" y="3190875"/>
          <p14:tracePt t="90384" x="4391025" y="3165475"/>
          <p14:tracePt t="90398" x="4516438" y="3141663"/>
          <p14:tracePt t="90400" x="4652963" y="3128963"/>
          <p14:tracePt t="90414" x="4740275" y="3103563"/>
          <p14:tracePt t="90417" x="4852988" y="3090863"/>
          <p14:tracePt t="90431" x="4929188" y="3065463"/>
          <p14:tracePt t="90433" x="5003800" y="3028950"/>
          <p14:tracePt t="90448" x="5053013" y="3003550"/>
          <p14:tracePt t="90450" x="5116513" y="2965450"/>
          <p14:tracePt t="90464" x="5191125" y="2941638"/>
          <p14:tracePt t="90465" x="5229225" y="2903538"/>
          <p14:tracePt t="90481" x="5329238" y="2890838"/>
          <p14:tracePt t="90481" x="5378450" y="2865438"/>
          <p14:tracePt t="90497" x="5454650" y="2840038"/>
          <p14:tracePt t="90498" x="5529263" y="2828925"/>
          <p14:tracePt t="90504" x="5603875" y="2790825"/>
          <p14:tracePt t="90514" x="5654675" y="2778125"/>
          <p14:tracePt t="90520" x="5716588" y="2765425"/>
          <p14:tracePt t="90531" x="5754688" y="2740025"/>
          <p14:tracePt t="90536" x="5791200" y="2728913"/>
          <p14:tracePt t="90547" x="5816600" y="2728913"/>
          <p14:tracePt t="90552" x="5842000" y="2716213"/>
          <p14:tracePt t="90564" x="5867400" y="2690813"/>
          <p14:tracePt t="90568" x="5891213" y="2678113"/>
          <p14:tracePt t="90581" x="5903913" y="2665413"/>
          <p14:tracePt t="90584" x="5929313" y="2652713"/>
          <p14:tracePt t="90598" x="5929313" y="2640013"/>
          <p14:tracePt t="90614" x="5954713" y="2640013"/>
          <p14:tracePt t="90617" x="5954713" y="2627313"/>
          <p14:tracePt t="90631" x="5954713" y="2616200"/>
          <p14:tracePt t="90632" x="5967413" y="2616200"/>
          <p14:tracePt t="90664" x="5967413" y="2603500"/>
          <p14:tracePt t="90768" x="5954713" y="2603500"/>
          <p14:tracePt t="90781" x="5942013" y="2603500"/>
          <p14:tracePt t="90800" x="5929313" y="2603500"/>
          <p14:tracePt t="90814" x="5903913" y="2603500"/>
          <p14:tracePt t="90817" x="5891213" y="2616200"/>
          <p14:tracePt t="90831" x="5867400" y="2616200"/>
          <p14:tracePt t="90832" x="5842000" y="2616200"/>
          <p14:tracePt t="90848" x="5816600" y="2616200"/>
          <p14:tracePt t="90850" x="5803900" y="2616200"/>
          <p14:tracePt t="90864" x="5778500" y="2616200"/>
          <p14:tracePt t="90865" x="5754688" y="2616200"/>
          <p14:tracePt t="90881" x="5729288" y="2616200"/>
          <p14:tracePt t="90881" x="5703888" y="2627313"/>
          <p14:tracePt t="90897" x="5691188" y="2627313"/>
          <p14:tracePt t="90914" x="5678488" y="2627313"/>
          <p14:tracePt t="90915" x="5654675" y="2627313"/>
          <p14:tracePt t="90920" x="5641975" y="2627313"/>
          <p14:tracePt t="90931" x="5629275" y="2640013"/>
          <p14:tracePt t="90951" x="5591175" y="2640013"/>
          <p14:tracePt t="90967" x="5565775" y="2652713"/>
          <p14:tracePt t="90980" x="5541963" y="2652713"/>
          <p14:tracePt t="90997" x="5541963" y="2665413"/>
          <p14:tracePt t="90998" x="5516563" y="2665413"/>
          <p14:tracePt t="90999" x="5491163" y="2665413"/>
          <p14:tracePt t="91015" x="5478463" y="2665413"/>
          <p14:tracePt t="91031" x="5465763" y="2665413"/>
          <p14:tracePt t="91033" x="5454650" y="2690813"/>
          <p14:tracePt t="91048" x="5441950" y="2690813"/>
          <p14:tracePt t="91049" x="5416550" y="2690813"/>
          <p14:tracePt t="91064" x="5403850" y="2690813"/>
          <p14:tracePt t="91064" x="5391150" y="2690813"/>
          <p14:tracePt t="91081" x="5365750" y="2690813"/>
          <p14:tracePt t="91082" x="5329238" y="2690813"/>
          <p14:tracePt t="91097" x="5291138" y="2690813"/>
          <p14:tracePt t="91098" x="5253038" y="2690813"/>
          <p14:tracePt t="91114" x="5216525" y="2690813"/>
          <p14:tracePt t="91114" x="5165725" y="2690813"/>
          <p14:tracePt t="91131" x="5141913" y="2690813"/>
          <p14:tracePt t="91131" x="5103813" y="2690813"/>
          <p14:tracePt t="91147" x="5053013" y="2690813"/>
          <p14:tracePt t="91148" x="4991100" y="2690813"/>
          <p14:tracePt t="91164" x="4965700" y="2690813"/>
          <p14:tracePt t="91165" x="4940300" y="2690813"/>
          <p14:tracePt t="91167" x="4903788" y="2690813"/>
          <p14:tracePt t="91181" x="4878388" y="2690813"/>
          <p14:tracePt t="91184" x="4865688" y="2690813"/>
          <p14:tracePt t="91197" x="4829175" y="2690813"/>
          <p14:tracePt t="91199" x="4803775" y="2690813"/>
          <p14:tracePt t="91214" x="4765675" y="2690813"/>
          <p14:tracePt t="91216" x="4727575" y="2690813"/>
          <p14:tracePt t="91231" x="4691063" y="2690813"/>
          <p14:tracePt t="91232" x="4678363" y="2690813"/>
          <p14:tracePt t="91247" x="4665663" y="2690813"/>
          <p14:tracePt t="91248" x="4652963" y="2690813"/>
          <p14:tracePt t="91264" x="4640263" y="2690813"/>
          <p14:tracePt t="91264" x="4616450" y="2690813"/>
          <p14:tracePt t="91281" x="4603750" y="2690813"/>
          <p14:tracePt t="91282" x="4591050" y="2690813"/>
          <p14:tracePt t="91297" x="4565650" y="2690813"/>
          <p14:tracePt t="91298" x="4552950" y="2690813"/>
          <p14:tracePt t="91314" x="4527550" y="2690813"/>
          <p14:tracePt t="91330" x="4516438" y="2690813"/>
          <p14:tracePt t="91352" x="4491038" y="2690813"/>
          <p14:tracePt t="91364" x="4478338" y="2690813"/>
          <p14:tracePt t="91384" x="4452938" y="2703513"/>
          <p14:tracePt t="91432" x="4440238" y="2703513"/>
          <p14:tracePt t="91456" x="4427538" y="2703513"/>
          <p14:tracePt t="91472" x="4427538" y="2690813"/>
          <p14:tracePt t="91481" x="4416425" y="2678113"/>
          <p14:tracePt t="91497" x="4403725" y="2652713"/>
          <p14:tracePt t="91498" x="4403725" y="2640013"/>
          <p14:tracePt t="91504" x="4391025" y="2627313"/>
          <p14:tracePt t="91514" x="4378325" y="2603500"/>
          <p14:tracePt t="91520" x="4378325" y="2565400"/>
          <p14:tracePt t="91547" x="4378325" y="2540000"/>
          <p14:tracePt t="91548" x="4378325" y="2527300"/>
          <p14:tracePt t="91552" x="4378325" y="2516188"/>
          <p14:tracePt t="91581" x="4378325" y="2503488"/>
          <p14:tracePt t="91616" x="4378325" y="2490788"/>
          <p14:tracePt t="91720" x="4365625" y="2490788"/>
          <p14:tracePt t="91731" x="4365625" y="2503488"/>
          <p14:tracePt t="91736" x="4365625" y="2516188"/>
          <p14:tracePt t="91747" x="4365625" y="2540000"/>
          <p14:tracePt t="91752" x="4365625" y="2565400"/>
          <p14:tracePt t="91768" x="4365625" y="2603500"/>
          <p14:tracePt t="91781" x="4365625" y="2616200"/>
          <p14:tracePt t="91784" x="4365625" y="2640013"/>
          <p14:tracePt t="91797" x="4365625" y="2652713"/>
          <p14:tracePt t="91800" x="4365625" y="2665413"/>
          <p14:tracePt t="91814" x="4365625" y="2678113"/>
          <p14:tracePt t="91847" x="4365625" y="2690813"/>
          <p14:tracePt t="91880" x="4378325" y="2703513"/>
          <p14:tracePt t="91897" x="4391025" y="2690813"/>
          <p14:tracePt t="91898" x="4403725" y="2690813"/>
          <p14:tracePt t="91914" x="4416425" y="2678113"/>
          <p14:tracePt t="91914" x="4427538" y="2652713"/>
          <p14:tracePt t="91931" x="4440238" y="2640013"/>
          <p14:tracePt t="91931" x="4452938" y="2616200"/>
          <p14:tracePt t="91936" x="4478338" y="2603500"/>
          <p14:tracePt t="91947" x="4491038" y="2590800"/>
          <p14:tracePt t="91952" x="4527550" y="2578100"/>
          <p14:tracePt t="91964" x="4540250" y="2552700"/>
          <p14:tracePt t="91968" x="4565650" y="2552700"/>
          <p14:tracePt t="92272" x="4591050" y="2552700"/>
          <p14:tracePt t="92504" x="4591050" y="2565400"/>
          <p14:tracePt t="92514" x="4591050" y="2578100"/>
          <p14:tracePt t="92552" x="4591050" y="2590800"/>
          <p14:tracePt t="92640" x="4591050" y="2565400"/>
          <p14:tracePt t="92648" x="4591050" y="2540000"/>
          <p14:tracePt t="92664" x="4591050" y="2527300"/>
          <p14:tracePt t="92665" x="4591050" y="2516188"/>
          <p14:tracePt t="92681" x="4591050" y="2503488"/>
          <p14:tracePt t="92697" x="4591050" y="2490788"/>
          <p14:tracePt t="92714" x="4591050" y="2478088"/>
          <p14:tracePt t="92808" x="4578350" y="2503488"/>
          <p14:tracePt t="92831" x="4578350" y="2516188"/>
          <p14:tracePt t="92831" x="4565650" y="2540000"/>
          <p14:tracePt t="92832" x="4565650" y="2552700"/>
          <p14:tracePt t="92847" x="4565650" y="2565400"/>
          <p14:tracePt t="92848" x="4565650" y="2578100"/>
          <p14:tracePt t="92864" x="4565650" y="2603500"/>
          <p14:tracePt t="92881" x="4565650" y="2616200"/>
          <p14:tracePt t="92897" x="4565650" y="2627313"/>
          <p14:tracePt t="92914" x="4565650" y="2640013"/>
          <p14:tracePt t="92944" x="4565650" y="2652713"/>
          <p14:tracePt t="92992" x="4565650" y="2665413"/>
          <p14:tracePt t="93024" x="4565650" y="2678113"/>
          <p14:tracePt t="93032" x="4565650" y="2690813"/>
          <p14:tracePt t="93047" x="4565650" y="2703513"/>
          <p14:tracePt t="93048" x="4565650" y="2716213"/>
          <p14:tracePt t="93065" x="4565650" y="2728913"/>
          <p14:tracePt t="93088" x="4565650" y="2740025"/>
          <p14:tracePt t="93112" x="4565650" y="2752725"/>
          <p14:tracePt t="93144" x="4565650" y="2765425"/>
          <p14:tracePt t="93164" x="4565650" y="2778125"/>
          <p14:tracePt t="93184" x="4565650" y="2790825"/>
          <p14:tracePt t="93216" x="4565650" y="2803525"/>
          <p14:tracePt t="93240" x="4552950" y="2816225"/>
          <p14:tracePt t="93272" x="4552950" y="2828925"/>
          <p14:tracePt t="93312" x="4552950" y="2840038"/>
          <p14:tracePt t="93336" x="4552950" y="2852738"/>
          <p14:tracePt t="93352" x="4552950" y="2865438"/>
          <p14:tracePt t="93384" x="4552950" y="2878138"/>
          <p14:tracePt t="93456" x="4552950" y="2890838"/>
          <p14:tracePt t="93520" x="4552950" y="2903538"/>
          <p14:tracePt t="93608" x="4552950" y="2916238"/>
          <p14:tracePt t="93631" x="4552950" y="2928938"/>
          <p14:tracePt t="93760" x="4552950" y="2941638"/>
          <p14:tracePt t="93784" x="4565650" y="2941638"/>
          <p14:tracePt t="93808" x="4565650" y="2952750"/>
          <p14:tracePt t="93831" x="4565650" y="2965450"/>
          <p14:tracePt t="93831" x="4578350" y="2978150"/>
          <p14:tracePt t="93880" x="4578350" y="2990850"/>
          <p14:tracePt t="93897" x="4578350" y="3003550"/>
          <p14:tracePt t="94048" x="4578350" y="3016250"/>
          <p14:tracePt t="95168" x="4578350" y="3041650"/>
          <p14:tracePt t="95184" x="4578350" y="3054350"/>
          <p14:tracePt t="95208" x="4603750" y="3078163"/>
          <p14:tracePt t="95224" x="4603750" y="3090863"/>
          <p14:tracePt t="95264" x="4603750" y="3116263"/>
          <p14:tracePt t="95280" x="4616450" y="3116263"/>
          <p14:tracePt t="95297" x="4616450" y="3128963"/>
          <p14:tracePt t="95314" x="4616450" y="3154363"/>
          <p14:tracePt t="95314" x="4627563" y="3165475"/>
          <p14:tracePt t="95320" x="4640263" y="3178175"/>
          <p14:tracePt t="95330" x="4640263" y="3203575"/>
          <p14:tracePt t="95347" x="4652963" y="3203575"/>
          <p14:tracePt t="95348" x="4665663" y="3228975"/>
          <p14:tracePt t="95352" x="4665663" y="3254375"/>
          <p14:tracePt t="95364" x="4678363" y="3278188"/>
          <p14:tracePt t="95368" x="4691063" y="3303588"/>
          <p14:tracePt t="95380" x="4691063" y="3316288"/>
          <p14:tracePt t="95383" x="4691063" y="3328988"/>
          <p14:tracePt t="95397" x="4703763" y="3354388"/>
          <p14:tracePt t="95400" x="4703763" y="3367088"/>
          <p14:tracePt t="95414" x="4716463" y="3378200"/>
          <p14:tracePt t="95416" x="4716463" y="3390900"/>
          <p14:tracePt t="95430" x="4727575" y="3416300"/>
          <p14:tracePt t="95432" x="4727575" y="3429000"/>
          <p14:tracePt t="95447" x="4740275" y="3454400"/>
          <p14:tracePt t="95448" x="4752975" y="3467100"/>
          <p14:tracePt t="95464" x="4752975" y="3490913"/>
          <p14:tracePt t="95464" x="4765675" y="3516313"/>
          <p14:tracePt t="95480" x="4765675" y="3529013"/>
          <p14:tracePt t="95497" x="4765675" y="3541713"/>
          <p14:tracePt t="95499" x="4765675" y="3554413"/>
          <p14:tracePt t="95514" x="4765675" y="3579813"/>
          <p14:tracePt t="95530" x="4778375" y="3590925"/>
          <p14:tracePt t="95531" x="4778375" y="3616325"/>
          <p14:tracePt t="95547" x="4778375" y="3629025"/>
          <p14:tracePt t="95552" x="4778375" y="3641725"/>
          <p14:tracePt t="95564" x="4778375" y="3654425"/>
          <p14:tracePt t="95567" x="4778375" y="3667125"/>
          <p14:tracePt t="95583" x="4778375" y="3679825"/>
          <p14:tracePt t="95597" x="4778375" y="3692525"/>
          <p14:tracePt t="95599" x="4778375" y="3703638"/>
          <p14:tracePt t="95614" x="4791075" y="3716338"/>
          <p14:tracePt t="95632" x="4791075" y="3729038"/>
          <p14:tracePt t="95648" x="4791075" y="3741738"/>
          <p14:tracePt t="95704" x="4803775" y="3754438"/>
          <p14:tracePt t="95714" x="4816475" y="3767138"/>
          <p14:tracePt t="95800" x="4829175" y="3767138"/>
          <p14:tracePt t="95824" x="4829175" y="3779838"/>
          <p14:tracePt t="95840" x="4840288" y="3779838"/>
          <p14:tracePt t="95856" x="4852988" y="3779838"/>
          <p14:tracePt t="95864" x="4865688" y="3779838"/>
          <p14:tracePt t="95880" x="4878388" y="3779838"/>
          <p14:tracePt t="95897" x="4903788" y="3779838"/>
          <p14:tracePt t="95914" x="4916488" y="3779838"/>
          <p14:tracePt t="95914" x="4929188" y="3779838"/>
          <p14:tracePt t="95930" x="4965700" y="3779838"/>
          <p14:tracePt t="95936" x="4978400" y="3779838"/>
          <p14:tracePt t="95947" x="5016500" y="3779838"/>
          <p14:tracePt t="95952" x="5040313" y="3779838"/>
          <p14:tracePt t="95964" x="5078413" y="3779838"/>
          <p14:tracePt t="95967" x="5116513" y="3779838"/>
          <p14:tracePt t="95980" x="5165725" y="3779838"/>
          <p14:tracePt t="95983" x="5203825" y="3767138"/>
          <p14:tracePt t="95997" x="5265738" y="3741738"/>
          <p14:tracePt t="95999" x="5303838" y="3729038"/>
          <p14:tracePt t="96014" x="5365750" y="3703638"/>
          <p14:tracePt t="96016" x="5391150" y="3679825"/>
          <p14:tracePt t="96030" x="5429250" y="3667125"/>
          <p14:tracePt t="96032" x="5491163" y="3654425"/>
          <p14:tracePt t="96047" x="5529263" y="3629025"/>
          <p14:tracePt t="96049" x="5591175" y="3603625"/>
          <p14:tracePt t="96064" x="5641975" y="3590925"/>
          <p14:tracePt t="96064" x="5665788" y="3567113"/>
          <p14:tracePt t="96080" x="5716588" y="3541713"/>
          <p14:tracePt t="96081" x="5754688" y="3529013"/>
          <p14:tracePt t="96097" x="5767388" y="3516313"/>
          <p14:tracePt t="96098" x="5803900" y="3503613"/>
          <p14:tracePt t="96114" x="5829300" y="3490913"/>
          <p14:tracePt t="96114" x="5867400" y="3490913"/>
          <p14:tracePt t="96130" x="5878513" y="3479800"/>
          <p14:tracePt t="96131" x="5929313" y="3467100"/>
          <p14:tracePt t="96147" x="5942013" y="3467100"/>
          <p14:tracePt t="96152" x="5978525" y="3454400"/>
          <p14:tracePt t="96164" x="5991225" y="3454400"/>
          <p14:tracePt t="96167" x="6003925" y="3441700"/>
          <p14:tracePt t="96180" x="6029325" y="3429000"/>
          <p14:tracePt t="96200" x="6054725" y="3416300"/>
          <p14:tracePt t="96216" x="6067425" y="3403600"/>
          <p14:tracePt t="96232" x="6103938" y="3403600"/>
          <p14:tracePt t="96256" x="6103938" y="3390900"/>
          <p14:tracePt t="96264" x="6103938" y="3378200"/>
          <p14:tracePt t="96440" x="6091238" y="3367088"/>
          <p14:tracePt t="96464" x="6067425" y="3367088"/>
          <p14:tracePt t="96464" x="6054725" y="3367088"/>
          <p14:tracePt t="96480" x="6042025" y="3367088"/>
          <p14:tracePt t="96481" x="6016625" y="3367088"/>
          <p14:tracePt t="96497" x="5991225" y="3367088"/>
          <p14:tracePt t="96498" x="5967413" y="3367088"/>
          <p14:tracePt t="96514" x="5929313" y="3367088"/>
          <p14:tracePt t="96514" x="5878513" y="3367088"/>
          <p14:tracePt t="96520" x="5816600" y="3367088"/>
          <p14:tracePt t="96530" x="5767388" y="3367088"/>
          <p14:tracePt t="96536" x="5703888" y="3367088"/>
          <p14:tracePt t="96547" x="5641975" y="3367088"/>
          <p14:tracePt t="96552" x="5565775" y="3367088"/>
          <p14:tracePt t="96564" x="5491163" y="3367088"/>
          <p14:tracePt t="96568" x="5416550" y="3367088"/>
          <p14:tracePt t="96580" x="5341938" y="3367088"/>
          <p14:tracePt t="96584" x="5253038" y="3367088"/>
          <p14:tracePt t="96597" x="5165725" y="3367088"/>
          <p14:tracePt t="96600" x="5091113" y="3390900"/>
          <p14:tracePt t="96613" x="5016500" y="3416300"/>
          <p14:tracePt t="96615" x="4940300" y="3429000"/>
          <p14:tracePt t="96630" x="4878388" y="3454400"/>
          <p14:tracePt t="96632" x="4816475" y="3479800"/>
          <p14:tracePt t="96647" x="4740275" y="3503613"/>
          <p14:tracePt t="96648" x="4727575" y="3529013"/>
          <p14:tracePt t="96664" x="4691063" y="3554413"/>
          <p14:tracePt t="96664" x="4665663" y="3567113"/>
          <p14:tracePt t="96680" x="4665663" y="3579813"/>
          <p14:tracePt t="96697" x="4652963" y="3579813"/>
          <p14:tracePt t="96713" x="4640263" y="3590925"/>
          <p14:tracePt t="96747" x="4640263" y="3603625"/>
          <p14:tracePt t="96763" x="4640263" y="3616325"/>
          <p14:tracePt t="96767" x="4640263" y="3629025"/>
          <p14:tracePt t="96780" x="4640263" y="3641725"/>
          <p14:tracePt t="96783" x="4616450" y="3654425"/>
          <p14:tracePt t="96799" x="4616450" y="3667125"/>
          <p14:tracePt t="96814" x="4616450" y="3679825"/>
          <p14:tracePt t="96832" x="4603750" y="3679825"/>
          <p14:tracePt t="96847" x="4578350" y="3692525"/>
          <p14:tracePt t="96872" x="4578350" y="3703638"/>
          <p14:tracePt t="96904" x="4578350" y="3716338"/>
          <p14:tracePt t="96935" x="4578350" y="3729038"/>
          <p14:tracePt t="96984" x="4578350" y="3741738"/>
          <p14:tracePt t="97096" x="4578350" y="3754438"/>
          <p14:tracePt t="97113" x="4591050" y="3767138"/>
          <p14:tracePt t="97144" x="4591050" y="3779838"/>
          <p14:tracePt t="97208" x="4591050" y="3792538"/>
          <p14:tracePt t="97256" x="4591050" y="3803650"/>
          <p14:tracePt t="97280" x="4603750" y="3816350"/>
          <p14:tracePt t="97304" x="4603750" y="3829050"/>
          <p14:tracePt t="97320" x="4603750" y="3841750"/>
          <p14:tracePt t="97336" x="4603750" y="3854450"/>
          <p14:tracePt t="97347" x="4603750" y="3867150"/>
          <p14:tracePt t="97352" x="4603750" y="3879850"/>
          <p14:tracePt t="97368" x="4603750" y="3892550"/>
          <p14:tracePt t="97380" x="4603750" y="3905250"/>
          <p14:tracePt t="97384" x="4603750" y="3916363"/>
          <p14:tracePt t="97413" x="4603750" y="3941763"/>
          <p14:tracePt t="97432" x="4603750" y="3954463"/>
          <p14:tracePt t="97464" x="4603750" y="3979863"/>
          <p14:tracePt t="99000" x="4603750" y="3992563"/>
          <p14:tracePt t="99013" x="4603750" y="4017963"/>
          <p14:tracePt t="99030" x="4603750" y="4029075"/>
          <p14:tracePt t="99047" x="4603750" y="4054475"/>
          <p14:tracePt t="99063" x="4603750" y="4079875"/>
          <p14:tracePt t="99064" x="4603750" y="4092575"/>
          <p14:tracePt t="99080" x="4603750" y="4105275"/>
          <p14:tracePt t="99097" x="4603750" y="4129088"/>
          <p14:tracePt t="99097" x="4603750" y="4141788"/>
          <p14:tracePt t="99113" x="4603750" y="4167188"/>
          <p14:tracePt t="99130" x="4616450" y="4179888"/>
          <p14:tracePt t="99131" x="4616450" y="4192588"/>
          <p14:tracePt t="99136" x="4616450" y="4205288"/>
          <p14:tracePt t="99163" x="4616450" y="4217988"/>
          <p14:tracePt t="99180" x="4616450" y="4230688"/>
          <p14:tracePt t="99200" x="4616450" y="4241800"/>
          <p14:tracePt t="99216" x="4616450" y="4254500"/>
          <p14:tracePt t="99230" x="4627563" y="4267200"/>
          <p14:tracePt t="99264" x="4627563" y="4279900"/>
          <p14:tracePt t="99280" x="4627563" y="4292600"/>
          <p14:tracePt t="99297" x="4627563" y="4305300"/>
          <p14:tracePt t="99313" x="4627563" y="4318000"/>
          <p14:tracePt t="99330" x="4640263" y="4341813"/>
          <p14:tracePt t="99424" x="4652963" y="4354513"/>
          <p14:tracePt t="99520" x="4652963" y="4367213"/>
          <p14:tracePt t="100416" x="4652963" y="4379913"/>
          <p14:tracePt t="100568" x="4652963" y="4405313"/>
          <p14:tracePt t="100848" x="4652963" y="4418013"/>
          <p14:tracePt t="101744" x="4691063" y="4430713"/>
          <p14:tracePt t="101763" x="4703763" y="4430713"/>
          <p14:tracePt t="101764" x="4727575" y="4430713"/>
          <p14:tracePt t="101767" x="4740275" y="4443413"/>
          <p14:tracePt t="101783" x="4765675" y="4443413"/>
          <p14:tracePt t="101796" x="4791075" y="4443413"/>
          <p14:tracePt t="101799" x="4803775" y="4443413"/>
          <p14:tracePt t="101813" x="4816475" y="4443413"/>
          <p14:tracePt t="101815" x="4829175" y="4443413"/>
          <p14:tracePt t="101830" x="4840288" y="4443413"/>
          <p14:tracePt t="101832" x="4865688" y="4443413"/>
          <p14:tracePt t="101848" x="4891088" y="4443413"/>
          <p14:tracePt t="101863" x="4903788" y="4443413"/>
          <p14:tracePt t="101865" x="4940300" y="4443413"/>
          <p14:tracePt t="101880" x="4953000" y="4443413"/>
          <p14:tracePt t="101882" x="4991100" y="4454525"/>
          <p14:tracePt t="101896" x="5029200" y="4454525"/>
          <p14:tracePt t="101897" x="5040313" y="4467225"/>
          <p14:tracePt t="101913" x="5091113" y="4467225"/>
          <p14:tracePt t="101913" x="5129213" y="4479925"/>
          <p14:tracePt t="101930" x="5178425" y="4479925"/>
          <p14:tracePt t="101932" x="5253038" y="4505325"/>
          <p14:tracePt t="101946" x="5303838" y="4505325"/>
          <p14:tracePt t="101947" x="5416550" y="4518025"/>
          <p14:tracePt t="101952" x="5503863" y="4530725"/>
          <p14:tracePt t="101963" x="5603875" y="4530725"/>
          <p14:tracePt t="101967" x="5703888" y="4567238"/>
          <p14:tracePt t="101980" x="5829300" y="4579938"/>
          <p14:tracePt t="101983" x="5903913" y="4592638"/>
          <p14:tracePt t="101996" x="6016625" y="4605338"/>
          <p14:tracePt t="101999" x="6167438" y="4630738"/>
          <p14:tracePt t="102013" x="6254750" y="4643438"/>
          <p14:tracePt t="102015" x="6354763" y="4643438"/>
          <p14:tracePt t="102030" x="6442075" y="4656138"/>
          <p14:tracePt t="102032" x="6480175" y="4656138"/>
          <p14:tracePt t="102046" x="6529388" y="4667250"/>
          <p14:tracePt t="102048" x="6554788" y="4667250"/>
          <p14:tracePt t="102063" x="6580188" y="4667250"/>
          <p14:tracePt t="102063" x="6592888" y="4679950"/>
          <p14:tracePt t="102208" x="6604000" y="4679950"/>
          <p14:tracePt t="102232" x="6616700" y="4679950"/>
          <p14:tracePt t="102246" x="6629400" y="4679950"/>
          <p14:tracePt t="102247" x="6642100" y="4679950"/>
          <p14:tracePt t="102271" x="6667500" y="4679950"/>
          <p14:tracePt t="102280" x="6692900" y="4679950"/>
          <p14:tracePt t="102296" x="6716713" y="4679950"/>
          <p14:tracePt t="102313" x="6742113" y="4679950"/>
          <p14:tracePt t="102313" x="6792913" y="4679950"/>
          <p14:tracePt t="102330" x="6829425" y="4679950"/>
          <p14:tracePt t="102330" x="6854825" y="4679950"/>
          <p14:tracePt t="102346" x="6880225" y="4679950"/>
          <p14:tracePt t="102347" x="6916738" y="4679950"/>
          <p14:tracePt t="102363" x="6954838" y="4679950"/>
          <p14:tracePt t="102363" x="6980238" y="4679950"/>
          <p14:tracePt t="102368" x="7005638" y="4679950"/>
          <p14:tracePt t="102379" x="7016750" y="4679950"/>
          <p14:tracePt t="102383" x="7054850" y="4679950"/>
          <p14:tracePt t="102396" x="7067550" y="4679950"/>
          <p14:tracePt t="102399" x="7092950" y="4679950"/>
          <p14:tracePt t="102413" x="7105650" y="4679950"/>
          <p14:tracePt t="102415" x="7142163" y="4679950"/>
          <p14:tracePt t="102430" x="7154863" y="4679950"/>
          <p14:tracePt t="102431" x="7167563" y="4679950"/>
          <p14:tracePt t="102623" x="7154863" y="4667250"/>
          <p14:tracePt t="102655" x="7129463" y="4667250"/>
          <p14:tracePt t="102663" x="7118350" y="4667250"/>
          <p14:tracePt t="102680" x="7105650" y="4667250"/>
          <p14:tracePt t="102696" x="7092950" y="4667250"/>
          <p14:tracePt t="102697" x="7067550" y="4656138"/>
          <p14:tracePt t="102713" x="7042150" y="4656138"/>
          <p14:tracePt t="102730" x="7029450" y="4643438"/>
          <p14:tracePt t="102730" x="7016750" y="4643438"/>
          <p14:tracePt t="102746" x="6992938" y="4643438"/>
          <p14:tracePt t="102747" x="6967538" y="4643438"/>
          <p14:tracePt t="102763" x="6916738" y="4643438"/>
          <p14:tracePt t="102780" x="6905625" y="4643438"/>
          <p14:tracePt t="102783" x="6892925" y="4630738"/>
          <p14:tracePt t="102796" x="6880225" y="4630738"/>
          <p14:tracePt t="102799" x="6842125" y="4618038"/>
          <p14:tracePt t="102830" x="6816725" y="4618038"/>
          <p14:tracePt t="102832" x="6805613" y="4618038"/>
          <p14:tracePt t="102848" x="6780213" y="4618038"/>
          <p14:tracePt t="102863" x="6767513" y="4618038"/>
          <p14:tracePt t="102863" x="6754813" y="4618038"/>
          <p14:tracePt t="102879" x="6729413" y="4618038"/>
          <p14:tracePt t="102896" x="6704013" y="4618038"/>
          <p14:tracePt t="102896" x="6692900" y="4618038"/>
          <p14:tracePt t="102913" x="6654800" y="4618038"/>
          <p14:tracePt t="102930" x="6642100" y="4618038"/>
          <p14:tracePt t="102930" x="6616700" y="4618038"/>
          <p14:tracePt t="102936" x="6592888" y="4618038"/>
          <p14:tracePt t="102946" x="6580188" y="4618038"/>
          <p14:tracePt t="102952" x="6567488" y="4618038"/>
          <p14:tracePt t="102963" x="6542088" y="4618038"/>
          <p14:tracePt t="102967" x="6529388" y="4618038"/>
          <p14:tracePt t="102980" x="6516688" y="4630738"/>
          <p14:tracePt t="102996" x="6492875" y="4630738"/>
          <p14:tracePt t="103029" x="6480175" y="4630738"/>
          <p14:tracePt t="103046" x="6454775" y="4630738"/>
          <p14:tracePt t="103063" x="6442075" y="4630738"/>
          <p14:tracePt t="103080" x="6429375" y="4643438"/>
          <p14:tracePt t="103103" x="6416675" y="4643438"/>
          <p14:tracePt t="103113" x="6403975" y="4643438"/>
          <p14:tracePt t="103129" x="6391275" y="4643438"/>
          <p14:tracePt t="103146" x="6367463" y="4643438"/>
          <p14:tracePt t="103163" x="6354763" y="4643438"/>
          <p14:tracePt t="103163" x="6329363" y="4643438"/>
          <p14:tracePt t="103179" x="6316663" y="4643438"/>
          <p14:tracePt t="103183" x="6291263" y="4643438"/>
          <p14:tracePt t="103196" x="6254750" y="4643438"/>
          <p14:tracePt t="103199" x="6229350" y="4643438"/>
          <p14:tracePt t="103213" x="6203950" y="4643438"/>
          <p14:tracePt t="103215" x="6154738" y="4643438"/>
          <p14:tracePt t="103229" x="6142038" y="4643438"/>
          <p14:tracePt t="103232" x="6116638" y="4643438"/>
          <p14:tracePt t="103246" x="6103938" y="4643438"/>
          <p14:tracePt t="103248" x="6091238" y="4643438"/>
          <p14:tracePt t="103263" x="6078538" y="4643438"/>
          <p14:tracePt t="103263" x="6054725" y="4643438"/>
          <p14:tracePt t="103279" x="6029325" y="4643438"/>
          <p14:tracePt t="103280" x="6016625" y="4643438"/>
          <p14:tracePt t="103296" x="5978525" y="4643438"/>
          <p14:tracePt t="103297" x="5967413" y="4656138"/>
          <p14:tracePt t="103313" x="5929313" y="4656138"/>
          <p14:tracePt t="103313" x="5916613" y="4656138"/>
          <p14:tracePt t="103329" x="5878513" y="4656138"/>
          <p14:tracePt t="103330" x="5854700" y="4656138"/>
          <p14:tracePt t="103346" x="5842000" y="4656138"/>
          <p14:tracePt t="103347" x="5829300" y="4656138"/>
          <p14:tracePt t="103363" x="5803900" y="4656138"/>
          <p14:tracePt t="103364" x="5778500" y="4656138"/>
          <p14:tracePt t="103367" x="5767388" y="4656138"/>
          <p14:tracePt t="103380" x="5754688" y="4656138"/>
          <p14:tracePt t="103383" x="5741988" y="4656138"/>
          <p14:tracePt t="103396" x="5729288" y="4656138"/>
          <p14:tracePt t="103399" x="5716588" y="4656138"/>
          <p14:tracePt t="103415" x="5703888" y="4656138"/>
          <p14:tracePt t="103429" x="5678488" y="4667250"/>
          <p14:tracePt t="103446" x="5654675" y="4667250"/>
          <p14:tracePt t="103448" x="5641975" y="4667250"/>
          <p14:tracePt t="103463" x="5641975" y="4679950"/>
          <p14:tracePt t="103463" x="5629275" y="4679950"/>
          <p14:tracePt t="103479" x="5603875" y="4679950"/>
          <p14:tracePt t="103481" x="5591175" y="4679950"/>
          <p14:tracePt t="103496" x="5565775" y="4679950"/>
          <p14:tracePt t="103498" x="5554663" y="4692650"/>
          <p14:tracePt t="103513" x="5541963" y="4692650"/>
          <p14:tracePt t="103529" x="5529263" y="4692650"/>
          <p14:tracePt t="103563" x="5503863" y="4692650"/>
          <p14:tracePt t="103599" x="5491163" y="4692650"/>
          <p14:tracePt t="103613" x="5478463" y="4692650"/>
          <p14:tracePt t="103616" x="5465763" y="4692650"/>
          <p14:tracePt t="103630" x="5454650" y="4692650"/>
          <p14:tracePt t="103632" x="5441950" y="4692650"/>
          <p14:tracePt t="103648" x="5429250" y="4692650"/>
          <p14:tracePt t="103680" x="5416550" y="4692650"/>
          <p14:tracePt t="103711" x="5403850" y="4692650"/>
          <p14:tracePt t="103730" x="5391150" y="4692650"/>
          <p14:tracePt t="103746" x="5353050" y="4692650"/>
          <p14:tracePt t="103747" x="5353050" y="4679950"/>
          <p14:tracePt t="103751" x="5341938" y="4618038"/>
          <p14:tracePt t="103763" x="5316538" y="4579938"/>
          <p14:tracePt t="103768" x="5316538" y="4543425"/>
          <p14:tracePt t="103780" x="5291138" y="4492625"/>
          <p14:tracePt t="103783" x="5291138" y="4467225"/>
          <p14:tracePt t="103796" x="5278438" y="4443413"/>
          <p14:tracePt t="103799" x="5265738" y="4418013"/>
          <p14:tracePt t="103813" x="5253038" y="4405313"/>
          <p14:tracePt t="103816" x="5241925" y="4392613"/>
          <p14:tracePt t="103830" x="5229225" y="4379913"/>
          <p14:tracePt t="103848" x="5216525" y="4379913"/>
          <p14:tracePt t="103880" x="5216525" y="4367213"/>
          <p14:tracePt t="103919" x="5216525" y="4354513"/>
          <p14:tracePt t="104351" x="5191125" y="4354513"/>
          <p14:tracePt t="104391" x="5178425" y="4354513"/>
          <p14:tracePt t="104487" x="5153025" y="4354513"/>
          <p14:tracePt t="104496" x="5141913" y="4354513"/>
          <p14:tracePt t="105111" x="5141913" y="4367213"/>
          <p14:tracePt t="105751" x="5129213" y="4379913"/>
          <p14:tracePt t="105763" x="5103813" y="4392613"/>
          <p14:tracePt t="105767" x="5091113" y="4392613"/>
          <p14:tracePt t="105779" x="5078413" y="4392613"/>
          <p14:tracePt t="105783" x="5053013" y="4392613"/>
          <p14:tracePt t="105796" x="5016500" y="4405313"/>
          <p14:tracePt t="105799" x="5003800" y="4405313"/>
          <p14:tracePt t="105813" x="4978400" y="4418013"/>
          <p14:tracePt t="105815" x="4940300" y="4418013"/>
          <p14:tracePt t="105829" x="4903788" y="4418013"/>
          <p14:tracePt t="105832" x="4878388" y="4430713"/>
          <p14:tracePt t="105846" x="4840288" y="4430713"/>
          <p14:tracePt t="105849" x="4816475" y="4443413"/>
          <p14:tracePt t="105863" x="4778375" y="4443413"/>
          <p14:tracePt t="105864" x="4727575" y="4443413"/>
          <p14:tracePt t="105879" x="4665663" y="4443413"/>
          <p14:tracePt t="105882" x="4627563" y="4443413"/>
          <p14:tracePt t="105896" x="4578350" y="4443413"/>
          <p14:tracePt t="105898" x="4540250" y="4454525"/>
          <p14:tracePt t="105913" x="4491038" y="4454525"/>
          <p14:tracePt t="105913" x="4465638" y="4467225"/>
          <p14:tracePt t="105929" x="4427538" y="4467225"/>
          <p14:tracePt t="105932" x="4378325" y="4479925"/>
          <p14:tracePt t="105935" x="4340225" y="4492625"/>
          <p14:tracePt t="105946" x="4303713" y="4505325"/>
          <p14:tracePt t="105952" x="4227513" y="4518025"/>
          <p14:tracePt t="105963" x="4152900" y="4543425"/>
          <p14:tracePt t="105968" x="4090988" y="4554538"/>
          <p14:tracePt t="105979" x="3965575" y="4567238"/>
          <p14:tracePt t="105983" x="3827463" y="4579938"/>
          <p14:tracePt t="105996" x="3714750" y="4605338"/>
          <p14:tracePt t="105999" x="3602038" y="4605338"/>
          <p14:tracePt t="106013" x="3465513" y="4630738"/>
          <p14:tracePt t="106015" x="3340100" y="4643438"/>
          <p14:tracePt t="106029" x="3189288" y="4679950"/>
          <p14:tracePt t="106032" x="3065463" y="4692650"/>
          <p14:tracePt t="106046" x="2914650" y="4718050"/>
          <p14:tracePt t="106048" x="2840038" y="4718050"/>
          <p14:tracePt t="106063" x="2727325" y="4756150"/>
          <p14:tracePt t="106063" x="2589213" y="4768850"/>
          <p14:tracePt t="106080" x="2489200" y="4779963"/>
          <p14:tracePt t="106080" x="2401888" y="4779963"/>
          <p14:tracePt t="106096" x="2327275" y="4805363"/>
          <p14:tracePt t="106097" x="2251075" y="4818063"/>
          <p14:tracePt t="106112" x="2189163" y="4818063"/>
          <p14:tracePt t="106113" x="2163763" y="4818063"/>
          <p14:tracePt t="106129" x="2138363" y="4818063"/>
          <p14:tracePt t="106130" x="2101850" y="4830763"/>
          <p14:tracePt t="106136" x="2076450" y="4830763"/>
          <p14:tracePt t="106146" x="2076450" y="4843463"/>
          <p14:tracePt t="106163" x="2051050" y="4843463"/>
          <p14:tracePt t="106167" x="2025650" y="4843463"/>
          <p14:tracePt t="106179" x="2014538" y="4843463"/>
          <p14:tracePt t="106196" x="2001838" y="4856163"/>
          <p14:tracePt t="106213" x="1989138" y="4856163"/>
          <p14:tracePt t="106727" x="2001838" y="4879975"/>
          <p14:tracePt t="106879" x="2014538" y="4879975"/>
          <p14:tracePt t="106896" x="2025650" y="4879975"/>
          <p14:tracePt t="106912" x="2038350" y="4879975"/>
          <p14:tracePt t="106913" x="2051050" y="4879975"/>
          <p14:tracePt t="106929" x="2076450" y="4879975"/>
          <p14:tracePt t="106930" x="2101850" y="4892675"/>
          <p14:tracePt t="106936" x="2127250" y="4892675"/>
          <p14:tracePt t="106946" x="2138363" y="4892675"/>
          <p14:tracePt t="106952" x="2176463" y="4892675"/>
          <p14:tracePt t="106962" x="2214563" y="4892675"/>
          <p14:tracePt t="106967" x="2227263" y="4892675"/>
          <p14:tracePt t="106979" x="2238375" y="4892675"/>
          <p14:tracePt t="106983" x="2263775" y="4892675"/>
          <p14:tracePt t="107015" x="2276475" y="4892675"/>
          <p14:tracePt t="107103" x="2289175" y="4892675"/>
          <p14:tracePt t="109047" x="2289175" y="4879975"/>
          <p14:tracePt t="109095" x="2289175" y="4868863"/>
          <p14:tracePt t="109599" x="2276475" y="4868863"/>
          <p14:tracePt t="109703" x="2251075" y="4868863"/>
          <p14:tracePt t="109719" x="2227263" y="4868863"/>
          <p14:tracePt t="109729" x="2214563" y="4868863"/>
          <p14:tracePt t="109746" x="2189163" y="4868863"/>
          <p14:tracePt t="109746" x="2163763" y="4868863"/>
          <p14:tracePt t="109762" x="2127250" y="4868863"/>
          <p14:tracePt t="109763" x="2101850" y="4868863"/>
          <p14:tracePt t="109767" x="2089150" y="4868863"/>
          <p14:tracePt t="109779" x="2063750" y="4868863"/>
          <p14:tracePt t="109783" x="2038350" y="4868863"/>
          <p14:tracePt t="109795" x="2014538" y="4868863"/>
          <p14:tracePt t="109799" x="2001838" y="4868863"/>
          <p14:tracePt t="109815" x="1989138" y="4868863"/>
          <p14:tracePt t="109829" x="1976438" y="4868863"/>
          <p14:tracePt t="109855" x="1963738" y="4868863"/>
          <p14:tracePt t="109959" x="1951038" y="4868863"/>
          <p14:tracePt t="109983" x="1938338" y="4868863"/>
          <p14:tracePt t="109995" x="1925638" y="4868863"/>
          <p14:tracePt t="110012" x="1914525" y="4868863"/>
          <p14:tracePt t="110015" x="1889125" y="4868863"/>
          <p14:tracePt t="110029" x="1889125" y="4856163"/>
          <p14:tracePt t="110031" x="1876425" y="4856163"/>
          <p14:tracePt t="110045" x="1863725" y="4856163"/>
          <p14:tracePt t="110048" x="1851025" y="4856163"/>
          <p14:tracePt t="110064" x="1838325" y="4856163"/>
          <p14:tracePt t="110095" x="1814513" y="4856163"/>
          <p14:tracePt t="110135" x="1801813" y="4856163"/>
          <p14:tracePt t="110151" x="1789113" y="4856163"/>
          <p14:tracePt t="110175" x="1776413" y="4856163"/>
          <p14:tracePt t="110199" x="1763713" y="4856163"/>
          <p14:tracePt t="110415" x="1738313" y="4856163"/>
          <p14:tracePt t="110431" x="1714500" y="4856163"/>
          <p14:tracePt t="110445" x="1701800" y="4856163"/>
          <p14:tracePt t="110462" x="1676400" y="4856163"/>
          <p14:tracePt t="110463" x="1663700" y="4856163"/>
          <p14:tracePt t="110479" x="1651000" y="4856163"/>
          <p14:tracePt t="110479" x="1638300" y="4856163"/>
          <p14:tracePt t="110495" x="1612900" y="4856163"/>
          <p14:tracePt t="110496" x="1601788" y="4856163"/>
          <p14:tracePt t="110512" x="1576388" y="4856163"/>
          <p14:tracePt t="110513" x="1563688" y="4856163"/>
          <p14:tracePt t="110529" x="1525588" y="4856163"/>
          <p14:tracePt t="110546" x="1501775" y="4856163"/>
          <p14:tracePt t="110546" x="1489075" y="4856163"/>
          <p14:tracePt t="110562" x="1463675" y="4856163"/>
          <p14:tracePt t="110567" x="1450975" y="4856163"/>
          <p14:tracePt t="110595" x="1438275" y="4856163"/>
          <p14:tracePt t="110599" x="1425575" y="4856163"/>
          <p14:tracePt t="110615" x="1401763" y="4856163"/>
          <p14:tracePt t="110631" x="1389063" y="4856163"/>
          <p14:tracePt t="110645" x="1363663" y="4856163"/>
          <p14:tracePt t="110664" x="1338263" y="4856163"/>
          <p14:tracePt t="110679" x="1312863" y="4830763"/>
          <p14:tracePt t="110712" x="1300163" y="4830763"/>
          <p14:tracePt t="110729" x="1276350" y="4818063"/>
          <p14:tracePt t="110751" x="1263650" y="4818063"/>
          <p14:tracePt t="110767" x="1250950" y="4818063"/>
          <p14:tracePt t="110779" x="1238250" y="4818063"/>
          <p14:tracePt t="110807" x="1212850" y="4805363"/>
          <p14:tracePt t="110879" x="1200150" y="4805363"/>
          <p14:tracePt t="110935" x="1176338" y="4805363"/>
          <p14:tracePt t="110991" x="1163638" y="4805363"/>
          <p14:tracePt t="111055" x="1138238" y="4805363"/>
          <p14:tracePt t="111815" x="1150938" y="4805363"/>
          <p14:tracePt t="111829" x="1163638" y="4805363"/>
          <p14:tracePt t="111845" x="1176338" y="4805363"/>
          <p14:tracePt t="111848" x="1200150" y="4805363"/>
          <p14:tracePt t="111862" x="1212850" y="4805363"/>
          <p14:tracePt t="111863" x="1238250" y="4805363"/>
          <p14:tracePt t="111879" x="1250950" y="4805363"/>
          <p14:tracePt t="111895" x="1289050" y="4805363"/>
          <p14:tracePt t="111912" x="1300163" y="4805363"/>
          <p14:tracePt t="111913" x="1312863" y="4805363"/>
          <p14:tracePt t="111929" x="1325563" y="4805363"/>
          <p14:tracePt t="111991" x="1350963" y="4818063"/>
          <p14:tracePt t="112023" x="1363663" y="4830763"/>
          <p14:tracePt t="112511" x="1376363" y="4830763"/>
          <p14:tracePt t="112535" x="1389063" y="4830763"/>
          <p14:tracePt t="112545" x="1401763" y="4843463"/>
          <p14:tracePt t="112551" x="1412875" y="4843463"/>
          <p14:tracePt t="112562" x="1450975" y="4856163"/>
          <p14:tracePt t="112567" x="1463675" y="4868863"/>
          <p14:tracePt t="112579" x="1489075" y="4868863"/>
          <p14:tracePt t="112583" x="1538288" y="4879975"/>
          <p14:tracePt t="112595" x="1576388" y="4892675"/>
          <p14:tracePt t="112599" x="1638300" y="4905375"/>
          <p14:tracePt t="112612" x="1689100" y="4918075"/>
          <p14:tracePt t="112615" x="1763713" y="4930775"/>
          <p14:tracePt t="112628" x="1825625" y="4943475"/>
          <p14:tracePt t="112631" x="1901825" y="4981575"/>
          <p14:tracePt t="112645" x="1951038" y="4992688"/>
          <p14:tracePt t="112648" x="2001838" y="4992688"/>
          <p14:tracePt t="112662" x="2101850" y="5030788"/>
          <p14:tracePt t="112663" x="2114550" y="5030788"/>
          <p14:tracePt t="112679" x="2163763" y="5030788"/>
          <p14:tracePt t="112680" x="2201863" y="5043488"/>
          <p14:tracePt t="112695" x="2263775" y="5056188"/>
          <p14:tracePt t="112696" x="2314575" y="5056188"/>
          <p14:tracePt t="112712" x="2338388" y="5056188"/>
          <p14:tracePt t="112712" x="2389188" y="5056188"/>
          <p14:tracePt t="112728" x="2463800" y="5056188"/>
          <p14:tracePt t="112729" x="2501900" y="5056188"/>
          <p14:tracePt t="112745" x="2576513" y="5056188"/>
          <p14:tracePt t="112746" x="2640013" y="5056188"/>
          <p14:tracePt t="112762" x="2714625" y="5056188"/>
          <p14:tracePt t="112762" x="2801938" y="5056188"/>
          <p14:tracePt t="112767" x="2863850" y="5056188"/>
          <p14:tracePt t="112779" x="2940050" y="5056188"/>
          <p14:tracePt t="112783" x="3027363" y="5056188"/>
          <p14:tracePt t="112795" x="3089275" y="5056188"/>
          <p14:tracePt t="112799" x="3176588" y="5056188"/>
          <p14:tracePt t="112812" x="3265488" y="5056188"/>
          <p14:tracePt t="112815" x="3389313" y="5043488"/>
          <p14:tracePt t="112828" x="3489325" y="5030788"/>
          <p14:tracePt t="112830" x="3614738" y="5018088"/>
          <p14:tracePt t="112845" x="3740150" y="5005388"/>
          <p14:tracePt t="112847" x="3827463" y="4968875"/>
          <p14:tracePt t="112861" x="3952875" y="4956175"/>
          <p14:tracePt t="112863" x="3965575" y="4956175"/>
          <p14:tracePt t="112878" x="4040188" y="4956175"/>
          <p14:tracePt t="112879" x="4127500" y="4943475"/>
          <p14:tracePt t="112895" x="4203700" y="4918075"/>
          <p14:tracePt t="112896" x="4278313" y="4905375"/>
          <p14:tracePt t="112912" x="4314825" y="4905375"/>
          <p14:tracePt t="112913" x="4352925" y="4892675"/>
          <p14:tracePt t="112928" x="4378325" y="4879975"/>
          <p14:tracePt t="112929" x="4427538" y="4868863"/>
          <p14:tracePt t="112945" x="4452938" y="4856163"/>
          <p14:tracePt t="112945" x="4465638" y="4856163"/>
          <p14:tracePt t="112951" x="4491038" y="4843463"/>
          <p14:tracePt t="112962" x="4516438" y="4843463"/>
          <p14:tracePt t="112978" x="4540250" y="4830763"/>
          <p14:tracePt t="112979" x="4565650" y="4830763"/>
          <p14:tracePt t="112995" x="4591050" y="4818063"/>
          <p14:tracePt t="112996" x="4603750" y="4818063"/>
          <p14:tracePt t="112999" x="4627563" y="4805363"/>
          <p14:tracePt t="113012" x="4665663" y="4792663"/>
          <p14:tracePt t="113015" x="4703763" y="4792663"/>
          <p14:tracePt t="113028" x="4716463" y="4792663"/>
          <p14:tracePt t="113030" x="4740275" y="4792663"/>
          <p14:tracePt t="113045" x="4778375" y="4768850"/>
          <p14:tracePt t="113047" x="4791075" y="4768850"/>
          <p14:tracePt t="113062" x="4816475" y="4768850"/>
          <p14:tracePt t="113063" x="4852988" y="4756150"/>
          <p14:tracePt t="113078" x="4865688" y="4756150"/>
          <p14:tracePt t="113079" x="4891088" y="4756150"/>
          <p14:tracePt t="113095" x="4940300" y="4743450"/>
          <p14:tracePt t="113095" x="4978400" y="4718050"/>
          <p14:tracePt t="113111" x="5040313" y="4718050"/>
          <p14:tracePt t="113112" x="5078413" y="4705350"/>
          <p14:tracePt t="113128" x="5116513" y="4705350"/>
          <p14:tracePt t="113129" x="5141913" y="4692650"/>
          <p14:tracePt t="113145" x="5178425" y="4692650"/>
          <p14:tracePt t="113146" x="5216525" y="4667250"/>
          <p14:tracePt t="113162" x="5229225" y="4667250"/>
          <p14:tracePt t="113163" x="5265738" y="4656138"/>
          <p14:tracePt t="113178" x="5341938" y="4643438"/>
          <p14:tracePt t="113180" x="5429250" y="4605338"/>
          <p14:tracePt t="113195" x="5565775" y="4554538"/>
          <p14:tracePt t="113196" x="5729288" y="4505325"/>
          <p14:tracePt t="113199" x="5878513" y="4443413"/>
          <p14:tracePt t="113212" x="5978525" y="4405313"/>
          <p14:tracePt t="113215" x="6103938" y="4367213"/>
          <p14:tracePt t="113228" x="6229350" y="4330700"/>
          <p14:tracePt t="113231" x="6316663" y="4279900"/>
          <p14:tracePt t="113245" x="6416675" y="4241800"/>
          <p14:tracePt t="113248" x="6492875" y="4230688"/>
          <p14:tracePt t="113262" x="6542088" y="4205288"/>
          <p14:tracePt t="113264" x="6592888" y="4179888"/>
          <p14:tracePt t="113278" x="6616700" y="4167188"/>
          <p14:tracePt t="113279" x="6642100" y="4154488"/>
          <p14:tracePt t="113295" x="6654800" y="4141788"/>
          <p14:tracePt t="113296" x="6654800" y="4129088"/>
          <p14:tracePt t="113312" x="6680200" y="4105275"/>
          <p14:tracePt t="113314" x="6692900" y="4105275"/>
          <p14:tracePt t="113328" x="6704013" y="4079875"/>
          <p14:tracePt t="113331" x="6729413" y="4067175"/>
          <p14:tracePt t="113345" x="6742113" y="4041775"/>
          <p14:tracePt t="113348" x="6780213" y="4017963"/>
          <p14:tracePt t="113362" x="6805613" y="3992563"/>
          <p14:tracePt t="113362" x="6829425" y="3954463"/>
          <p14:tracePt t="113367" x="6880225" y="3941763"/>
          <p14:tracePt t="113378" x="6905625" y="3905250"/>
          <p14:tracePt t="113383" x="6929438" y="3867150"/>
          <p14:tracePt t="113395" x="6942138" y="3841750"/>
          <p14:tracePt t="113399" x="6980238" y="3816350"/>
          <p14:tracePt t="113412" x="6980238" y="3792538"/>
          <p14:tracePt t="113415" x="6980238" y="3779838"/>
          <p14:tracePt t="113428" x="6992938" y="3767138"/>
          <p14:tracePt t="113431" x="7005638" y="3741738"/>
          <p14:tracePt t="113445" x="7005638" y="3716338"/>
          <p14:tracePt t="113447" x="7016750" y="3679825"/>
          <p14:tracePt t="113462" x="7029450" y="3679825"/>
          <p14:tracePt t="113464" x="7029450" y="3654425"/>
          <p14:tracePt t="113478" x="7042150" y="3629025"/>
          <p14:tracePt t="113479" x="7042150" y="3603625"/>
          <p14:tracePt t="113495" x="7042150" y="3590925"/>
          <p14:tracePt t="113497" x="7067550" y="3567113"/>
          <p14:tracePt t="113512" x="7067550" y="3554413"/>
          <p14:tracePt t="113512" x="7067550" y="3529013"/>
          <p14:tracePt t="113528" x="7080250" y="3503613"/>
          <p14:tracePt t="113529" x="7080250" y="3467100"/>
          <p14:tracePt t="113545" x="7105650" y="3441700"/>
          <p14:tracePt t="113546" x="7105650" y="3429000"/>
          <p14:tracePt t="113562" x="7105650" y="3378200"/>
          <p14:tracePt t="113563" x="7118350" y="3354388"/>
          <p14:tracePt t="113567" x="7142163" y="3303588"/>
          <p14:tracePt t="113578" x="7167563" y="3241675"/>
          <p14:tracePt t="113583" x="7180263" y="3190875"/>
          <p14:tracePt t="113595" x="7180263" y="3165475"/>
          <p14:tracePt t="113599" x="7192963" y="3090863"/>
          <p14:tracePt t="113612" x="7192963" y="3054350"/>
          <p14:tracePt t="113615" x="7192963" y="3003550"/>
          <p14:tracePt t="113628" x="7218363" y="2965450"/>
          <p14:tracePt t="113631" x="7229475" y="2903538"/>
          <p14:tracePt t="113645" x="7229475" y="2878138"/>
          <p14:tracePt t="113647" x="7229475" y="2840038"/>
          <p14:tracePt t="113662" x="7242175" y="2790825"/>
          <p14:tracePt t="113663" x="7242175" y="2765425"/>
          <p14:tracePt t="113678" x="7242175" y="2740025"/>
          <p14:tracePt t="113680" x="7242175" y="2703513"/>
          <p14:tracePt t="113695" x="7242175" y="2690813"/>
          <p14:tracePt t="113696" x="7267575" y="2652713"/>
          <p14:tracePt t="113712" x="7267575" y="2640013"/>
          <p14:tracePt t="113728" x="7267575" y="2616200"/>
          <p14:tracePt t="113729" x="7267575" y="2603500"/>
          <p14:tracePt t="113762" x="7267575" y="2590800"/>
          <p14:tracePt t="113767" x="7280275" y="2578100"/>
          <p14:tracePt t="113887" x="7280275" y="2565400"/>
          <p14:tracePt t="113895" x="7280275" y="2552700"/>
          <p14:tracePt t="113912" x="7292975" y="2527300"/>
          <p14:tracePt t="113928" x="7292975" y="2503488"/>
          <p14:tracePt t="113945" x="7292975" y="2490788"/>
          <p14:tracePt t="113951" x="7305675" y="2490788"/>
          <p14:tracePt t="113962" x="7305675" y="2478088"/>
          <p14:tracePt t="113967" x="7305675" y="2465388"/>
          <p14:tracePt t="113978" x="7318375" y="2452688"/>
          <p14:tracePt t="114012" x="7318375" y="2427288"/>
          <p14:tracePt t="114031" x="7318375" y="2414588"/>
          <p14:tracePt t="114055" x="7318375" y="2390775"/>
          <p14:tracePt t="114063" x="7329488" y="2390775"/>
          <p14:tracePt t="114078" x="7329488" y="2378075"/>
          <p14:tracePt t="114095" x="7329488" y="2352675"/>
          <p14:tracePt t="114112" x="7342188" y="2339975"/>
          <p14:tracePt t="114112" x="7342188" y="2327275"/>
          <p14:tracePt t="114128" x="7342188" y="2314575"/>
          <p14:tracePt t="114129" x="7342188" y="2303463"/>
          <p14:tracePt t="114145" x="7354888" y="2278063"/>
          <p14:tracePt t="114162" x="7354888" y="2265363"/>
          <p14:tracePt t="114167" x="7354888" y="2252663"/>
          <p14:tracePt t="114183" x="7354888" y="2239963"/>
          <p14:tracePt t="114212" x="7367588" y="2227263"/>
          <p14:tracePt t="114215" x="7367588" y="2214563"/>
          <p14:tracePt t="114228" x="7380288" y="2190750"/>
          <p14:tracePt t="114247" x="7392988" y="2178050"/>
          <p14:tracePt t="114262" x="7392988" y="2165350"/>
          <p14:tracePt t="114263" x="7392988" y="2152650"/>
          <p14:tracePt t="114279" x="7405688" y="2139950"/>
          <p14:tracePt t="114281" x="7429500" y="2127250"/>
          <p14:tracePt t="114295" x="7429500" y="2114550"/>
          <p14:tracePt t="114296" x="7442200" y="2101850"/>
          <p14:tracePt t="114312" x="7442200" y="2078038"/>
          <p14:tracePt t="114328" x="7442200" y="2065338"/>
          <p14:tracePt t="114329" x="7442200" y="2052638"/>
          <p14:tracePt t="114345" x="7467600" y="2039938"/>
          <p14:tracePt t="114362" x="7467600" y="2014538"/>
          <p14:tracePt t="114367" x="7480300" y="1989138"/>
          <p14:tracePt t="114383" x="7480300" y="1965325"/>
          <p14:tracePt t="114395" x="7493000" y="1939925"/>
          <p14:tracePt t="114399" x="7505700" y="1927225"/>
          <p14:tracePt t="114412" x="7505700" y="1901825"/>
          <p14:tracePt t="114415" x="7518400" y="1889125"/>
          <p14:tracePt t="114428" x="7518400" y="1876425"/>
          <p14:tracePt t="114431" x="7518400" y="1852613"/>
          <p14:tracePt t="114445" x="7531100" y="1852613"/>
          <p14:tracePt t="114447" x="7531100" y="1839913"/>
          <p14:tracePt t="114462" x="7531100" y="1801813"/>
          <p14:tracePt t="114478" x="7531100" y="1776413"/>
          <p14:tracePt t="114495" x="7554913" y="1752600"/>
          <p14:tracePt t="114512" x="7554913" y="1727200"/>
          <p14:tracePt t="114512" x="7554913" y="1714500"/>
          <p14:tracePt t="114528" x="7554913" y="1701800"/>
          <p14:tracePt t="114529" x="7554913" y="1689100"/>
          <p14:tracePt t="114545" x="7567613" y="1676400"/>
          <p14:tracePt t="114546" x="7567613" y="1663700"/>
          <p14:tracePt t="114551" x="7567613" y="1652588"/>
          <p14:tracePt t="114562" x="7580313" y="1639888"/>
          <p14:tracePt t="114567" x="7580313" y="1614488"/>
          <p14:tracePt t="114578" x="7593013" y="1614488"/>
          <p14:tracePt t="114583" x="7593013" y="1601788"/>
          <p14:tracePt t="114599" x="7605713" y="1563688"/>
          <p14:tracePt t="114628" x="7618413" y="1563688"/>
          <p14:tracePt t="114631" x="7618413" y="1552575"/>
          <p14:tracePt t="114645" x="7631113" y="1552575"/>
          <p14:tracePt t="114648" x="7631113" y="1539875"/>
          <p14:tracePt t="114664" x="7642225" y="1527175"/>
          <p14:tracePt t="114678" x="7654925" y="1514475"/>
          <p14:tracePt t="114681" x="7680325" y="1501775"/>
          <p14:tracePt t="114695" x="7680325" y="1489075"/>
          <p14:tracePt t="114697" x="7705725" y="1489075"/>
          <p14:tracePt t="114712" x="7718425" y="1476375"/>
          <p14:tracePt t="114714" x="7742238" y="1450975"/>
          <p14:tracePt t="114728" x="7767638" y="1450975"/>
          <p14:tracePt t="114729" x="7767638" y="1439863"/>
          <p14:tracePt t="114745" x="7793038" y="1427163"/>
          <p14:tracePt t="114747" x="7818438" y="1427163"/>
          <p14:tracePt t="114762" x="7831138" y="1414463"/>
          <p14:tracePt t="114762" x="7854950" y="1401763"/>
          <p14:tracePt t="114778" x="7893050" y="1401763"/>
          <p14:tracePt t="114783" x="7905750" y="1389063"/>
          <p14:tracePt t="114795" x="7918450" y="1376363"/>
          <p14:tracePt t="114799" x="7943850" y="1363663"/>
          <p14:tracePt t="114815" x="7967663" y="1350963"/>
          <p14:tracePt t="114828" x="7993063" y="1350963"/>
          <p14:tracePt t="114831" x="8005763" y="1350963"/>
          <p14:tracePt t="114845" x="8031163" y="1327150"/>
          <p14:tracePt t="114847" x="8054975" y="1314450"/>
          <p14:tracePt t="114864" x="8067675" y="1314450"/>
          <p14:tracePt t="114878" x="8093075" y="1301750"/>
          <p14:tracePt t="114895" x="8118475" y="1289050"/>
          <p14:tracePt t="114896" x="8131175" y="1289050"/>
          <p14:tracePt t="114912" x="8143875" y="1276350"/>
          <p14:tracePt t="114912" x="8180388" y="1276350"/>
          <p14:tracePt t="114928" x="8193088" y="1276350"/>
          <p14:tracePt t="114931" x="8205788" y="1263650"/>
          <p14:tracePt t="114935" x="8231188" y="1263650"/>
          <p14:tracePt t="114945" x="8243888" y="1263650"/>
          <p14:tracePt t="114952" x="8267700" y="1263650"/>
          <p14:tracePt t="114978" x="8280400" y="1263650"/>
          <p14:tracePt t="114983" x="8305800" y="1263650"/>
          <p14:tracePt t="114999" x="8318500" y="1263650"/>
          <p14:tracePt t="115028" x="8331200" y="1263650"/>
          <p14:tracePt t="115045" x="8343900" y="1263650"/>
          <p14:tracePt t="115063" x="8356600" y="1263650"/>
          <p14:tracePt t="115135" x="8367713" y="1263650"/>
          <p14:tracePt t="115159" x="8380413" y="1276350"/>
          <p14:tracePt t="115183" x="8393113" y="1289050"/>
          <p14:tracePt t="115199" x="8393113" y="1301750"/>
          <p14:tracePt t="115212" x="8393113" y="1314450"/>
          <p14:tracePt t="115215" x="8393113" y="1327150"/>
          <p14:tracePt t="115228" x="8405813" y="1327150"/>
          <p14:tracePt t="115231" x="8405813" y="1339850"/>
          <p14:tracePt t="115245" x="8405813" y="1350963"/>
          <p14:tracePt t="115248" x="8418513" y="1363663"/>
          <p14:tracePt t="115262" x="8418513" y="1376363"/>
          <p14:tracePt t="115278" x="8431213" y="1401763"/>
          <p14:tracePt t="115279" x="8443913" y="1401763"/>
          <p14:tracePt t="115303" x="8443913" y="1427163"/>
          <p14:tracePt t="115319" x="8443913" y="1439863"/>
          <p14:tracePt t="115328" x="8469313" y="1463675"/>
          <p14:tracePt t="115351" x="8469313" y="1476375"/>
          <p14:tracePt t="115362" x="8480425" y="1489075"/>
          <p14:tracePt t="115378" x="8480425" y="1501775"/>
          <p14:tracePt t="115407" x="8480425" y="1514475"/>
          <p14:tracePt t="115439" x="8505825" y="1527175"/>
          <p14:tracePt t="115487" x="8505825" y="1539875"/>
          <p14:tracePt t="115583" x="8505825" y="1552575"/>
          <p14:tracePt t="115595" x="8518525" y="1563688"/>
          <p14:tracePt t="115631" x="8531225" y="1563688"/>
          <p14:tracePt t="115727" x="8543925" y="1576388"/>
          <p14:tracePt t="115791" x="8543925" y="1589088"/>
          <p14:tracePt t="115812" x="8543925" y="1601788"/>
          <p14:tracePt t="115828" x="8543925" y="1614488"/>
          <p14:tracePt t="115863" x="8543925" y="1627188"/>
          <p14:tracePt t="115895" x="8543925" y="1639888"/>
          <p14:tracePt t="115975" x="8543925" y="1652588"/>
          <p14:tracePt t="116279" x="8543925" y="1663700"/>
          <p14:tracePt t="117195" x="8531225" y="1676400"/>
          <p14:tracePt t="117215" x="8505825" y="1676400"/>
          <p14:tracePt t="117255" x="8505825" y="1689100"/>
          <p14:tracePt t="117271" x="8505825" y="1701800"/>
          <p14:tracePt t="117311" x="8505825" y="1714500"/>
          <p14:tracePt t="117328" x="8505825" y="1727200"/>
          <p14:tracePt t="118055" x="8505825" y="1714500"/>
          <p14:tracePt t="118062" x="8505825" y="1701800"/>
          <p14:tracePt t="118078" x="8505825" y="1689100"/>
          <p14:tracePt t="118095" x="8505825" y="1663700"/>
          <p14:tracePt t="118111" x="8505825" y="1652588"/>
          <p14:tracePt t="118128" x="8505825" y="1639888"/>
          <p14:tracePt t="118145" x="8505825" y="1627188"/>
          <p14:tracePt t="118167" x="8493125" y="1601788"/>
          <p14:tracePt t="118247" x="8493125" y="1589088"/>
          <p14:tracePt t="118295" x="8493125" y="1576388"/>
          <p14:tracePt t="118311" x="8493125" y="1563688"/>
          <p14:tracePt t="118328" x="8493125" y="1552575"/>
          <p14:tracePt t="118375" x="8480425" y="1539875"/>
          <p14:tracePt t="118511" x="8469313" y="1539875"/>
          <p14:tracePt t="118591" x="8456613" y="1539875"/>
          <p14:tracePt t="118611" x="8443913" y="1539875"/>
          <p14:tracePt t="118614" x="8431213" y="1539875"/>
          <p14:tracePt t="118631" x="8418513" y="1539875"/>
          <p14:tracePt t="118647" x="8405813" y="1539875"/>
          <p14:tracePt t="118663" x="8393113" y="1539875"/>
          <p14:tracePt t="118678" x="8380413" y="1527175"/>
          <p14:tracePt t="118679" x="8367713" y="1527175"/>
          <p14:tracePt t="118695" x="8343900" y="1527175"/>
          <p14:tracePt t="118711" x="8318500" y="1527175"/>
          <p14:tracePt t="118728" x="8305800" y="1514475"/>
          <p14:tracePt t="118744" x="8293100" y="1514475"/>
          <p14:tracePt t="118761" x="8280400" y="1514475"/>
          <p14:tracePt t="118762" x="8267700" y="1514475"/>
          <p14:tracePt t="118783" x="8256588" y="1501775"/>
          <p14:tracePt t="118795" x="8243888" y="1501775"/>
          <p14:tracePt t="118811" x="8231188" y="1501775"/>
          <p14:tracePt t="118831" x="8205788" y="1489075"/>
          <p14:tracePt t="118844" x="8180388" y="1476375"/>
          <p14:tracePt t="118861" x="8180388" y="1463675"/>
          <p14:tracePt t="118864" x="8167688" y="1463675"/>
          <p14:tracePt t="118878" x="8143875" y="1450975"/>
          <p14:tracePt t="118879" x="8131175" y="1450975"/>
          <p14:tracePt t="118895" x="8105775" y="1450975"/>
          <p14:tracePt t="118911" x="8093075" y="1450975"/>
          <p14:tracePt t="118912" x="8054975" y="1427163"/>
          <p14:tracePt t="118928" x="8031163" y="1414463"/>
          <p14:tracePt t="118952" x="8018463" y="1414463"/>
          <p14:tracePt t="118961" x="8005763" y="1414463"/>
          <p14:tracePt t="118983" x="7993063" y="1414463"/>
          <p14:tracePt t="119015" x="7980363" y="1401763"/>
          <p14:tracePt t="119039" x="7967663" y="1401763"/>
          <p14:tracePt t="119062" x="7954963" y="1401763"/>
          <p14:tracePt t="119103" x="7931150" y="1389063"/>
          <p14:tracePt t="119127" x="7918450" y="1389063"/>
          <p14:tracePt t="119145" x="7905750" y="1376363"/>
          <p14:tracePt t="119183" x="7893050" y="1376363"/>
          <p14:tracePt t="119207" x="7880350" y="1376363"/>
          <p14:tracePt t="119255" x="7867650" y="1376363"/>
          <p14:tracePt t="119311" x="7854950" y="1376363"/>
          <p14:tracePt t="119415" x="7843838" y="1376363"/>
          <p14:tracePt t="119471" x="7831138" y="1376363"/>
          <p14:tracePt t="119527" x="7818438" y="1376363"/>
          <p14:tracePt t="119551" x="7805738" y="1376363"/>
          <p14:tracePt t="119583" x="7793038" y="1376363"/>
          <p14:tracePt t="119623" x="7780338" y="1376363"/>
          <p14:tracePt t="119655" x="7767638" y="1376363"/>
          <p14:tracePt t="119695" x="7742238" y="1376363"/>
          <p14:tracePt t="119734" x="7731125" y="1376363"/>
          <p14:tracePt t="119750" x="7718425" y="1376363"/>
          <p14:tracePt t="119767" x="7705725" y="1376363"/>
          <p14:tracePt t="119783" x="7693025" y="1376363"/>
          <p14:tracePt t="119799" x="7667625" y="1376363"/>
          <p14:tracePt t="119823" x="7642225" y="1376363"/>
          <p14:tracePt t="119844" x="7618413" y="1376363"/>
          <p14:tracePt t="119861" x="7605713" y="1376363"/>
          <p14:tracePt t="119878" x="7593013" y="1376363"/>
          <p14:tracePt t="119895" x="7580313" y="1376363"/>
          <p14:tracePt t="119895" x="7567613" y="1376363"/>
          <p14:tracePt t="119935" x="7554913" y="1376363"/>
          <p14:tracePt t="119944" x="7542213" y="1376363"/>
          <p14:tracePt t="119951" x="7531100" y="1376363"/>
          <p14:tracePt t="120119" x="7518400" y="1376363"/>
          <p14:tracePt t="120182" x="7505700" y="1376363"/>
          <p14:tracePt t="120207" x="7493000" y="1376363"/>
          <p14:tracePt t="120231" x="7480300" y="1376363"/>
          <p14:tracePt t="120247" x="7467600" y="1376363"/>
          <p14:tracePt t="120261" x="7454900" y="1376363"/>
          <p14:tracePt t="120278" x="7442200" y="1376363"/>
          <p14:tracePt t="120278" x="7429500" y="1376363"/>
          <p14:tracePt t="120294" x="7418388" y="1376363"/>
          <p14:tracePt t="120311" x="7405688" y="1376363"/>
          <p14:tracePt t="120328" x="7380288" y="1376363"/>
          <p14:tracePt t="120328" x="7367588" y="1376363"/>
          <p14:tracePt t="120344" x="7354888" y="1376363"/>
          <p14:tracePt t="120345" x="7318375" y="1376363"/>
          <p14:tracePt t="120361" x="7292975" y="1376363"/>
          <p14:tracePt t="120378" x="7267575" y="1376363"/>
          <p14:tracePt t="120378" x="7254875" y="1376363"/>
          <p14:tracePt t="120383" x="7242175" y="1376363"/>
          <p14:tracePt t="120394" x="7229475" y="1376363"/>
          <p14:tracePt t="120399" x="7218363" y="1376363"/>
          <p14:tracePt t="120411" x="7205663" y="1376363"/>
          <p14:tracePt t="120427" x="7192963" y="1376363"/>
          <p14:tracePt t="120430" x="7180263" y="1376363"/>
          <p14:tracePt t="120444" x="7167563" y="1376363"/>
          <p14:tracePt t="120461" x="7142163" y="1363663"/>
          <p14:tracePt t="120463" x="7129463" y="1363663"/>
          <p14:tracePt t="120478" x="7118350" y="1363663"/>
          <p14:tracePt t="120495" x="7105650" y="1363663"/>
          <p14:tracePt t="120496" x="7092950" y="1363663"/>
          <p14:tracePt t="120511" x="7080250" y="1363663"/>
          <p14:tracePt t="120513" x="7054850" y="1363663"/>
          <p14:tracePt t="120544" x="7042150" y="1350963"/>
          <p14:tracePt t="120561" x="7016750" y="1350963"/>
          <p14:tracePt t="120578" x="7005638" y="1350963"/>
          <p14:tracePt t="120599" x="6980238" y="1350963"/>
          <p14:tracePt t="120647" x="6967538" y="1350963"/>
          <p14:tracePt t="120751" x="6967538" y="1339850"/>
          <p14:tracePt t="120822" x="6954838" y="1339850"/>
          <p14:tracePt t="120844" x="6942138" y="1339850"/>
          <p14:tracePt t="120847" x="6929438" y="1339850"/>
          <p14:tracePt t="120863" x="6905625" y="1339850"/>
          <p14:tracePt t="120878" x="6892925" y="1327150"/>
          <p14:tracePt t="120894" x="6867525" y="1327150"/>
          <p14:tracePt t="120896" x="6854825" y="1327150"/>
          <p14:tracePt t="120911" x="6842125" y="1327150"/>
          <p14:tracePt t="120911" x="6829425" y="1327150"/>
          <p14:tracePt t="120928" x="6816725" y="1327150"/>
          <p14:tracePt t="120928" x="6805613" y="1327150"/>
          <p14:tracePt t="120934" x="6792913" y="1327150"/>
          <p14:tracePt t="120944" x="6780213" y="1327150"/>
          <p14:tracePt t="120952" x="6767513" y="1327150"/>
          <p14:tracePt t="120961" x="6742113" y="1327150"/>
          <p14:tracePt t="120978" x="6729413" y="1327150"/>
          <p14:tracePt t="120994" x="6704013" y="1327150"/>
          <p14:tracePt t="121011" x="6692900" y="1327150"/>
          <p14:tracePt t="121044" x="6667500" y="1327150"/>
          <p14:tracePt t="121070" x="6654800" y="1327150"/>
          <p14:tracePt t="121110" x="6629400" y="1327150"/>
          <p14:tracePt t="121143" x="6616700" y="1314450"/>
          <p14:tracePt t="121294" x="6592888" y="1314450"/>
          <p14:tracePt t="121311" x="6580188" y="1314450"/>
          <p14:tracePt t="121328" x="6554788" y="1314450"/>
          <p14:tracePt t="121344" x="6529388" y="1314450"/>
          <p14:tracePt t="121345" x="6516688" y="1314450"/>
          <p14:tracePt t="121361" x="6503988" y="1314450"/>
          <p14:tracePt t="121362" x="6480175" y="1314450"/>
          <p14:tracePt t="121367" x="6454775" y="1314450"/>
          <p14:tracePt t="121382" x="6429375" y="1314450"/>
          <p14:tracePt t="121394" x="6416675" y="1314450"/>
          <p14:tracePt t="121398" x="6391275" y="1314450"/>
          <p14:tracePt t="121415" x="6380163" y="1314450"/>
          <p14:tracePt t="121428" x="6367463" y="1314450"/>
          <p14:tracePt t="121444" x="6354763" y="1314450"/>
          <p14:tracePt t="121464" x="6342063" y="1314450"/>
          <p14:tracePt t="121511" x="6329363" y="1314450"/>
          <p14:tracePt t="121694" x="6316663" y="1314450"/>
          <p14:tracePt t="121711" x="6291263" y="1314450"/>
          <p14:tracePt t="121728" x="6280150" y="1314450"/>
          <p14:tracePt t="121767" x="6267450" y="1314450"/>
          <p14:tracePt t="121847" x="6254750" y="1314450"/>
          <p14:tracePt t="121903" x="6254750" y="1327150"/>
          <p14:tracePt t="121959" x="6254750" y="1339850"/>
          <p14:tracePt t="121978" x="6267450" y="1350963"/>
          <p14:tracePt t="121978" x="6280150" y="1350963"/>
          <p14:tracePt t="121982" x="6291263" y="1350963"/>
          <p14:tracePt t="121994" x="6303963" y="1350963"/>
          <p14:tracePt t="121998" x="6316663" y="1350963"/>
          <p14:tracePt t="122011" x="6329363" y="1350963"/>
          <p14:tracePt t="122015" x="6342063" y="1350963"/>
          <p14:tracePt t="122028" x="6367463" y="1376363"/>
          <p14:tracePt t="122030" x="6391275" y="1376363"/>
          <p14:tracePt t="122044" x="6403975" y="1376363"/>
          <p14:tracePt t="122047" x="6429375" y="1376363"/>
          <p14:tracePt t="122061" x="6454775" y="1389063"/>
          <p14:tracePt t="122063" x="6492875" y="1401763"/>
          <p14:tracePt t="122078" x="6503988" y="1401763"/>
          <p14:tracePt t="122080" x="6516688" y="1401763"/>
          <p14:tracePt t="122094" x="6554788" y="1414463"/>
          <p14:tracePt t="122095" x="6567488" y="1414463"/>
          <p14:tracePt t="122111" x="6592888" y="1414463"/>
          <p14:tracePt t="122111" x="6629400" y="1427163"/>
          <p14:tracePt t="122128" x="6667500" y="1427163"/>
          <p14:tracePt t="122128" x="6704013" y="1439863"/>
          <p14:tracePt t="122144" x="6754813" y="1450975"/>
          <p14:tracePt t="122145" x="6805613" y="1463675"/>
          <p14:tracePt t="122151" x="6816725" y="1476375"/>
          <p14:tracePt t="122161" x="6867525" y="1489075"/>
          <p14:tracePt t="122167" x="6942138" y="1527175"/>
          <p14:tracePt t="122178" x="6980238" y="1539875"/>
          <p14:tracePt t="122183" x="7042150" y="1552575"/>
          <p14:tracePt t="122194" x="7118350" y="1563688"/>
          <p14:tracePt t="122198" x="7205663" y="1589088"/>
          <p14:tracePt t="122211" x="7254875" y="1601788"/>
          <p14:tracePt t="122214" x="7329488" y="1627188"/>
          <p14:tracePt t="122228" x="7380288" y="1627188"/>
          <p14:tracePt t="122230" x="7429500" y="1639888"/>
          <p14:tracePt t="122244" x="7480300" y="1652588"/>
          <p14:tracePt t="122247" x="7505700" y="1663700"/>
          <p14:tracePt t="122261" x="7567613" y="1663700"/>
          <p14:tracePt t="122263" x="7593013" y="1676400"/>
          <p14:tracePt t="122278" x="7631113" y="1689100"/>
          <p14:tracePt t="122280" x="7642225" y="1689100"/>
          <p14:tracePt t="122294" x="7693025" y="1714500"/>
          <p14:tracePt t="122297" x="7705725" y="1714500"/>
          <p14:tracePt t="122311" x="7754938" y="1727200"/>
          <p14:tracePt t="122328" x="7780338" y="1739900"/>
          <p14:tracePt t="122344" x="7780338" y="1752600"/>
          <p14:tracePt t="122361" x="7793038" y="1752600"/>
          <p14:tracePt t="122363" x="7818438" y="1765300"/>
          <p14:tracePt t="122367" x="7831138" y="1789113"/>
          <p14:tracePt t="122378" x="7854950" y="1789113"/>
          <p14:tracePt t="122382" x="7880350" y="1814513"/>
          <p14:tracePt t="122399" x="7905750" y="1827213"/>
          <p14:tracePt t="122411" x="7931150" y="1852613"/>
          <p14:tracePt t="122415" x="7943850" y="1865313"/>
          <p14:tracePt t="122427" x="7954963" y="1876425"/>
          <p14:tracePt t="122430" x="7980363" y="1889125"/>
          <p14:tracePt t="122751" x="7967663" y="1889125"/>
          <p14:tracePt t="122791" x="7943850" y="1889125"/>
          <p14:tracePt t="122811" x="7931150" y="1889125"/>
          <p14:tracePt t="122827" x="7905750" y="1889125"/>
          <p14:tracePt t="122844" x="7905750" y="1901825"/>
          <p14:tracePt t="122847" x="7893050" y="1901825"/>
          <p14:tracePt t="122878" x="7867650" y="1901825"/>
          <p14:tracePt t="122903" x="7854950" y="1901825"/>
          <p14:tracePt t="122966" x="7843838" y="1901825"/>
          <p14:tracePt t="122990" x="7831138" y="1901825"/>
          <p14:tracePt t="123011" x="7818438" y="1901825"/>
          <p14:tracePt t="123027" x="7805738" y="1901825"/>
          <p14:tracePt t="123030" x="7793038" y="1901825"/>
          <p14:tracePt t="123063" x="7780338" y="1901825"/>
          <p14:tracePt t="123078" x="7767638" y="1889125"/>
          <p14:tracePt t="123095" x="7754938" y="1889125"/>
          <p14:tracePt t="123127" x="7742238" y="1889125"/>
          <p14:tracePt t="123150" x="7718425" y="1889125"/>
          <p14:tracePt t="123166" x="7705725" y="1889125"/>
          <p14:tracePt t="123178" x="7693025" y="1876425"/>
          <p14:tracePt t="123183" x="7680325" y="1876425"/>
          <p14:tracePt t="123199" x="7667625" y="1876425"/>
          <p14:tracePt t="123211" x="7642225" y="1876425"/>
          <p14:tracePt t="123227" x="7631113" y="1876425"/>
          <p14:tracePt t="123230" x="7618413" y="1876425"/>
          <p14:tracePt t="123244" x="7593013" y="1876425"/>
          <p14:tracePt t="123247" x="7580313" y="1876425"/>
          <p14:tracePt t="123261" x="7554913" y="1865313"/>
          <p14:tracePt t="123263" x="7542213" y="1865313"/>
          <p14:tracePt t="123280" x="7518400" y="1865313"/>
          <p14:tracePt t="123294" x="7505700" y="1865313"/>
          <p14:tracePt t="123311" x="7480300" y="1865313"/>
          <p14:tracePt t="123311" x="7454900" y="1839913"/>
          <p14:tracePt t="123327" x="7429500" y="1839913"/>
          <p14:tracePt t="123344" x="7418388" y="1839913"/>
          <p14:tracePt t="123347" x="7392988" y="1839913"/>
          <p14:tracePt t="123361" x="7380288" y="1839913"/>
          <p14:tracePt t="123361" x="7354888" y="1839913"/>
          <p14:tracePt t="123367" x="7342188" y="1839913"/>
          <p14:tracePt t="123377" x="7329488" y="1827213"/>
          <p14:tracePt t="123383" x="7318375" y="1827213"/>
          <p14:tracePt t="123394" x="7305675" y="1827213"/>
          <p14:tracePt t="123398" x="7292975" y="1827213"/>
          <p14:tracePt t="123411" x="7254875" y="1814513"/>
          <p14:tracePt t="123444" x="7242175" y="1814513"/>
          <p14:tracePt t="123461" x="7229475" y="1814513"/>
          <p14:tracePt t="123463" x="7218363" y="1814513"/>
          <p14:tracePt t="123494" x="7205663" y="1814513"/>
          <p14:tracePt t="123511" x="7192963" y="1801813"/>
          <p14:tracePt t="123511" x="7180263" y="1801813"/>
          <p14:tracePt t="123574" x="7167563" y="1801813"/>
          <p14:tracePt t="123638" x="7154863" y="1801813"/>
          <p14:tracePt t="123678" x="7142163" y="1801813"/>
          <p14:tracePt t="123750" x="7129463" y="1801813"/>
          <p14:tracePt t="123782" x="7118350" y="1801813"/>
          <p14:tracePt t="123794" x="7105650" y="1801813"/>
          <p14:tracePt t="123822" x="7092950" y="1801813"/>
          <p14:tracePt t="123844" x="7080250" y="1801813"/>
          <p14:tracePt t="123845" x="7067550" y="1801813"/>
          <p14:tracePt t="123861" x="7054850" y="1801813"/>
          <p14:tracePt t="123863" x="7042150" y="1801813"/>
          <p14:tracePt t="123877" x="7029450" y="1789113"/>
          <p14:tracePt t="123878" x="7016750" y="1789113"/>
          <p14:tracePt t="123896" x="6992938" y="1789113"/>
          <p14:tracePt t="123911" x="6980238" y="1789113"/>
          <p14:tracePt t="123927" x="6967538" y="1789113"/>
          <p14:tracePt t="123930" x="6942138" y="1789113"/>
          <p14:tracePt t="123944" x="6929438" y="1776413"/>
          <p14:tracePt t="123947" x="6916738" y="1776413"/>
          <p14:tracePt t="123961" x="6905625" y="1776413"/>
          <p14:tracePt t="123967" x="6880225" y="1776413"/>
          <p14:tracePt t="123994" x="6867525" y="1776413"/>
          <p14:tracePt t="123995" x="6842125" y="1765300"/>
          <p14:tracePt t="124011" x="6829425" y="1765300"/>
          <p14:tracePt t="124027" x="6816725" y="1765300"/>
          <p14:tracePt t="124030" x="6792913" y="1765300"/>
          <p14:tracePt t="124044" x="6780213" y="1752600"/>
          <p14:tracePt t="124061" x="6767513" y="1752600"/>
          <p14:tracePt t="124064" x="6754813" y="1752600"/>
          <p14:tracePt t="124077" x="6742113" y="1752600"/>
          <p14:tracePt t="124094" x="6716713" y="1739900"/>
          <p14:tracePt t="124111" x="6704013" y="1739900"/>
          <p14:tracePt t="124111" x="6692900" y="1739900"/>
          <p14:tracePt t="124127" x="6680200" y="1739900"/>
          <p14:tracePt t="124144" x="6667500" y="1739900"/>
          <p14:tracePt t="124161" x="6654800" y="1739900"/>
          <p14:tracePt t="124177" x="6642100" y="1739900"/>
          <p14:tracePt t="124183" x="6629400" y="1739900"/>
          <p14:tracePt t="124194" x="6616700" y="1739900"/>
          <p14:tracePt t="124199" x="6604000" y="1739900"/>
          <p14:tracePt t="124215" x="6592888" y="1739900"/>
          <p14:tracePt t="124227" x="6580188" y="1739900"/>
          <p14:tracePt t="124230" x="6567488" y="1739900"/>
          <p14:tracePt t="124246" x="6554788" y="1739900"/>
          <p14:tracePt t="124261" x="6529388" y="1739900"/>
          <p14:tracePt t="124277" x="6516688" y="1739900"/>
          <p14:tracePt t="124278" x="6503988" y="1739900"/>
          <p14:tracePt t="124294" x="6492875" y="1739900"/>
          <p14:tracePt t="124311" x="6480175" y="1739900"/>
          <p14:tracePt t="124311" x="6467475" y="1739900"/>
          <p14:tracePt t="124327" x="6454775" y="1739900"/>
          <p14:tracePt t="124344" x="6442075" y="1739900"/>
          <p14:tracePt t="124345" x="6429375" y="1739900"/>
          <p14:tracePt t="124351" x="6416675" y="1739900"/>
          <p14:tracePt t="124377" x="6403975" y="1739900"/>
          <p14:tracePt t="124378" x="6391275" y="1739900"/>
          <p14:tracePt t="124382" x="6380163" y="1739900"/>
          <p14:tracePt t="124398" x="6367463" y="1739900"/>
          <p14:tracePt t="124411" x="6354763" y="1739900"/>
          <p14:tracePt t="124427" x="6329363" y="1739900"/>
          <p14:tracePt t="124446" x="6316663" y="1739900"/>
          <p14:tracePt t="124461" x="6303963" y="1739900"/>
          <p14:tracePt t="124463" x="6291263" y="1739900"/>
          <p14:tracePt t="124480" x="6280150" y="1739900"/>
          <p14:tracePt t="124494" x="6254750" y="1739900"/>
          <p14:tracePt t="124511" x="6242050" y="1739900"/>
          <p14:tracePt t="124527" x="6229350" y="1739900"/>
          <p14:tracePt t="124544" x="6216650" y="1739900"/>
          <p14:tracePt t="124561" x="6203950" y="1739900"/>
          <p14:tracePt t="124577" x="6191250" y="1739900"/>
          <p14:tracePt t="124594" x="6180138" y="1739900"/>
          <p14:tracePt t="124614" x="6167438" y="1739900"/>
          <p14:tracePt t="124627" x="6154738" y="1739900"/>
          <p14:tracePt t="124644" x="6142038" y="1739900"/>
          <p14:tracePt t="124662" x="6129338" y="1739900"/>
          <p14:tracePt t="124679" x="6116638" y="1739900"/>
          <p14:tracePt t="124695" x="6103938" y="1752600"/>
          <p14:tracePt t="124718" x="6091238" y="1752600"/>
          <p14:tracePt t="124734" x="6078538" y="1752600"/>
          <p14:tracePt t="124766" x="6067425" y="1752600"/>
          <p14:tracePt t="124822" x="6042025" y="1765300"/>
          <p14:tracePt t="124903" x="6029325" y="1765300"/>
          <p14:tracePt t="124942" x="6016625" y="1789113"/>
          <p14:tracePt t="124998" x="6003925" y="1789113"/>
          <p14:tracePt t="125022" x="5991225" y="1789113"/>
          <p14:tracePt t="125062" x="5978525" y="1789113"/>
          <p14:tracePt t="125231" x="5954713" y="1801813"/>
          <p14:tracePt t="125542" x="5967413" y="1801813"/>
          <p14:tracePt t="125560" x="5991225" y="1814513"/>
          <p14:tracePt t="125582" x="6016625" y="1814513"/>
          <p14:tracePt t="125598" x="6042025" y="1814513"/>
          <p14:tracePt t="125614" x="6067425" y="1814513"/>
          <p14:tracePt t="125630" x="6091238" y="1814513"/>
          <p14:tracePt t="125644" x="6116638" y="1814513"/>
          <p14:tracePt t="125647" x="6142038" y="1814513"/>
          <p14:tracePt t="125661" x="6154738" y="1814513"/>
          <p14:tracePt t="125663" x="6180138" y="1814513"/>
          <p14:tracePt t="125677" x="6203950" y="1814513"/>
          <p14:tracePt t="125680" x="6229350" y="1814513"/>
          <p14:tracePt t="125694" x="6242050" y="1814513"/>
          <p14:tracePt t="125697" x="6291263" y="1814513"/>
          <p14:tracePt t="125710" x="6316663" y="1814513"/>
          <p14:tracePt t="125711" x="6354763" y="1814513"/>
          <p14:tracePt t="125727" x="6391275" y="1814513"/>
          <p14:tracePt t="125728" x="6429375" y="1814513"/>
          <p14:tracePt t="125744" x="6467475" y="1814513"/>
          <p14:tracePt t="125744" x="6480175" y="1814513"/>
          <p14:tracePt t="125760" x="6503988" y="1814513"/>
          <p14:tracePt t="125761" x="6529388" y="1814513"/>
          <p14:tracePt t="125767" x="6567488" y="1814513"/>
          <p14:tracePt t="125777" x="6580188" y="1814513"/>
          <p14:tracePt t="125783" x="6616700" y="1814513"/>
          <p14:tracePt t="125794" x="6654800" y="1814513"/>
          <p14:tracePt t="125798" x="6704013" y="1814513"/>
          <p14:tracePt t="125810" x="6754813" y="1814513"/>
          <p14:tracePt t="125814" x="6792913" y="1814513"/>
          <p14:tracePt t="125827" x="6842125" y="1814513"/>
          <p14:tracePt t="125830" x="6892925" y="1814513"/>
          <p14:tracePt t="125844" x="6954838" y="1814513"/>
          <p14:tracePt t="125846" x="6967538" y="1814513"/>
          <p14:tracePt t="125860" x="7005638" y="1814513"/>
          <p14:tracePt t="125863" x="7054850" y="1814513"/>
          <p14:tracePt t="125877" x="7105650" y="1814513"/>
          <p14:tracePt t="125880" x="7167563" y="1814513"/>
          <p14:tracePt t="125894" x="7205663" y="1814513"/>
          <p14:tracePt t="125896" x="7267575" y="1814513"/>
          <p14:tracePt t="125911" x="7342188" y="1839913"/>
          <p14:tracePt t="125913" x="7392988" y="1839913"/>
          <p14:tracePt t="125927" x="7467600" y="1852613"/>
          <p14:tracePt t="125929" x="7554913" y="1865313"/>
          <p14:tracePt t="125944" x="7605713" y="1865313"/>
          <p14:tracePt t="125945" x="7654925" y="1865313"/>
          <p14:tracePt t="125952" x="7742238" y="1914525"/>
          <p14:tracePt t="125960" x="7780338" y="1914525"/>
          <p14:tracePt t="125977" x="7843838" y="1927225"/>
          <p14:tracePt t="125978" x="7905750" y="1952625"/>
          <p14:tracePt t="125982" x="7954963" y="1965325"/>
          <p14:tracePt t="125994" x="8031163" y="1978025"/>
          <p14:tracePt t="125999" x="8067675" y="1989138"/>
          <p14:tracePt t="126010" x="8131175" y="2014538"/>
          <p14:tracePt t="126014" x="8180388" y="2014538"/>
          <p14:tracePt t="126027" x="8218488" y="2014538"/>
          <p14:tracePt t="126030" x="8243888" y="2027238"/>
          <p14:tracePt t="126044" x="8293100" y="2027238"/>
          <p14:tracePt t="126046" x="8293100" y="2039938"/>
          <p14:tracePt t="126060" x="8318500" y="2039938"/>
          <p14:tracePt t="126063" x="8331200" y="2052638"/>
          <p14:tracePt t="126080" x="8343900" y="2065338"/>
          <p14:tracePt t="126334" x="8331200" y="2078038"/>
          <p14:tracePt t="126344" x="8318500" y="2078038"/>
          <p14:tracePt t="126361" x="8305800" y="2078038"/>
          <p14:tracePt t="126361" x="8293100" y="2078038"/>
          <p14:tracePt t="126377" x="8256588" y="2078038"/>
          <p14:tracePt t="126378" x="8218488" y="2078038"/>
          <p14:tracePt t="126382" x="8193088" y="2078038"/>
          <p14:tracePt t="126394" x="8167688" y="2078038"/>
          <p14:tracePt t="126398" x="8143875" y="2078038"/>
          <p14:tracePt t="126410" x="8105775" y="2078038"/>
          <p14:tracePt t="126414" x="8080375" y="2078038"/>
          <p14:tracePt t="126427" x="8043863" y="2078038"/>
          <p14:tracePt t="126430" x="8018463" y="2078038"/>
          <p14:tracePt t="126444" x="8005763" y="2078038"/>
          <p14:tracePt t="126446" x="7967663" y="2078038"/>
          <p14:tracePt t="126460" x="7943850" y="2078038"/>
          <p14:tracePt t="126463" x="7918450" y="2078038"/>
          <p14:tracePt t="126477" x="7880350" y="2078038"/>
          <p14:tracePt t="126480" x="7867650" y="2078038"/>
          <p14:tracePt t="126494" x="7843838" y="2078038"/>
          <p14:tracePt t="126495" x="7818438" y="2078038"/>
          <p14:tracePt t="126510" x="7780338" y="2078038"/>
          <p14:tracePt t="126527" x="7742238" y="2078038"/>
          <p14:tracePt t="126528" x="7718425" y="2078038"/>
          <p14:tracePt t="126544" x="7705725" y="2078038"/>
          <p14:tracePt t="126544" x="7667625" y="2078038"/>
          <p14:tracePt t="126550" x="7654925" y="2078038"/>
          <p14:tracePt t="126560" x="7631113" y="2078038"/>
          <p14:tracePt t="126577" x="7618413" y="2078038"/>
          <p14:tracePt t="126578" x="7580313" y="2078038"/>
          <p14:tracePt t="126582" x="7567613" y="2078038"/>
          <p14:tracePt t="126594" x="7554913" y="2078038"/>
          <p14:tracePt t="126598" x="7531100" y="2078038"/>
          <p14:tracePt t="126610" x="7505700" y="2078038"/>
          <p14:tracePt t="126614" x="7493000" y="2078038"/>
          <p14:tracePt t="126627" x="7480300" y="2078038"/>
          <p14:tracePt t="126630" x="7454900" y="2078038"/>
          <p14:tracePt t="126646" x="7442200" y="2078038"/>
          <p14:tracePt t="126660" x="7418388" y="2078038"/>
          <p14:tracePt t="126677" x="7405688" y="2078038"/>
          <p14:tracePt t="126694" x="7380288" y="2078038"/>
          <p14:tracePt t="126830" x="7380288" y="2089150"/>
          <p14:tracePt t="126854" x="7380288" y="2101850"/>
          <p14:tracePt t="126877" x="7380288" y="2127250"/>
          <p14:tracePt t="126878" x="7392988" y="2127250"/>
          <p14:tracePt t="126894" x="7405688" y="2139950"/>
          <p14:tracePt t="126911" x="7405688" y="2152650"/>
          <p14:tracePt t="126911" x="7429500" y="2178050"/>
          <p14:tracePt t="126927" x="7442200" y="2178050"/>
          <p14:tracePt t="126928" x="7454900" y="2190750"/>
          <p14:tracePt t="126944" x="7467600" y="2214563"/>
          <p14:tracePt t="126944" x="7493000" y="2227263"/>
          <p14:tracePt t="126952" x="7505700" y="2239963"/>
          <p14:tracePt t="126960" x="7531100" y="2265363"/>
          <p14:tracePt t="126967" x="7542213" y="2265363"/>
          <p14:tracePt t="126977" x="7567613" y="2290763"/>
          <p14:tracePt t="126983" x="7580313" y="2303463"/>
          <p14:tracePt t="126994" x="7593013" y="2303463"/>
          <p14:tracePt t="126998" x="7605713" y="2327275"/>
          <p14:tracePt t="127010" x="7631113" y="2352675"/>
          <p14:tracePt t="127015" x="7654925" y="2365375"/>
          <p14:tracePt t="127027" x="7680325" y="2403475"/>
          <p14:tracePt t="127030" x="7693025" y="2414588"/>
          <p14:tracePt t="127044" x="7731125" y="2465388"/>
          <p14:tracePt t="127046" x="7742238" y="2478088"/>
          <p14:tracePt t="127060" x="7793038" y="2516188"/>
          <p14:tracePt t="127063" x="7793038" y="2527300"/>
          <p14:tracePt t="127077" x="7818438" y="2552700"/>
          <p14:tracePt t="127079" x="7831138" y="2565400"/>
          <p14:tracePt t="127094" x="7843838" y="2565400"/>
          <p14:tracePt t="127095" x="7843838" y="2590800"/>
          <p14:tracePt t="127111" x="7854950" y="2590800"/>
          <p14:tracePt t="127127" x="7867650" y="2603500"/>
          <p14:tracePt t="127974" x="7854950" y="2603500"/>
          <p14:tracePt t="127994" x="7831138" y="2603500"/>
          <p14:tracePt t="127998" x="7818438" y="2603500"/>
          <p14:tracePt t="128010" x="7780338" y="2603500"/>
          <p14:tracePt t="128014" x="7754938" y="2603500"/>
          <p14:tracePt t="128027" x="7718425" y="2603500"/>
          <p14:tracePt t="128030" x="7693025" y="2603500"/>
          <p14:tracePt t="128044" x="7680325" y="2603500"/>
          <p14:tracePt t="128046" x="7654925" y="2590800"/>
          <p14:tracePt t="128060" x="7642225" y="2590800"/>
          <p14:tracePt t="128062" x="7618413" y="2590800"/>
          <p14:tracePt t="128077" x="7593013" y="2590800"/>
          <p14:tracePt t="128093" x="7554913" y="2578100"/>
          <p14:tracePt t="128110" x="7542213" y="2578100"/>
          <p14:tracePt t="128110" x="7531100" y="2578100"/>
          <p14:tracePt t="128127" x="7518400" y="2578100"/>
          <p14:tracePt t="128143" x="7505700" y="2578100"/>
          <p14:tracePt t="128144" x="7480300" y="2565400"/>
          <p14:tracePt t="128160" x="7454900" y="2565400"/>
          <p14:tracePt t="128177" x="7442200" y="2565400"/>
          <p14:tracePt t="128177" x="7429500" y="2565400"/>
          <p14:tracePt t="128193" x="7418388" y="2565400"/>
          <p14:tracePt t="128210" x="7405688" y="2565400"/>
          <p14:tracePt t="128211" x="7392988" y="2565400"/>
          <p14:tracePt t="128227" x="7367588" y="2565400"/>
          <p14:tracePt t="128243" x="7354888" y="2565400"/>
          <p14:tracePt t="128260" x="7329488" y="2552700"/>
          <p14:tracePt t="128277" x="7318375" y="2552700"/>
          <p14:tracePt t="128279" x="7305675" y="2552700"/>
          <p14:tracePt t="128293" x="7280275" y="2552700"/>
          <p14:tracePt t="128310" x="7267575" y="2540000"/>
          <p14:tracePt t="128311" x="7242175" y="2540000"/>
          <p14:tracePt t="128327" x="7218363" y="2540000"/>
          <p14:tracePt t="128344" x="7205663" y="2540000"/>
          <p14:tracePt t="128360" x="7180263" y="2527300"/>
          <p14:tracePt t="128361" x="7167563" y="2527300"/>
          <p14:tracePt t="128377" x="7154863" y="2516188"/>
          <p14:tracePt t="128382" x="7118350" y="2503488"/>
          <p14:tracePt t="128398" x="7105650" y="2490788"/>
          <p14:tracePt t="128414" x="7080250" y="2490788"/>
          <p14:tracePt t="128427" x="7067550" y="2490788"/>
          <p14:tracePt t="128444" x="7054850" y="2490788"/>
          <p14:tracePt t="128446" x="7042150" y="2490788"/>
          <p14:tracePt t="128460" x="7029450" y="2490788"/>
          <p14:tracePt t="128462" x="7005638" y="2465388"/>
          <p14:tracePt t="128493" x="6992938" y="2465388"/>
          <p14:tracePt t="128494" x="6967538" y="2465388"/>
          <p14:tracePt t="128510" x="6942138" y="2465388"/>
          <p14:tracePt t="128527" x="6929438" y="2465388"/>
          <p14:tracePt t="128527" x="6916738" y="2465388"/>
          <p14:tracePt t="128543" x="6905625" y="2465388"/>
          <p14:tracePt t="128544" x="6892925" y="2465388"/>
          <p14:tracePt t="128560" x="6880225" y="2465388"/>
          <p14:tracePt t="128577" x="6867525" y="2465388"/>
          <p14:tracePt t="128577" x="6854825" y="2465388"/>
          <p14:tracePt t="128593" x="6842125" y="2465388"/>
          <p14:tracePt t="128610" x="6829425" y="2465388"/>
          <p14:tracePt t="128615" x="6816725" y="2465388"/>
          <p14:tracePt t="128630" x="6805613" y="2465388"/>
          <p14:tracePt t="128644" x="6792913" y="2452688"/>
          <p14:tracePt t="128660" x="6780213" y="2452688"/>
          <p14:tracePt t="128677" x="6754813" y="2452688"/>
          <p14:tracePt t="128693" x="6742113" y="2452688"/>
          <p14:tracePt t="128694" x="6716713" y="2439988"/>
          <p14:tracePt t="128727" x="6704013" y="2439988"/>
          <p14:tracePt t="128727" x="6692900" y="2439988"/>
          <p14:tracePt t="128743" x="6680200" y="2439988"/>
          <p14:tracePt t="128760" x="6667500" y="2439988"/>
          <p14:tracePt t="128777" x="6654800" y="2439988"/>
          <p14:tracePt t="128777" x="6642100" y="2439988"/>
          <p14:tracePt t="128798" x="6616700" y="2439988"/>
          <p14:tracePt t="128822" x="6604000" y="2439988"/>
          <p14:tracePt t="128854" x="6580188" y="2439988"/>
          <p14:tracePt t="128886" x="6567488" y="2439988"/>
          <p14:tracePt t="128934" x="6542088" y="2439988"/>
          <p14:tracePt t="129014" x="6529388" y="2439988"/>
          <p14:tracePt t="129070" x="6516688" y="2439988"/>
          <p14:tracePt t="129174" x="6503988" y="2439988"/>
          <p14:tracePt t="129502" x="6492875" y="2439988"/>
          <p14:tracePt t="129558" x="6467475" y="2439988"/>
          <p14:tracePt t="129622" x="6454775" y="2439988"/>
          <p14:tracePt t="129670" x="6429375" y="2439988"/>
          <p14:tracePt t="129726" x="6416675" y="2439988"/>
          <p14:tracePt t="129766" x="6391275" y="2439988"/>
          <p14:tracePt t="129790" x="6380163" y="2439988"/>
          <p14:tracePt t="129830" x="6354763" y="2439988"/>
          <p14:tracePt t="129870" x="6342063" y="2439988"/>
          <p14:tracePt t="129878" x="6329363" y="2439988"/>
          <p14:tracePt t="129894" x="6316663" y="2439988"/>
          <p14:tracePt t="129911" x="6303963" y="2439988"/>
          <p14:tracePt t="129927" x="6291263" y="2439988"/>
          <p14:tracePt t="129927" x="6280150" y="2439988"/>
          <p14:tracePt t="129943" x="6267450" y="2439988"/>
          <p14:tracePt t="129960" x="6242050" y="2439988"/>
          <p14:tracePt t="129966" x="6229350" y="2439988"/>
          <p14:tracePt t="129998" x="6216650" y="2439988"/>
          <p14:tracePt t="130014" x="6203950" y="2427288"/>
          <p14:tracePt t="130030" x="6191250" y="2427288"/>
          <p14:tracePt t="130046" x="6180138" y="2427288"/>
          <p14:tracePt t="130060" x="6167438" y="2427288"/>
          <p14:tracePt t="130077" x="6154738" y="2427288"/>
          <p14:tracePt t="130093" x="6142038" y="2427288"/>
          <p14:tracePt t="130094" x="6129338" y="2427288"/>
          <p14:tracePt t="130126" x="6103938" y="2427288"/>
          <p14:tracePt t="130143" x="6078538" y="2427288"/>
          <p14:tracePt t="130166" x="6067425" y="2414588"/>
          <p14:tracePt t="130182" x="6042025" y="2414588"/>
          <p14:tracePt t="130198" x="6029325" y="2414588"/>
          <p14:tracePt t="130210" x="6016625" y="2414588"/>
          <p14:tracePt t="130214" x="6003925" y="2414588"/>
          <p14:tracePt t="130230" x="5991225" y="2414588"/>
          <p14:tracePt t="130243" x="5978525" y="2414588"/>
          <p14:tracePt t="130260" x="5967413" y="2414588"/>
          <p14:tracePt t="130277" x="5954713" y="2414588"/>
          <p14:tracePt t="130279" x="5942013" y="2414588"/>
          <p14:tracePt t="130296" x="5916613" y="2414588"/>
          <p14:tracePt t="130327" x="5903913" y="2414588"/>
          <p14:tracePt t="130344" x="5891213" y="2414588"/>
          <p14:tracePt t="130360" x="5878513" y="2414588"/>
          <p14:tracePt t="130870" x="5891213" y="2414588"/>
          <p14:tracePt t="130878" x="5929313" y="2414588"/>
          <p14:tracePt t="130893" x="5978525" y="2427288"/>
          <p14:tracePt t="130894" x="6016625" y="2427288"/>
          <p14:tracePt t="130910" x="6078538" y="2452688"/>
          <p14:tracePt t="130911" x="6129338" y="2452688"/>
          <p14:tracePt t="130927" x="6180138" y="2478088"/>
          <p14:tracePt t="130927" x="6254750" y="2478088"/>
          <p14:tracePt t="130935" x="6329363" y="2503488"/>
          <p14:tracePt t="130944" x="6416675" y="2516188"/>
          <p14:tracePt t="130952" x="6503988" y="2540000"/>
          <p14:tracePt t="130960" x="6529388" y="2552700"/>
          <p14:tracePt t="130966" x="6580188" y="2565400"/>
          <p14:tracePt t="130976" x="6692900" y="2565400"/>
          <p14:tracePt t="130982" x="6805613" y="2616200"/>
          <p14:tracePt t="130993" x="6867525" y="2616200"/>
          <p14:tracePt t="130998" x="7005638" y="2640013"/>
          <p14:tracePt t="131010" x="7105650" y="2665413"/>
          <p14:tracePt t="131015" x="7205663" y="2678113"/>
          <p14:tracePt t="131026" x="7305675" y="2690813"/>
          <p14:tracePt t="131030" x="7418388" y="2703513"/>
          <p14:tracePt t="131043" x="7518400" y="2740025"/>
          <p14:tracePt t="131046" x="7605713" y="2740025"/>
          <p14:tracePt t="131060" x="7731125" y="2765425"/>
          <p14:tracePt t="131062" x="7805738" y="2790825"/>
          <p14:tracePt t="131076" x="7893050" y="2803525"/>
          <p14:tracePt t="131079" x="7967663" y="2816225"/>
          <p14:tracePt t="131093" x="8005763" y="2816225"/>
          <p14:tracePt t="131096" x="8054975" y="2828925"/>
          <p14:tracePt t="131110" x="8080375" y="2828925"/>
          <p14:tracePt t="131112" x="8105775" y="2828925"/>
          <p14:tracePt t="131127" x="8143875" y="2840038"/>
          <p14:tracePt t="131127" x="8156575" y="2852738"/>
          <p14:tracePt t="131143" x="8167688" y="2852738"/>
          <p14:tracePt t="131486" x="8156575" y="2852738"/>
          <p14:tracePt t="131510" x="8118475" y="2840038"/>
          <p14:tracePt t="131526" x="8105775" y="2840038"/>
          <p14:tracePt t="131544" x="8080375" y="2828925"/>
          <p14:tracePt t="131544" x="8054975" y="2828925"/>
          <p14:tracePt t="131560" x="8031163" y="2828925"/>
          <p14:tracePt t="131560" x="7993063" y="2816225"/>
          <p14:tracePt t="131566" x="7967663" y="2816225"/>
          <p14:tracePt t="131576" x="7931150" y="2816225"/>
          <p14:tracePt t="131582" x="7893050" y="2803525"/>
          <p14:tracePt t="131593" x="7880350" y="2803525"/>
          <p14:tracePt t="131598" x="7854950" y="2803525"/>
          <p14:tracePt t="131610" x="7831138" y="2790825"/>
          <p14:tracePt t="131614" x="7805738" y="2790825"/>
          <p14:tracePt t="131627" x="7793038" y="2790825"/>
          <p14:tracePt t="131630" x="7767638" y="2790825"/>
          <p14:tracePt t="131643" x="7731125" y="2778125"/>
          <p14:tracePt t="131646" x="7718425" y="2778125"/>
          <p14:tracePt t="131662" x="7693025" y="2778125"/>
          <p14:tracePt t="131676" x="7680325" y="2778125"/>
          <p14:tracePt t="131679" x="7654925" y="2765425"/>
          <p14:tracePt t="131693" x="7631113" y="2765425"/>
          <p14:tracePt t="131696" x="7618413" y="2765425"/>
          <p14:tracePt t="131710" x="7605713" y="2765425"/>
          <p14:tracePt t="131711" x="7593013" y="2765425"/>
          <p14:tracePt t="131726" x="7580313" y="2765425"/>
          <p14:tracePt t="131727" x="7554913" y="2752725"/>
          <p14:tracePt t="131744" x="7542213" y="2752725"/>
          <p14:tracePt t="131744" x="7531100" y="2752725"/>
          <p14:tracePt t="131760" x="7518400" y="2752725"/>
          <p14:tracePt t="131762" x="7493000" y="2752725"/>
          <p14:tracePt t="131793" x="7480300" y="2752725"/>
          <p14:tracePt t="131794" x="7467600" y="2740025"/>
          <p14:tracePt t="131810" x="7454900" y="2740025"/>
          <p14:tracePt t="131830" x="7442200" y="2740025"/>
          <p14:tracePt t="131843" x="7429500" y="2740025"/>
          <p14:tracePt t="131860" x="7418388" y="2740025"/>
          <p14:tracePt t="131886" x="7405688" y="2740025"/>
          <p14:tracePt t="132038" x="7392988" y="2740025"/>
          <p14:tracePt t="132486" x="7380288" y="2740025"/>
          <p14:tracePt t="132582" x="7367588" y="2740025"/>
          <p14:tracePt t="132598" x="7354888" y="2740025"/>
          <p14:tracePt t="132614" x="7342188" y="2740025"/>
          <p14:tracePt t="132638" x="7329488" y="2740025"/>
          <p14:tracePt t="132660" x="7318375" y="2740025"/>
          <p14:tracePt t="132660" x="7305675" y="2740025"/>
          <p14:tracePt t="132676" x="7292975" y="2740025"/>
          <p14:tracePt t="132679" x="7280275" y="2740025"/>
          <p14:tracePt t="132693" x="7267575" y="2740025"/>
          <p14:tracePt t="132710" x="7254875" y="2740025"/>
          <p14:tracePt t="132726" x="7254875" y="2752725"/>
          <p14:tracePt t="132743" x="7242175" y="2752725"/>
          <p14:tracePt t="132782" x="7229475" y="2752725"/>
          <p14:tracePt t="132798" x="7218363" y="2752725"/>
          <p14:tracePt t="132822" x="7205663" y="2752725"/>
          <p14:tracePt t="132843" x="7180263" y="2752725"/>
          <p14:tracePt t="132846" x="7167563" y="2765425"/>
          <p14:tracePt t="132860" x="7154863" y="2765425"/>
          <p14:tracePt t="132862" x="7129463" y="2765425"/>
          <p14:tracePt t="132876" x="7129463" y="2778125"/>
          <p14:tracePt t="132879" x="7118350" y="2778125"/>
          <p14:tracePt t="132895" x="7105650" y="2790825"/>
          <p14:tracePt t="132910" x="7092950" y="2790825"/>
          <p14:tracePt t="132926" x="7080250" y="2790825"/>
          <p14:tracePt t="133022" x="7054850" y="2790825"/>
          <p14:tracePt t="133126" x="7042150" y="2790825"/>
          <p14:tracePt t="133143" x="7042150" y="2803525"/>
          <p14:tracePt t="133182" x="7016750" y="2803525"/>
          <p14:tracePt t="133206" x="7005638" y="2816225"/>
          <p14:tracePt t="133254" x="6980238" y="2816225"/>
          <p14:tracePt t="133294" x="6967538" y="2816225"/>
          <p14:tracePt t="133326" x="6954838" y="2816225"/>
          <p14:tracePt t="133343" x="6942138" y="2816225"/>
          <p14:tracePt t="133360" x="6929438" y="2828925"/>
          <p14:tracePt t="133376" x="6905625" y="2828925"/>
          <p14:tracePt t="133393" x="6892925" y="2828925"/>
          <p14:tracePt t="133414" x="6867525" y="2828925"/>
          <p14:tracePt t="133438" x="6842125" y="2828925"/>
          <p14:tracePt t="133460" x="6829425" y="2828925"/>
          <p14:tracePt t="133462" x="6816725" y="2828925"/>
          <p14:tracePt t="133476" x="6792913" y="2828925"/>
          <p14:tracePt t="133493" x="6780213" y="2828925"/>
          <p14:tracePt t="133495" x="6767513" y="2828925"/>
          <p14:tracePt t="133510" x="6754813" y="2828925"/>
          <p14:tracePt t="133512" x="6742113" y="2828925"/>
          <p14:tracePt t="133527" x="6729413" y="2828925"/>
          <p14:tracePt t="133543" x="6704013" y="2828925"/>
          <p14:tracePt t="133560" x="6692900" y="2828925"/>
          <p14:tracePt t="133560" x="6680200" y="2828925"/>
          <p14:tracePt t="133576" x="6667500" y="2828925"/>
          <p14:tracePt t="133582" x="6642100" y="2828925"/>
          <p14:tracePt t="133593" x="6629400" y="2828925"/>
          <p14:tracePt t="133598" x="6616700" y="2828925"/>
          <p14:tracePt t="133610" x="6604000" y="2816225"/>
          <p14:tracePt t="133626" x="6592888" y="2816225"/>
          <p14:tracePt t="133630" x="6580188" y="2816225"/>
          <p14:tracePt t="133643" x="6554788" y="2816225"/>
          <p14:tracePt t="133662" x="6542088" y="2816225"/>
          <p14:tracePt t="133678" x="6516688" y="2816225"/>
          <p14:tracePt t="133693" x="6503988" y="2816225"/>
          <p14:tracePt t="133718" x="6480175" y="2816225"/>
          <p14:tracePt t="133742" x="6467475" y="2816225"/>
          <p14:tracePt t="133774" x="6442075" y="2816225"/>
          <p14:tracePt t="133862" x="6429375" y="2816225"/>
          <p14:tracePt t="134062" x="6442075" y="2816225"/>
          <p14:tracePt t="134076" x="6467475" y="2816225"/>
          <p14:tracePt t="134079" x="6503988" y="2816225"/>
          <p14:tracePt t="134093" x="6516688" y="2816225"/>
          <p14:tracePt t="134095" x="6529388" y="2840038"/>
          <p14:tracePt t="134109" x="6554788" y="2840038"/>
          <p14:tracePt t="134112" x="6580188" y="2840038"/>
          <p14:tracePt t="134126" x="6616700" y="2852738"/>
          <p14:tracePt t="134129" x="6680200" y="2878138"/>
          <p14:tracePt t="134143" x="6729413" y="2890838"/>
          <p14:tracePt t="134144" x="6780213" y="2903538"/>
          <p14:tracePt t="134150" x="6829425" y="2916238"/>
          <p14:tracePt t="134159" x="6892925" y="2916238"/>
          <p14:tracePt t="134176" x="6942138" y="2928938"/>
          <p14:tracePt t="134177" x="6992938" y="2952750"/>
          <p14:tracePt t="134182" x="7029450" y="2952750"/>
          <p14:tracePt t="134193" x="7054850" y="2965450"/>
          <p14:tracePt t="134198" x="7118350" y="2990850"/>
          <p14:tracePt t="134210" x="7167563" y="2990850"/>
          <p14:tracePt t="134214" x="7205663" y="2990850"/>
          <p14:tracePt t="134226" x="7280275" y="3016250"/>
          <p14:tracePt t="134230" x="7318375" y="3041650"/>
          <p14:tracePt t="134243" x="7380288" y="3054350"/>
          <p14:tracePt t="134246" x="7429500" y="3065463"/>
          <p14:tracePt t="134259" x="7505700" y="3078163"/>
          <p14:tracePt t="134262" x="7593013" y="3116263"/>
          <p14:tracePt t="134276" x="7654925" y="3116263"/>
          <p14:tracePt t="134279" x="7705725" y="3128963"/>
          <p14:tracePt t="134293" x="7767638" y="3141663"/>
          <p14:tracePt t="134294" x="7818438" y="3165475"/>
          <p14:tracePt t="134310" x="7843838" y="3165475"/>
          <p14:tracePt t="134312" x="7905750" y="3190875"/>
          <p14:tracePt t="134326" x="7918450" y="3190875"/>
          <p14:tracePt t="134327" x="7943850" y="3190875"/>
          <p14:tracePt t="134343" x="7967663" y="3190875"/>
          <p14:tracePt t="134344" x="8005763" y="3190875"/>
          <p14:tracePt t="134360" x="8031163" y="3190875"/>
          <p14:tracePt t="134360" x="8054975" y="3190875"/>
          <p14:tracePt t="134376" x="8080375" y="3216275"/>
          <p14:tracePt t="134377" x="8105775" y="3216275"/>
          <p14:tracePt t="134382" x="8105775" y="3228975"/>
          <p14:tracePt t="134393" x="8131175" y="3241675"/>
          <p14:tracePt t="134398" x="8156575" y="3241675"/>
          <p14:tracePt t="134409" x="8167688" y="3241675"/>
          <p14:tracePt t="134414" x="8180388" y="3241675"/>
          <p14:tracePt t="134426" x="8193088" y="3241675"/>
          <p14:tracePt t="134443" x="8218488" y="3241675"/>
          <p14:tracePt t="134446" x="8218488" y="3254375"/>
          <p14:tracePt t="134462" x="8231188" y="3254375"/>
          <p14:tracePt t="134598" x="8243888" y="3254375"/>
          <p14:tracePt t="134609" x="8243888" y="3267075"/>
          <p14:tracePt t="134862" x="8267700" y="3267075"/>
          <p14:tracePt t="135334" x="8267700" y="3254375"/>
          <p14:tracePt t="135374" x="8267700" y="3228975"/>
          <p14:tracePt t="135406" x="8256588" y="3216275"/>
          <p14:tracePt t="135426" x="8243888" y="3203575"/>
          <p14:tracePt t="135443" x="8231188" y="3190875"/>
          <p14:tracePt t="135459" x="8218488" y="3190875"/>
          <p14:tracePt t="135476" x="8218488" y="3178175"/>
          <p14:tracePt t="135493" x="8205788" y="3178175"/>
          <p14:tracePt t="135518" x="8205788" y="3165475"/>
          <p14:tracePt t="135527" x="8193088" y="3165475"/>
          <p14:tracePt t="135543" x="8180388" y="3165475"/>
          <p14:tracePt t="135566" x="8167688" y="3165475"/>
          <p14:tracePt t="135598" x="8156575" y="3165475"/>
          <p14:tracePt t="135609" x="8143875" y="3165475"/>
          <p14:tracePt t="135614" x="8131175" y="3165475"/>
          <p14:tracePt t="135630" x="8118475" y="3165475"/>
          <p14:tracePt t="135643" x="8093075" y="3165475"/>
          <p14:tracePt t="135659" x="8080375" y="3165475"/>
          <p14:tracePt t="135662" x="8067675" y="3165475"/>
          <p14:tracePt t="135676" x="8054975" y="3165475"/>
          <p14:tracePt t="135693" x="8043863" y="3165475"/>
          <p14:tracePt t="135695" x="8031163" y="3165475"/>
          <p14:tracePt t="135709" x="8018463" y="3165475"/>
          <p14:tracePt t="135726" x="8005763" y="3165475"/>
          <p14:tracePt t="135728" x="7993063" y="3165475"/>
          <p14:tracePt t="135743" x="7980363" y="3165475"/>
          <p14:tracePt t="135759" x="7967663" y="3165475"/>
          <p14:tracePt t="135760" x="7954963" y="3165475"/>
          <p14:tracePt t="135776" x="7943850" y="3165475"/>
          <p14:tracePt t="136110" x="7931150" y="3165475"/>
          <p14:tracePt t="136150" x="7918450" y="3165475"/>
          <p14:tracePt t="136166" x="7905750" y="3165475"/>
          <p14:tracePt t="136206" x="7893050" y="3165475"/>
          <p14:tracePt t="136226" x="7880350" y="3165475"/>
          <p14:tracePt t="136230" x="7867650" y="3165475"/>
          <p14:tracePt t="136259" x="7854950" y="3165475"/>
          <p14:tracePt t="136262" x="7843838" y="3165475"/>
          <p14:tracePt t="136276" x="7831138" y="3165475"/>
          <p14:tracePt t="136293" x="7818438" y="3165475"/>
          <p14:tracePt t="136295" x="7805738" y="3165475"/>
          <p14:tracePt t="136310" x="7793038" y="3165475"/>
          <p14:tracePt t="136326" x="7780338" y="3165475"/>
          <p14:tracePt t="136343" x="7767638" y="3165475"/>
          <p14:tracePt t="136344" x="7754938" y="3165475"/>
          <p14:tracePt t="136622" x="7742238" y="3165475"/>
          <p14:tracePt t="136643" x="7731125" y="3165475"/>
          <p14:tracePt t="136646" x="7718425" y="3165475"/>
          <p14:tracePt t="136662" x="7705725" y="3165475"/>
          <p14:tracePt t="136676" x="7693025" y="3165475"/>
          <p14:tracePt t="136679" x="7680325" y="3165475"/>
          <p14:tracePt t="136695" x="7654925" y="3165475"/>
          <p14:tracePt t="136709" x="7642225" y="3165475"/>
          <p14:tracePt t="136710" x="7631113" y="3165475"/>
          <p14:tracePt t="136726" x="7618413" y="3165475"/>
          <p14:tracePt t="136727" x="7605713" y="3165475"/>
          <p14:tracePt t="136743" x="7593013" y="3165475"/>
          <p14:tracePt t="136743" x="7567613" y="3165475"/>
          <p14:tracePt t="136759" x="7554913" y="3165475"/>
          <p14:tracePt t="136760" x="7542213" y="3165475"/>
          <p14:tracePt t="136776" x="7531100" y="3165475"/>
          <p14:tracePt t="136777" x="7518400" y="3165475"/>
          <p14:tracePt t="136792" x="7505700" y="3165475"/>
          <p14:tracePt t="136814" x="7493000" y="3165475"/>
          <p14:tracePt t="136886" x="7480300" y="3165475"/>
          <p14:tracePt t="136902" x="7467600" y="3178175"/>
          <p14:tracePt t="136918" x="7454900" y="3178175"/>
          <p14:tracePt t="136927" x="7442200" y="3190875"/>
          <p14:tracePt t="136934" x="7429500" y="3190875"/>
          <p14:tracePt t="136943" x="7418388" y="3190875"/>
          <p14:tracePt t="136951" x="7392988" y="3203575"/>
          <p14:tracePt t="136976" x="7367588" y="3203575"/>
          <p14:tracePt t="136977" x="7354888" y="3216275"/>
          <p14:tracePt t="136993" x="7342188" y="3216275"/>
          <p14:tracePt t="137038" x="7329488" y="3216275"/>
          <p14:tracePt t="137070" x="7318375" y="3216275"/>
          <p14:tracePt t="137494" x="7305675" y="3228975"/>
          <p14:tracePt t="137509" x="7292975" y="3228975"/>
          <p14:tracePt t="137526" x="7280275" y="3228975"/>
          <p14:tracePt t="137542" x="7267575" y="3228975"/>
          <p14:tracePt t="137566" x="7254875" y="3228975"/>
          <p14:tracePt t="137606" x="7242175" y="3228975"/>
          <p14:tracePt t="137662" x="7229475" y="3228975"/>
          <p14:tracePt t="137702" x="7218363" y="3228975"/>
          <p14:tracePt t="137710" x="7205663" y="3228975"/>
          <p14:tracePt t="137750" x="7192963" y="3228975"/>
          <p14:tracePt t="137759" x="7180263" y="3228975"/>
          <p14:tracePt t="137776" x="7167563" y="3228975"/>
          <p14:tracePt t="137777" x="7154863" y="3228975"/>
          <p14:tracePt t="137782" x="7142163" y="3228975"/>
          <p14:tracePt t="137792" x="7129463" y="3228975"/>
          <p14:tracePt t="137798" x="7118350" y="3228975"/>
          <p14:tracePt t="137809" x="7080250" y="3228975"/>
          <p14:tracePt t="137814" x="7067550" y="3228975"/>
          <p14:tracePt t="137826" x="7042150" y="3228975"/>
          <p14:tracePt t="137829" x="7005638" y="3228975"/>
          <p14:tracePt t="137842" x="6980238" y="3228975"/>
          <p14:tracePt t="137846" x="6954838" y="3228975"/>
          <p14:tracePt t="137859" x="6916738" y="3228975"/>
          <p14:tracePt t="137862" x="6905625" y="3228975"/>
          <p14:tracePt t="137876" x="6880225" y="3228975"/>
          <p14:tracePt t="137879" x="6854825" y="3228975"/>
          <p14:tracePt t="137892" x="6829425" y="3228975"/>
          <p14:tracePt t="137909" x="6805613" y="3228975"/>
          <p14:tracePt t="137910" x="6792913" y="3228975"/>
          <p14:tracePt t="137926" x="6780213" y="3228975"/>
          <p14:tracePt t="137927" x="6767513" y="3228975"/>
          <p14:tracePt t="137934" x="6754813" y="3228975"/>
          <p14:tracePt t="137942" x="6742113" y="3228975"/>
          <p14:tracePt t="138142" x="6780213" y="3241675"/>
          <p14:tracePt t="138159" x="6805613" y="3267075"/>
          <p14:tracePt t="138160" x="6816725" y="3267075"/>
          <p14:tracePt t="138176" x="6854825" y="3267075"/>
          <p14:tracePt t="138177" x="6880225" y="3278188"/>
          <p14:tracePt t="138192" x="6905625" y="3278188"/>
          <p14:tracePt t="138198" x="6929438" y="3290888"/>
          <p14:tracePt t="138209" x="6942138" y="3290888"/>
          <p14:tracePt t="138214" x="6967538" y="3303588"/>
          <p14:tracePt t="138229" x="7005638" y="3303588"/>
          <p14:tracePt t="138242" x="7029450" y="3316288"/>
          <p14:tracePt t="138246" x="7054850" y="3316288"/>
          <p14:tracePt t="138259" x="7092950" y="3328988"/>
          <p14:tracePt t="138262" x="7129463" y="3328988"/>
          <p14:tracePt t="138276" x="7167563" y="3328988"/>
          <p14:tracePt t="138278" x="7205663" y="3341688"/>
          <p14:tracePt t="138292" x="7254875" y="3367088"/>
          <p14:tracePt t="138295" x="7292975" y="3367088"/>
          <p14:tracePt t="138309" x="7342188" y="3367088"/>
          <p14:tracePt t="138310" x="7380288" y="3378200"/>
          <p14:tracePt t="138326" x="7405688" y="3390900"/>
          <p14:tracePt t="138326" x="7454900" y="3403600"/>
          <p14:tracePt t="138342" x="7505700" y="3416300"/>
          <p14:tracePt t="138343" x="7542213" y="3429000"/>
          <p14:tracePt t="138359" x="7593013" y="3441700"/>
          <p14:tracePt t="138360" x="7631113" y="3467100"/>
          <p14:tracePt t="138366" x="7642225" y="3467100"/>
          <p14:tracePt t="138376" x="7705725" y="3479800"/>
          <p14:tracePt t="138382" x="7718425" y="3490913"/>
          <p14:tracePt t="138392" x="7754938" y="3503613"/>
          <p14:tracePt t="138398" x="7780338" y="3516313"/>
          <p14:tracePt t="138409" x="7805738" y="3529013"/>
          <p14:tracePt t="138414" x="7843838" y="3541713"/>
          <p14:tracePt t="138426" x="7867650" y="3554413"/>
          <p14:tracePt t="138429" x="7905750" y="3567113"/>
          <p14:tracePt t="138442" x="7931150" y="3579813"/>
          <p14:tracePt t="138446" x="7943850" y="3579813"/>
          <p14:tracePt t="138459" x="7967663" y="3603625"/>
          <p14:tracePt t="138476" x="7980363" y="3603625"/>
          <p14:tracePt t="138518" x="7993063" y="3616325"/>
          <p14:tracePt t="138542" x="8005763" y="3616325"/>
          <p14:tracePt t="138559" x="8018463" y="3629025"/>
          <p14:tracePt t="138576" x="8031163" y="3641725"/>
          <p14:tracePt t="138582" x="8031163" y="3654425"/>
          <p14:tracePt t="138609" x="8043863" y="3654425"/>
          <p14:tracePt t="138630" x="8054975" y="3679825"/>
          <p14:tracePt t="138662" x="8067675" y="3679825"/>
          <p14:tracePt t="138718" x="8067675" y="3692525"/>
          <p14:tracePt t="138830" x="8067675" y="3703638"/>
          <p14:tracePt t="139542" x="8067675" y="3716338"/>
          <p14:tracePt t="139559" x="8067675" y="3729038"/>
          <p14:tracePt t="139576" x="8067675" y="3741738"/>
          <p14:tracePt t="139598" x="8067675" y="3754438"/>
          <p14:tracePt t="139622" x="8067675" y="3767138"/>
          <p14:tracePt t="139878" x="8067675" y="3779838"/>
          <p14:tracePt t="139902" x="8067675" y="3792538"/>
          <p14:tracePt t="139926" x="8067675" y="3803650"/>
          <p14:tracePt t="139958" x="8067675" y="3816350"/>
          <p14:tracePt t="140022" x="8067675" y="3829050"/>
          <p14:tracePt t="140042" x="8067675" y="3841750"/>
          <p14:tracePt t="140059" x="8067675" y="3854450"/>
          <p14:tracePt t="140062" x="8067675" y="3879850"/>
          <p14:tracePt t="140078" x="8067675" y="3905250"/>
          <p14:tracePt t="140092" x="8067675" y="3916363"/>
          <p14:tracePt t="140095" x="8067675" y="3929063"/>
          <p14:tracePt t="140109" x="8067675" y="3941763"/>
          <p14:tracePt t="140110" x="8067675" y="3954463"/>
          <p14:tracePt t="140126" x="8067675" y="3979863"/>
          <p14:tracePt t="140142" x="8080375" y="3992563"/>
          <p14:tracePt t="140678" x="8093075" y="3992563"/>
          <p14:tracePt t="140694" x="8105775" y="3992563"/>
          <p14:tracePt t="140838" x="8093075" y="3992563"/>
          <p14:tracePt t="140859" x="8067675" y="3992563"/>
          <p14:tracePt t="140859" x="8054975" y="3992563"/>
          <p14:tracePt t="140862" x="8031163" y="3992563"/>
          <p14:tracePt t="140875" x="7993063" y="3992563"/>
          <p14:tracePt t="140878" x="7980363" y="3992563"/>
          <p14:tracePt t="140892" x="7967663" y="3992563"/>
          <p14:tracePt t="140895" x="7931150" y="3979863"/>
          <p14:tracePt t="140909" x="7893050" y="3979863"/>
          <p14:tracePt t="140910" x="7880350" y="3979863"/>
          <p14:tracePt t="140925" x="7854950" y="3979863"/>
          <p14:tracePt t="140926" x="7843838" y="3979863"/>
          <p14:tracePt t="140934" x="7805738" y="3954463"/>
          <p14:tracePt t="140952" x="7780338" y="3954463"/>
          <p14:tracePt t="140959" x="7754938" y="3954463"/>
          <p14:tracePt t="140975" x="7742238" y="3954463"/>
          <p14:tracePt t="140978" x="7731125" y="3954463"/>
          <p14:tracePt t="140992" x="7718425" y="3954463"/>
          <p14:tracePt t="140993" x="7693025" y="3941763"/>
          <p14:tracePt t="141009" x="7667625" y="3941763"/>
          <p14:tracePt t="141029" x="7654925" y="3941763"/>
          <p14:tracePt t="141042" x="7642225" y="3941763"/>
          <p14:tracePt t="141045" x="7631113" y="3941763"/>
          <p14:tracePt t="141086" x="7618413" y="3941763"/>
          <p14:tracePt t="141093" x="7605713" y="3941763"/>
          <p14:tracePt t="141109" x="7593013" y="3941763"/>
          <p14:tracePt t="141142" x="7580313" y="3941763"/>
          <p14:tracePt t="141159" x="7567613" y="3941763"/>
          <p14:tracePt t="141182" x="7554913" y="3941763"/>
          <p14:tracePt t="141222" x="7542213" y="3941763"/>
          <p14:tracePt t="141269" x="7531100" y="3941763"/>
          <p14:tracePt t="141334" x="7518400" y="3941763"/>
          <p14:tracePt t="141398" x="7505700" y="3941763"/>
          <p14:tracePt t="141430" x="7493000" y="3941763"/>
          <p14:tracePt t="141462" x="7480300" y="3941763"/>
          <p14:tracePt t="142838" x="7467600" y="3941763"/>
          <p14:tracePt t="142859" x="7454900" y="3929063"/>
          <p14:tracePt t="142958" x="7442200" y="3929063"/>
          <p14:tracePt t="143029" x="7429500" y="3929063"/>
          <p14:tracePt t="143213" x="7418388" y="3929063"/>
          <p14:tracePt t="143225" x="7418388" y="3916363"/>
          <p14:tracePt t="143278" x="7405688" y="3916363"/>
          <p14:tracePt t="143686" x="7380288" y="3905250"/>
          <p14:tracePt t="143709" x="7367588" y="3892550"/>
          <p14:tracePt t="143989" x="7342188" y="3879850"/>
          <p14:tracePt t="144037" x="7329488" y="3879850"/>
          <p14:tracePt t="144061" x="7305675" y="3867150"/>
          <p14:tracePt t="144086" x="7292975" y="3867150"/>
          <p14:tracePt t="144108" x="7267575" y="3854450"/>
          <p14:tracePt t="144109" x="7242175" y="3841750"/>
          <p14:tracePt t="144125" x="7229475" y="3829050"/>
          <p14:tracePt t="144126" x="7218363" y="3829050"/>
          <p14:tracePt t="144142" x="7192963" y="3816350"/>
          <p14:tracePt t="144142" x="7167563" y="3816350"/>
          <p14:tracePt t="144158" x="7154863" y="3816350"/>
          <p14:tracePt t="144159" x="7118350" y="3803650"/>
          <p14:tracePt t="144175" x="7105650" y="3792538"/>
          <p14:tracePt t="144176" x="7092950" y="3792538"/>
          <p14:tracePt t="144182" x="7054850" y="3792538"/>
          <p14:tracePt t="144192" x="7029450" y="3779838"/>
          <p14:tracePt t="144198" x="7005638" y="3779838"/>
          <p14:tracePt t="144213" x="6980238" y="3779838"/>
          <p14:tracePt t="144225" x="6954838" y="3767138"/>
          <p14:tracePt t="144229" x="6942138" y="3767138"/>
          <p14:tracePt t="144242" x="6916738" y="3754438"/>
          <p14:tracePt t="144245" x="6905625" y="3754438"/>
          <p14:tracePt t="144258" x="6867525" y="3741738"/>
          <p14:tracePt t="144261" x="6854825" y="3741738"/>
          <p14:tracePt t="144275" x="6816725" y="3741738"/>
          <p14:tracePt t="144278" x="6792913" y="3729038"/>
          <p14:tracePt t="144292" x="6767513" y="3729038"/>
          <p14:tracePt t="144295" x="6742113" y="3729038"/>
          <p14:tracePt t="144309" x="6729413" y="3729038"/>
          <p14:tracePt t="144311" x="6680200" y="3729038"/>
          <p14:tracePt t="144326" x="6642100" y="3729038"/>
          <p14:tracePt t="144342" x="6629400" y="3729038"/>
          <p14:tracePt t="144342" x="6592888" y="3729038"/>
          <p14:tracePt t="144358" x="6567488" y="3729038"/>
          <p14:tracePt t="144359" x="6542088" y="3729038"/>
          <p14:tracePt t="144375" x="6516688" y="3729038"/>
          <p14:tracePt t="144377" x="6503988" y="3729038"/>
          <p14:tracePt t="144392" x="6492875" y="3729038"/>
          <p14:tracePt t="144394" x="6467475" y="3729038"/>
          <p14:tracePt t="144408" x="6454775" y="3729038"/>
          <p14:tracePt t="144413" x="6442075" y="3729038"/>
          <p14:tracePt t="144430" x="6429375" y="3729038"/>
          <p14:tracePt t="144458" x="6416675" y="3729038"/>
          <p14:tracePt t="144475" x="6403975" y="3729038"/>
          <p14:tracePt t="144478" x="6391275" y="3729038"/>
          <p14:tracePt t="144508" x="6380163" y="3729038"/>
          <p14:tracePt t="144525" x="6367463" y="3729038"/>
          <p14:tracePt t="144526" x="6354763" y="3729038"/>
          <p14:tracePt t="144549" x="6342063" y="3729038"/>
          <p14:tracePt t="144558" x="6329363" y="3729038"/>
          <p14:tracePt t="144575" x="6316663" y="3729038"/>
          <p14:tracePt t="144597" x="6303963" y="3729038"/>
          <p14:tracePt t="144608" x="6291263" y="3729038"/>
          <p14:tracePt t="144614" x="6280150" y="3729038"/>
          <p14:tracePt t="144625" x="6267450" y="3729038"/>
          <p14:tracePt t="144629" x="6242050" y="3729038"/>
          <p14:tracePt t="144642" x="6229350" y="3729038"/>
          <p14:tracePt t="144645" x="6203950" y="3729038"/>
          <p14:tracePt t="144658" x="6191250" y="3729038"/>
          <p14:tracePt t="144661" x="6180138" y="3729038"/>
          <p14:tracePt t="144675" x="6154738" y="3729038"/>
          <p14:tracePt t="144678" x="6129338" y="3729038"/>
          <p14:tracePt t="144692" x="6103938" y="3729038"/>
          <p14:tracePt t="144708" x="6078538" y="3729038"/>
          <p14:tracePt t="144709" x="6067425" y="3729038"/>
          <p14:tracePt t="144725" x="6042025" y="3729038"/>
          <p14:tracePt t="144742" x="6016625" y="3729038"/>
          <p14:tracePt t="144758" x="5991225" y="3729038"/>
          <p14:tracePt t="144775" x="5978525" y="3729038"/>
          <p14:tracePt t="144776" x="5954713" y="3729038"/>
          <p14:tracePt t="144781" x="5942013" y="3729038"/>
          <p14:tracePt t="144792" x="5929313" y="3729038"/>
          <p14:tracePt t="144808" x="5903913" y="3729038"/>
          <p14:tracePt t="144809" x="5878513" y="3729038"/>
          <p14:tracePt t="144825" x="5867400" y="3729038"/>
          <p14:tracePt t="144842" x="5829300" y="3729038"/>
          <p14:tracePt t="144858" x="5816600" y="3729038"/>
          <p14:tracePt t="144875" x="5791200" y="3729038"/>
          <p14:tracePt t="144892" x="5778500" y="3729038"/>
          <p14:tracePt t="144908" x="5754688" y="3729038"/>
          <p14:tracePt t="144926" x="5741988" y="3729038"/>
          <p14:tracePt t="144942" x="5741988" y="3741738"/>
          <p14:tracePt t="144965" x="5716588" y="3741738"/>
          <p14:tracePt t="145309" x="5716588" y="3754438"/>
          <p14:tracePt t="145349" x="5703888" y="3754438"/>
          <p14:tracePt t="145366" x="5678488" y="3754438"/>
          <p14:tracePt t="145375" x="5665788" y="3754438"/>
          <p14:tracePt t="145392" x="5641975" y="3754438"/>
          <p14:tracePt t="145408" x="5629275" y="3754438"/>
          <p14:tracePt t="145425" x="5603875" y="3741738"/>
          <p14:tracePt t="145429" x="5591175" y="3741738"/>
          <p14:tracePt t="145445" x="5591175" y="3729038"/>
          <p14:tracePt t="145458" x="5578475" y="3729038"/>
          <p14:tracePt t="145477" x="5578475" y="3716338"/>
          <p14:tracePt t="145494" x="5578475" y="3703638"/>
          <p14:tracePt t="145511" x="5565775" y="3692525"/>
          <p14:tracePt t="145526" x="5554663" y="3679825"/>
          <p14:tracePt t="145558" x="5554663" y="3667125"/>
          <p14:tracePt t="145559" x="5565775" y="3667125"/>
          <p14:tracePt t="145575" x="5591175" y="3654425"/>
          <p14:tracePt t="145592" x="5603875" y="3641725"/>
          <p14:tracePt t="145592" x="5641975" y="3641725"/>
          <p14:tracePt t="145598" x="5678488" y="3616325"/>
          <p14:tracePt t="145608" x="5754688" y="3603625"/>
          <p14:tracePt t="145614" x="5829300" y="3603625"/>
          <p14:tracePt t="145625" x="5916613" y="3590925"/>
          <p14:tracePt t="145629" x="6016625" y="3579813"/>
          <p14:tracePt t="145642" x="6042025" y="3567113"/>
          <p14:tracePt t="145645" x="6129338" y="3554413"/>
          <p14:tracePt t="145658" x="6180138" y="3554413"/>
          <p14:tracePt t="145661" x="6242050" y="3554413"/>
          <p14:tracePt t="145675" x="6316663" y="3554413"/>
          <p14:tracePt t="145677" x="6380163" y="3554413"/>
          <p14:tracePt t="145692" x="6416675" y="3554413"/>
          <p14:tracePt t="145694" x="6454775" y="3567113"/>
          <p14:tracePt t="145708" x="6480175" y="3567113"/>
          <p14:tracePt t="145709" x="6503988" y="3579813"/>
          <p14:tracePt t="145725" x="6529388" y="3579813"/>
          <p14:tracePt t="145726" x="6542088" y="3616325"/>
          <p14:tracePt t="145742" x="6580188" y="3616325"/>
          <p14:tracePt t="145744" x="6580188" y="3629025"/>
          <p14:tracePt t="145758" x="6592888" y="3641725"/>
          <p14:tracePt t="145759" x="6592888" y="3654425"/>
          <p14:tracePt t="145775" x="6592888" y="3679825"/>
          <p14:tracePt t="145792" x="6616700" y="3703638"/>
          <p14:tracePt t="145792" x="6629400" y="3716338"/>
          <p14:tracePt t="145797" x="6629400" y="3729038"/>
          <p14:tracePt t="145808" x="6629400" y="3741738"/>
          <p14:tracePt t="145814" x="6642100" y="3767138"/>
          <p14:tracePt t="145825" x="6667500" y="3816350"/>
          <p14:tracePt t="145830" x="6680200" y="3854450"/>
          <p14:tracePt t="145841" x="6680200" y="3867150"/>
          <p14:tracePt t="145845" x="6692900" y="3892550"/>
          <p14:tracePt t="145858" x="6716713" y="3929063"/>
          <p14:tracePt t="145875" x="6716713" y="3954463"/>
          <p14:tracePt t="145877" x="6729413" y="3979863"/>
          <p14:tracePt t="145925" x="6729413" y="3992563"/>
          <p14:tracePt t="145942" x="6716713" y="3992563"/>
          <p14:tracePt t="145942" x="6704013" y="3992563"/>
          <p14:tracePt t="145958" x="6680200" y="3992563"/>
          <p14:tracePt t="145959" x="6667500" y="3992563"/>
          <p14:tracePt t="145975" x="6642100" y="3992563"/>
          <p14:tracePt t="145976" x="6604000" y="3992563"/>
          <p14:tracePt t="145992" x="6592888" y="3992563"/>
          <p14:tracePt t="145992" x="6542088" y="3992563"/>
          <p14:tracePt t="146008" x="6503988" y="3992563"/>
          <p14:tracePt t="146009" x="6480175" y="3992563"/>
          <p14:tracePt t="146013" x="6442075" y="3992563"/>
          <p14:tracePt t="146025" x="6403975" y="3992563"/>
          <p14:tracePt t="146029" x="6354763" y="3992563"/>
          <p14:tracePt t="146042" x="6316663" y="3992563"/>
          <p14:tracePt t="146045" x="6267450" y="3992563"/>
          <p14:tracePt t="146058" x="6191250" y="3979863"/>
          <p14:tracePt t="146061" x="6154738" y="3954463"/>
          <p14:tracePt t="146075" x="6116638" y="3954463"/>
          <p14:tracePt t="146078" x="6078538" y="3941763"/>
          <p14:tracePt t="146092" x="6054725" y="3916363"/>
          <p14:tracePt t="146094" x="6042025" y="3916363"/>
          <p14:tracePt t="146108" x="6016625" y="3905250"/>
          <p14:tracePt t="146113" x="6003925" y="3905250"/>
          <p14:tracePt t="146125" x="6003925" y="3892550"/>
          <p14:tracePt t="146142" x="5991225" y="3879850"/>
          <p14:tracePt t="146229" x="5991225" y="3867150"/>
          <p14:tracePt t="146365" x="6003925" y="3867150"/>
          <p14:tracePt t="146375" x="6016625" y="3879850"/>
          <p14:tracePt t="146392" x="6029325" y="3879850"/>
          <p14:tracePt t="146392" x="6042025" y="3905250"/>
          <p14:tracePt t="146398" x="6042025" y="3941763"/>
          <p14:tracePt t="146408" x="6054725" y="3954463"/>
          <p14:tracePt t="146414" x="6054725" y="4005263"/>
          <p14:tracePt t="146425" x="6078538" y="4054475"/>
          <p14:tracePt t="146429" x="6091238" y="4105275"/>
          <p14:tracePt t="146442" x="6103938" y="4129088"/>
          <p14:tracePt t="146445" x="6129338" y="4192588"/>
          <p14:tracePt t="146458" x="6142038" y="4230688"/>
          <p14:tracePt t="146461" x="6191250" y="4318000"/>
          <p14:tracePt t="146475" x="6216650" y="4367213"/>
          <p14:tracePt t="146478" x="6267450" y="4430713"/>
          <p14:tracePt t="146491" x="6291263" y="4479925"/>
          <p14:tracePt t="146494" x="6329363" y="4518025"/>
          <p14:tracePt t="146508" x="6380163" y="4579938"/>
          <p14:tracePt t="146511" x="6416675" y="4605338"/>
          <p14:tracePt t="146525" x="6467475" y="4643438"/>
          <p14:tracePt t="146525" x="6529388" y="4692650"/>
          <p14:tracePt t="146541" x="6542088" y="4705350"/>
          <p14:tracePt t="146544" x="6616700" y="4718050"/>
          <p14:tracePt t="146558" x="6667500" y="4718050"/>
          <p14:tracePt t="146559" x="6729413" y="4756150"/>
          <p14:tracePt t="146575" x="6767513" y="4768850"/>
          <p14:tracePt t="146575" x="6829425" y="4768850"/>
          <p14:tracePt t="146592" x="6892925" y="4779963"/>
          <p14:tracePt t="146594" x="6942138" y="4805363"/>
          <p14:tracePt t="146608" x="7029450" y="4805363"/>
          <p14:tracePt t="146610" x="7080250" y="4805363"/>
          <p14:tracePt t="146614" x="7142163" y="4805363"/>
          <p14:tracePt t="146625" x="7192963" y="4805363"/>
          <p14:tracePt t="146629" x="7218363" y="4805363"/>
          <p14:tracePt t="146642" x="7267575" y="4805363"/>
          <p14:tracePt t="146645" x="7305675" y="4805363"/>
          <p14:tracePt t="146658" x="7329488" y="4805363"/>
          <p14:tracePt t="146661" x="7367588" y="4805363"/>
          <p14:tracePt t="146675" x="7405688" y="4805363"/>
          <p14:tracePt t="146678" x="7442200" y="4805363"/>
          <p14:tracePt t="146692" x="7454900" y="4805363"/>
          <p14:tracePt t="146694" x="7480300" y="4805363"/>
          <p14:tracePt t="146708" x="7518400" y="4805363"/>
          <p14:tracePt t="146711" x="7542213" y="4805363"/>
          <p14:tracePt t="146725" x="7567613" y="4805363"/>
          <p14:tracePt t="146725" x="7593013" y="4805363"/>
          <p14:tracePt t="146741" x="7618413" y="4805363"/>
          <p14:tracePt t="146742" x="7642225" y="4805363"/>
          <p14:tracePt t="146758" x="7693025" y="4805363"/>
          <p14:tracePt t="146760" x="7718425" y="4805363"/>
          <p14:tracePt t="146775" x="7731125" y="4805363"/>
          <p14:tracePt t="146777" x="7754938" y="4805363"/>
          <p14:tracePt t="146791" x="7780338" y="4805363"/>
          <p14:tracePt t="146792" x="7805738" y="4805363"/>
          <p14:tracePt t="146798" x="7818438" y="4805363"/>
          <p14:tracePt t="146808" x="7843838" y="4792663"/>
          <p14:tracePt t="146814" x="7893050" y="4792663"/>
          <p14:tracePt t="146825" x="7918450" y="4792663"/>
          <p14:tracePt t="146829" x="7943850" y="4792663"/>
          <p14:tracePt t="146842" x="8005763" y="4792663"/>
          <p14:tracePt t="146845" x="8031163" y="4792663"/>
          <p14:tracePt t="146858" x="8054975" y="4792663"/>
          <p14:tracePt t="146861" x="8080375" y="4792663"/>
          <p14:tracePt t="146875" x="8093075" y="4792663"/>
          <p14:tracePt t="146878" x="8131175" y="4779963"/>
          <p14:tracePt t="146892" x="8143875" y="4768850"/>
          <p14:tracePt t="146894" x="8167688" y="4768850"/>
          <p14:tracePt t="146908" x="8180388" y="4768850"/>
          <p14:tracePt t="146909" x="8205788" y="4768850"/>
          <p14:tracePt t="146925" x="8218488" y="4768850"/>
          <p14:tracePt t="146925" x="8231188" y="4768850"/>
          <p14:tracePt t="146942" x="8267700" y="4756150"/>
          <p14:tracePt t="146952" x="8305800" y="4756150"/>
          <p14:tracePt t="146975" x="8318500" y="4743450"/>
          <p14:tracePt t="146975" x="8356600" y="4730750"/>
          <p14:tracePt t="146991" x="8367713" y="4718050"/>
          <p14:tracePt t="147008" x="8393113" y="4705350"/>
          <p14:tracePt t="147014" x="8405813" y="4705350"/>
          <p14:tracePt t="147029" x="8418513" y="4679950"/>
          <p14:tracePt t="147058" x="8431213" y="4679950"/>
          <p14:tracePt t="147093" x="8443913" y="4667250"/>
          <p14:tracePt t="147149" x="8456613" y="4667250"/>
          <p14:tracePt t="147173" x="8469313" y="4656138"/>
          <p14:tracePt t="147229" x="8480425" y="4643438"/>
          <p14:tracePt t="147413" x="8480425" y="4630738"/>
          <p14:tracePt t="147517" x="8480425" y="4618038"/>
          <p14:tracePt t="147549" x="8480425" y="4605338"/>
          <p14:tracePt t="147573" x="8469313" y="4592638"/>
          <p14:tracePt t="147591" x="8469313" y="4579938"/>
          <p14:tracePt t="147653" x="8456613" y="4579938"/>
          <p14:tracePt t="147725" x="8443913" y="4567238"/>
          <p14:tracePt t="147749" x="8431213" y="4567238"/>
          <p14:tracePt t="147845" x="8431213" y="4554538"/>
          <p14:tracePt t="147893" x="8418513" y="4543425"/>
          <p14:tracePt t="147908" x="8405813" y="4530725"/>
          <p14:tracePt t="147925" x="8380413" y="4505325"/>
          <p14:tracePt t="147952" x="8367713" y="4479925"/>
          <p14:tracePt t="147975" x="8356600" y="4467225"/>
          <p14:tracePt t="147991" x="8343900" y="4467225"/>
          <p14:tracePt t="147992" x="8331200" y="4443413"/>
          <p14:tracePt t="148008" x="8318500" y="4430713"/>
          <p14:tracePt t="148025" x="8293100" y="4418013"/>
          <p14:tracePt t="148053" x="8267700" y="4405313"/>
          <p14:tracePt t="148085" x="8256588" y="4392613"/>
          <p14:tracePt t="148108" x="8243888" y="4392613"/>
          <p14:tracePt t="148109" x="8231188" y="4392613"/>
          <p14:tracePt t="148125" x="8218488" y="4392613"/>
          <p14:tracePt t="148125" x="8193088" y="4392613"/>
          <p14:tracePt t="148142" x="8167688" y="4392613"/>
          <p14:tracePt t="148158" x="8156575" y="4392613"/>
          <p14:tracePt t="148175" x="8143875" y="4392613"/>
          <p14:tracePt t="148175" x="8118475" y="4392613"/>
          <p14:tracePt t="148191" x="8093075" y="4392613"/>
          <p14:tracePt t="148208" x="8080375" y="4392613"/>
          <p14:tracePt t="148209" x="8067675" y="4392613"/>
          <p14:tracePt t="148214" x="8054975" y="4392613"/>
          <p14:tracePt t="148225" x="8031163" y="4392613"/>
          <p14:tracePt t="148241" x="8005763" y="4392613"/>
          <p14:tracePt t="148245" x="7993063" y="4392613"/>
          <p14:tracePt t="148261" x="7967663" y="4392613"/>
          <p14:tracePt t="148275" x="7954963" y="4392613"/>
          <p14:tracePt t="148278" x="7943850" y="4392613"/>
          <p14:tracePt t="148291" x="7918450" y="4392613"/>
          <p14:tracePt t="148294" x="7905750" y="4379913"/>
          <p14:tracePt t="148310" x="7893050" y="4367213"/>
          <p14:tracePt t="148341" x="7880350" y="4367213"/>
          <p14:tracePt t="148358" x="7867650" y="4367213"/>
          <p14:tracePt t="148375" x="7854950" y="4367213"/>
          <p14:tracePt t="148375" x="7843838" y="4367213"/>
          <p14:tracePt t="148391" x="7831138" y="4367213"/>
          <p14:tracePt t="148408" x="7818438" y="4367213"/>
          <p14:tracePt t="148408" x="7805738" y="4367213"/>
          <p14:tracePt t="148437" x="7793038" y="4367213"/>
          <p14:tracePt t="148461" x="7780338" y="4367213"/>
          <p14:tracePt t="148565" x="7767638" y="4367213"/>
          <p14:tracePt t="148637" x="7754938" y="4367213"/>
          <p14:tracePt t="148685" x="7742238" y="4367213"/>
          <p14:tracePt t="148709" x="7731125" y="4367213"/>
          <p14:tracePt t="148733" x="7718425" y="4367213"/>
          <p14:tracePt t="148742" x="7693025" y="4367213"/>
          <p14:tracePt t="148765" x="7680325" y="4367213"/>
          <p14:tracePt t="148775" x="7667625" y="4367213"/>
          <p14:tracePt t="148791" x="7654925" y="4367213"/>
          <p14:tracePt t="148792" x="7642225" y="4367213"/>
          <p14:tracePt t="148808" x="7618413" y="4367213"/>
          <p14:tracePt t="148809" x="7593013" y="4367213"/>
          <p14:tracePt t="148814" x="7580313" y="4367213"/>
          <p14:tracePt t="148825" x="7554913" y="4367213"/>
          <p14:tracePt t="148829" x="7531100" y="4367213"/>
          <p14:tracePt t="148841" x="7505700" y="4367213"/>
          <p14:tracePt t="148845" x="7480300" y="4379913"/>
          <p14:tracePt t="148858" x="7467600" y="4379913"/>
          <p14:tracePt t="148861" x="7442200" y="4392613"/>
          <p14:tracePt t="148875" x="7418388" y="4392613"/>
          <p14:tracePt t="148877" x="7392988" y="4392613"/>
          <p14:tracePt t="148891" x="7380288" y="4405313"/>
          <p14:tracePt t="148910" x="7354888" y="4405313"/>
          <p14:tracePt t="149181" x="7342188" y="4405313"/>
          <p14:tracePt t="149213" x="7318375" y="4405313"/>
          <p14:tracePt t="149237" x="7305675" y="4405313"/>
          <p14:tracePt t="149269" x="7280275" y="4405313"/>
          <p14:tracePt t="149309" x="7267575" y="4405313"/>
          <p14:tracePt t="149341" x="7242175" y="4405313"/>
          <p14:tracePt t="149517" x="7229475" y="4405313"/>
          <p14:tracePt t="149565" x="7205663" y="4405313"/>
          <p14:tracePt t="149757" x="7180263" y="4405313"/>
          <p14:tracePt t="149821" x="7167563" y="4405313"/>
          <p14:tracePt t="149853" x="7154863" y="4405313"/>
          <p14:tracePt t="149875" x="7142163" y="4392613"/>
          <p14:tracePt t="149917" x="7129463" y="4392613"/>
          <p14:tracePt t="149941" x="7118350" y="4392613"/>
          <p14:tracePt t="149989" x="7105650" y="4379913"/>
          <p14:tracePt t="150013" x="7092950" y="4379913"/>
          <p14:tracePt t="150085" x="7080250" y="4379913"/>
          <p14:tracePt t="150108" x="7067550" y="4367213"/>
          <p14:tracePt t="150165" x="7054850" y="4367213"/>
          <p14:tracePt t="150181" x="7042150" y="4367213"/>
          <p14:tracePt t="150221" x="7029450" y="4367213"/>
          <p14:tracePt t="150241" x="7016750" y="4367213"/>
          <p14:tracePt t="150242" x="7005638" y="4367213"/>
          <p14:tracePt t="150261" x="6992938" y="4367213"/>
          <p14:tracePt t="150274" x="6980238" y="4367213"/>
          <p14:tracePt t="150277" x="6967538" y="4367213"/>
          <p14:tracePt t="150293" x="6954838" y="4367213"/>
          <p14:tracePt t="150308" x="6942138" y="4367213"/>
          <p14:tracePt t="150324" x="6929438" y="4367213"/>
          <p14:tracePt t="150341" x="6916738" y="4367213"/>
          <p14:tracePt t="150358" x="6905625" y="4367213"/>
          <p14:tracePt t="150360" x="6892925" y="4367213"/>
          <p14:tracePt t="150397" x="6880225" y="4367213"/>
          <p14:tracePt t="150429" x="6867525" y="4367213"/>
          <p14:tracePt t="150477" x="6854825" y="4367213"/>
          <p14:tracePt t="150573" x="6842125" y="4367213"/>
          <p14:tracePt t="150591" x="6829425" y="4367213"/>
          <p14:tracePt t="150608" x="6805613" y="4367213"/>
          <p14:tracePt t="150625" x="6792913" y="4367213"/>
          <p14:tracePt t="150629" x="6780213" y="4367213"/>
          <p14:tracePt t="150661" x="6767513" y="4367213"/>
          <p14:tracePt t="150677" x="6754813" y="4354513"/>
          <p14:tracePt t="150709" x="6742113" y="4354513"/>
          <p14:tracePt t="150733" x="6729413" y="4354513"/>
          <p14:tracePt t="150757" x="6716713" y="4354513"/>
          <p14:tracePt t="150774" x="6704013" y="4354513"/>
          <p14:tracePt t="150797" x="6692900" y="4354513"/>
          <p14:tracePt t="150925" x="6680200" y="4354513"/>
          <p14:tracePt t="151381" x="6667500" y="4354513"/>
          <p14:tracePt t="151405" x="6654800" y="4354513"/>
          <p14:tracePt t="151424" x="6642100" y="4354513"/>
          <p14:tracePt t="151425" x="6629400" y="4354513"/>
          <p14:tracePt t="151493" x="6604000" y="4354513"/>
          <p14:tracePt t="151517" x="6592888" y="4354513"/>
          <p14:tracePt t="151525" x="6580188" y="4354513"/>
          <p14:tracePt t="151597" x="6567488" y="4354513"/>
          <p14:tracePt t="151613" x="6554788" y="4341813"/>
          <p14:tracePt t="151624" x="6542088" y="4341813"/>
          <p14:tracePt t="151773" x="6529388" y="4330700"/>
          <p14:tracePt t="151941" x="6516688" y="4330700"/>
          <p14:tracePt t="151973" x="6503988" y="4330700"/>
          <p14:tracePt t="152013" x="6492875" y="4330700"/>
          <p14:tracePt t="152037" x="6480175" y="4330700"/>
          <p14:tracePt t="152077" x="6467475" y="4330700"/>
          <p14:tracePt t="152093" x="6454775" y="4330700"/>
          <p14:tracePt t="152109" x="6442075" y="4330700"/>
          <p14:tracePt t="152133" x="6429375" y="4330700"/>
          <p14:tracePt t="152237" x="6416675" y="4330700"/>
          <p14:tracePt t="152285" x="6403975" y="4330700"/>
          <p14:tracePt t="152349" x="6391275" y="4330700"/>
          <p14:tracePt t="152365" x="6380163" y="4330700"/>
          <p14:tracePt t="152381" x="6367463" y="4330700"/>
          <p14:tracePt t="152445" x="6354763" y="4330700"/>
          <p14:tracePt t="152469" x="6329363" y="4330700"/>
          <p14:tracePt t="152509" x="6316663" y="4330700"/>
          <p14:tracePt t="152565" x="6303963" y="4330700"/>
          <p14:tracePt t="152574" x="6291263" y="4330700"/>
          <p14:tracePt t="152597" x="6280150" y="4330700"/>
          <p14:tracePt t="152621" x="6267450" y="4330700"/>
          <p14:tracePt t="152641" x="6254750" y="4330700"/>
          <p14:tracePt t="152641" x="6242050" y="4330700"/>
          <p14:tracePt t="152657" x="6229350" y="4330700"/>
          <p14:tracePt t="152674" x="6216650" y="4330700"/>
          <p14:tracePt t="152677" x="6203950" y="4330700"/>
          <p14:tracePt t="152693" x="6180138" y="4330700"/>
          <p14:tracePt t="152707" x="6167438" y="4330700"/>
          <p14:tracePt t="152710" x="6142038" y="4330700"/>
          <p14:tracePt t="152724" x="6129338" y="4330700"/>
          <p14:tracePt t="152725" x="6103938" y="4330700"/>
          <p14:tracePt t="152741" x="6091238" y="4330700"/>
          <p14:tracePt t="152741" x="6042025" y="4330700"/>
          <p14:tracePt t="152757" x="6016625" y="4330700"/>
          <p14:tracePt t="152758" x="5991225" y="4330700"/>
          <p14:tracePt t="152774" x="5967413" y="4330700"/>
          <p14:tracePt t="152791" x="5916613" y="4318000"/>
          <p14:tracePt t="152791" x="5891213" y="4292600"/>
          <p14:tracePt t="152797" x="5878513" y="4292600"/>
          <p14:tracePt t="152807" x="5854700" y="4292600"/>
          <p14:tracePt t="152824" x="5816600" y="4279900"/>
          <p14:tracePt t="152825" x="5778500" y="4241800"/>
          <p14:tracePt t="152829" x="5754688" y="4241800"/>
          <p14:tracePt t="152841" x="5741988" y="4230688"/>
          <p14:tracePt t="152845" x="5729288" y="4230688"/>
          <p14:tracePt t="152857" x="5716588" y="4217988"/>
          <p14:tracePt t="152861" x="5691188" y="4205288"/>
          <p14:tracePt t="152877" x="5678488" y="4192588"/>
          <p14:tracePt t="152891" x="5665788" y="4192588"/>
          <p14:tracePt t="152907" x="5654675" y="4192588"/>
          <p14:tracePt t="152924" x="5641975" y="4192588"/>
          <p14:tracePt t="153269" x="5665788" y="4192588"/>
          <p14:tracePt t="153291" x="5691188" y="4192588"/>
          <p14:tracePt t="153291" x="5729288" y="4192588"/>
          <p14:tracePt t="153294" x="5816600" y="4192588"/>
          <p14:tracePt t="153307" x="5891213" y="4192588"/>
          <p14:tracePt t="153310" x="6003925" y="4192588"/>
          <p14:tracePt t="153324" x="6103938" y="4192588"/>
          <p14:tracePt t="153325" x="6242050" y="4192588"/>
          <p14:tracePt t="153341" x="6380163" y="4192588"/>
          <p14:tracePt t="153341" x="6492875" y="4192588"/>
          <p14:tracePt t="153357" x="6642100" y="4192588"/>
          <p14:tracePt t="153358" x="6767513" y="4192588"/>
          <p14:tracePt t="153374" x="6905625" y="4192588"/>
          <p14:tracePt t="153377" x="7005638" y="4192588"/>
          <p14:tracePt t="153391" x="7142163" y="4217988"/>
          <p14:tracePt t="153393" x="7229475" y="4217988"/>
          <p14:tracePt t="153408" x="7318375" y="4241800"/>
          <p14:tracePt t="153410" x="7380288" y="4241800"/>
          <p14:tracePt t="153424" x="7480300" y="4267200"/>
          <p14:tracePt t="153425" x="7554913" y="4279900"/>
          <p14:tracePt t="153429" x="7631113" y="4292600"/>
          <p14:tracePt t="153441" x="7731125" y="4292600"/>
          <p14:tracePt t="153445" x="7805738" y="4305300"/>
          <p14:tracePt t="153457" x="7893050" y="4330700"/>
          <p14:tracePt t="153461" x="7993063" y="4341813"/>
          <p14:tracePt t="153474" x="8043863" y="4341813"/>
          <p14:tracePt t="153477" x="8105775" y="4341813"/>
          <p14:tracePt t="153491" x="8143875" y="4341813"/>
          <p14:tracePt t="153493" x="8193088" y="4341813"/>
          <p14:tracePt t="153507" x="8218488" y="4341813"/>
          <p14:tracePt t="153510" x="8243888" y="4341813"/>
          <p14:tracePt t="153524" x="8280400" y="4341813"/>
          <p14:tracePt t="153525" x="8293100" y="4341813"/>
          <p14:tracePt t="153541" x="8331200" y="4354513"/>
          <p14:tracePt t="153542" x="8343900" y="4354513"/>
          <p14:tracePt t="153557" x="8367713" y="4367213"/>
          <p14:tracePt t="153558" x="8380413" y="4367213"/>
          <p14:tracePt t="153574" x="8418513" y="4367213"/>
          <p14:tracePt t="153591" x="8418513" y="4379913"/>
          <p14:tracePt t="153607" x="8431213" y="4379913"/>
          <p14:tracePt t="153624" x="8443913" y="4392613"/>
          <p14:tracePt t="153629" x="8480425" y="4430713"/>
          <p14:tracePt t="153641" x="8518525" y="4443413"/>
          <p14:tracePt t="153645" x="8569325" y="4479925"/>
          <p14:tracePt t="153658" x="8605838" y="4492625"/>
          <p14:tracePt t="153661" x="8643938" y="4518025"/>
          <p14:tracePt t="153674" x="8643938" y="4530725"/>
          <p14:tracePt t="153677" x="8669338" y="4543425"/>
          <p14:tracePt t="153709" x="8680450" y="4554538"/>
          <p14:tracePt t="153741" x="8680450" y="4567238"/>
          <p14:tracePt t="153789" x="8680450" y="4579938"/>
          <p14:tracePt t="153807" x="8680450" y="4592638"/>
          <p14:tracePt t="153808" x="8680450" y="4605338"/>
          <p14:tracePt t="153824" x="8680450" y="4630738"/>
          <p14:tracePt t="153841" x="8680450" y="4643438"/>
          <p14:tracePt t="153861" x="8680450" y="4656138"/>
          <p14:tracePt t="153909" x="8669338" y="4656138"/>
          <p14:tracePt t="153925" x="8643938" y="4656138"/>
          <p14:tracePt t="153941" x="8618538" y="4656138"/>
          <p14:tracePt t="153957" x="8593138" y="4656138"/>
          <p14:tracePt t="153974" x="8580438" y="4656138"/>
          <p14:tracePt t="153975" x="8556625" y="4656138"/>
          <p14:tracePt t="153997" x="8531225" y="4656138"/>
          <p14:tracePt t="154007" x="8518525" y="4656138"/>
          <p14:tracePt t="154024" x="8505825" y="4656138"/>
          <p14:tracePt t="154041" x="8493125" y="4656138"/>
          <p14:tracePt t="154061" x="8480425" y="4656138"/>
          <p14:tracePt t="154109" x="8469313" y="4656138"/>
          <p14:tracePt t="154141" x="8456613" y="4656138"/>
          <p14:tracePt t="154157" x="8443913" y="4656138"/>
          <p14:tracePt t="154174" x="8418513" y="4656138"/>
          <p14:tracePt t="154175" x="8405813" y="4656138"/>
          <p14:tracePt t="154191" x="8393113" y="4656138"/>
          <p14:tracePt t="154191" x="8367713" y="4656138"/>
          <p14:tracePt t="154207" x="8331200" y="4656138"/>
          <p14:tracePt t="154208" x="8305800" y="4656138"/>
          <p14:tracePt t="154224" x="8293100" y="4656138"/>
          <p14:tracePt t="154225" x="8267700" y="4656138"/>
          <p14:tracePt t="154229" x="8256588" y="4656138"/>
          <p14:tracePt t="154245" x="8231188" y="4656138"/>
          <p14:tracePt t="154261" x="8218488" y="4656138"/>
          <p14:tracePt t="154277" x="8205788" y="4656138"/>
          <p14:tracePt t="154309" x="8180388" y="4656138"/>
          <p14:tracePt t="154341" x="8167688" y="4656138"/>
          <p14:tracePt t="154421" x="8167688" y="4643438"/>
          <p14:tracePt t="154453" x="8156575" y="4643438"/>
          <p14:tracePt t="154474" x="8143875" y="4643438"/>
          <p14:tracePt t="154493" x="8131175" y="4643438"/>
          <p14:tracePt t="154509" x="8131175" y="4656138"/>
          <p14:tracePt t="154605" x="8118475" y="4656138"/>
          <p14:tracePt t="154624" x="8105775" y="4643438"/>
          <p14:tracePt t="154641" x="8093075" y="4643438"/>
          <p14:tracePt t="154657" x="8093075" y="4630738"/>
          <p14:tracePt t="154661" x="8080375" y="4630738"/>
          <p14:tracePt t="154709" x="8054975" y="4630738"/>
          <p14:tracePt t="154725" x="8043863" y="4630738"/>
          <p14:tracePt t="154741" x="8031163" y="4630738"/>
          <p14:tracePt t="154757" x="8018463" y="4630738"/>
          <p14:tracePt t="154774" x="8005763" y="4630738"/>
          <p14:tracePt t="154791" x="7993063" y="4630738"/>
          <p14:tracePt t="154821" x="7980363" y="4630738"/>
          <p14:tracePt t="154877" x="7967663" y="4630738"/>
          <p14:tracePt t="154901" x="7954963" y="4630738"/>
          <p14:tracePt t="154989" x="7943850" y="4643438"/>
          <p14:tracePt t="155007" x="7943850" y="4656138"/>
          <p14:tracePt t="155024" x="7918450" y="4656138"/>
          <p14:tracePt t="155041" x="7918450" y="4667250"/>
          <p14:tracePt t="155045" x="7905750" y="4667250"/>
          <p14:tracePt t="155061" x="7905750" y="4679950"/>
          <p14:tracePt t="155074" x="7893050" y="4692650"/>
          <p14:tracePt t="155091" x="7880350" y="4692650"/>
          <p14:tracePt t="155093" x="7867650" y="4692650"/>
          <p14:tracePt t="155107" x="7854950" y="4718050"/>
          <p14:tracePt t="155110" x="7843838" y="4718050"/>
          <p14:tracePt t="155126" x="7818438" y="4718050"/>
          <p14:tracePt t="155141" x="7805738" y="4730750"/>
          <p14:tracePt t="155141" x="7793038" y="4730750"/>
          <p14:tracePt t="155157" x="7767638" y="4730750"/>
          <p14:tracePt t="155174" x="7754938" y="4730750"/>
          <p14:tracePt t="155175" x="7731125" y="4730750"/>
          <p14:tracePt t="155191" x="7718425" y="4730750"/>
          <p14:tracePt t="155191" x="7705725" y="4730750"/>
          <p14:tracePt t="155207" x="7693025" y="4730750"/>
          <p14:tracePt t="155208" x="7680325" y="4730750"/>
          <p14:tracePt t="155224" x="7667625" y="4730750"/>
          <p14:tracePt t="155229" x="7654925" y="4730750"/>
          <p14:tracePt t="155245" x="7642225" y="4730750"/>
          <p14:tracePt t="155261" x="7631113" y="4730750"/>
          <p14:tracePt t="155274" x="7618413" y="4730750"/>
          <p14:tracePt t="155277" x="7593013" y="4730750"/>
          <p14:tracePt t="155293" x="7580313" y="4730750"/>
          <p14:tracePt t="155308" x="7567613" y="4730750"/>
          <p14:tracePt t="155309" x="7554913" y="4730750"/>
          <p14:tracePt t="155341" x="7542213" y="4743450"/>
          <p14:tracePt t="155389" x="7542213" y="4756150"/>
          <p14:tracePt t="155885" x="7531100" y="4756150"/>
          <p14:tracePt t="155917" x="7518400" y="4756150"/>
          <p14:tracePt t="155957" x="7505700" y="4756150"/>
          <p14:tracePt t="155974" x="7493000" y="4756150"/>
          <p14:tracePt t="155990" x="7480300" y="4756150"/>
          <p14:tracePt t="156013" x="7467600" y="4756150"/>
          <p14:tracePt t="156024" x="7454900" y="4756150"/>
          <p14:tracePt t="156029" x="7442200" y="4756150"/>
          <p14:tracePt t="156057" x="7418388" y="4756150"/>
          <p14:tracePt t="156061" x="7405688" y="4756150"/>
          <p14:tracePt t="156125" x="7380288" y="4756150"/>
          <p14:tracePt t="156149" x="7367588" y="4756150"/>
          <p14:tracePt t="156189" x="7354888" y="4743450"/>
          <p14:tracePt t="156207" x="7342188" y="4743450"/>
          <p14:tracePt t="156224" x="7329488" y="4743450"/>
          <p14:tracePt t="156261" x="7305675" y="4743450"/>
          <p14:tracePt t="156637" x="7318375" y="4743450"/>
          <p14:tracePt t="156657" x="7329488" y="4743450"/>
          <p14:tracePt t="156661" x="7342188" y="4743450"/>
          <p14:tracePt t="156674" x="7380288" y="4743450"/>
          <p14:tracePt t="156677" x="7380288" y="4756150"/>
          <p14:tracePt t="156690" x="7405688" y="4756150"/>
          <p14:tracePt t="156693" x="7429500" y="4756150"/>
          <p14:tracePt t="156707" x="7454900" y="4768850"/>
          <p14:tracePt t="156710" x="7505700" y="4779963"/>
          <p14:tracePt t="156724" x="7542213" y="4805363"/>
          <p14:tracePt t="156726" x="7567613" y="4805363"/>
          <p14:tracePt t="156740" x="7593013" y="4805363"/>
          <p14:tracePt t="156741" x="7618413" y="4818063"/>
          <p14:tracePt t="156757" x="7654925" y="4830763"/>
          <p14:tracePt t="156759" x="7693025" y="4856163"/>
          <p14:tracePt t="156774" x="7718425" y="4868863"/>
          <p14:tracePt t="156776" x="7754938" y="4879975"/>
          <p14:tracePt t="156790" x="7818438" y="4918075"/>
          <p14:tracePt t="156793" x="7867650" y="4930775"/>
          <p14:tracePt t="156797" x="7931150" y="4943475"/>
          <p14:tracePt t="156807" x="7993063" y="4981575"/>
          <p14:tracePt t="156813" x="8067675" y="5018088"/>
          <p14:tracePt t="156824" x="8118475" y="5043488"/>
          <p14:tracePt t="156829" x="8218488" y="5081588"/>
          <p14:tracePt t="156840" x="8267700" y="5092700"/>
          <p14:tracePt t="156845" x="8331200" y="5105400"/>
          <p14:tracePt t="156857" x="8356600" y="5118100"/>
          <p14:tracePt t="156861" x="8418513" y="5143500"/>
          <p14:tracePt t="156874" x="8443913" y="5143500"/>
          <p14:tracePt t="156877" x="8493125" y="5156200"/>
          <p14:tracePt t="156893" x="8518525" y="5156200"/>
          <p14:tracePt t="156907" x="8543925" y="5168900"/>
          <p14:tracePt t="156924" x="8569325" y="5168900"/>
          <p14:tracePt t="156925" x="8580438" y="5181600"/>
          <p14:tracePt t="156951" x="8605838" y="5181600"/>
          <p14:tracePt t="156974" x="8631238" y="5194300"/>
          <p14:tracePt t="156990" x="8656638" y="5205413"/>
          <p14:tracePt t="156991" x="8669338" y="5205413"/>
          <p14:tracePt t="157007" x="8718550" y="5205413"/>
          <p14:tracePt t="157024" x="8756650" y="5230813"/>
          <p14:tracePt t="157029" x="8769350" y="5230813"/>
          <p14:tracePt t="157453" x="8756650" y="5230813"/>
          <p14:tracePt t="157477" x="8718550" y="5230813"/>
          <p14:tracePt t="157493" x="8705850" y="5230813"/>
          <p14:tracePt t="157509" x="8680450" y="5230813"/>
          <p14:tracePt t="157524" x="8669338" y="5230813"/>
          <p14:tracePt t="157525" x="8656638" y="5230813"/>
          <p14:tracePt t="157540" x="8643938" y="5230813"/>
          <p14:tracePt t="157541" x="8631238" y="5230813"/>
          <p14:tracePt t="157557" x="8580438" y="5218113"/>
          <p14:tracePt t="157574" x="8556625" y="5218113"/>
          <p14:tracePt t="157574" x="8531225" y="5218113"/>
          <p14:tracePt t="157590" x="8518525" y="5218113"/>
          <p14:tracePt t="157591" x="8493125" y="5218113"/>
          <p14:tracePt t="157607" x="8469313" y="5218113"/>
          <p14:tracePt t="157624" x="8443913" y="5194300"/>
          <p14:tracePt t="157629" x="8431213" y="5194300"/>
          <p14:tracePt t="157640" x="8418513" y="5194300"/>
          <p14:tracePt t="157657" x="8405813" y="5194300"/>
          <p14:tracePt t="157661" x="8380413" y="5194300"/>
          <p14:tracePt t="157677" x="8367713" y="5194300"/>
          <p14:tracePt t="157693" x="8356600" y="5194300"/>
          <p14:tracePt t="157707" x="8331200" y="5194300"/>
          <p14:tracePt t="157710" x="8331200" y="5181600"/>
          <p14:tracePt t="157726" x="8318500" y="5168900"/>
          <p14:tracePt t="157740" x="8305800" y="5168900"/>
          <p14:tracePt t="157774" x="8293100" y="5168900"/>
          <p14:tracePt t="157790" x="8280400" y="5168900"/>
          <p14:tracePt t="157791" x="8280400" y="5156200"/>
          <p14:tracePt t="157837" x="8267700" y="5156200"/>
          <p14:tracePt t="157885" x="8256588" y="5143500"/>
          <p14:tracePt t="157907" x="8243888" y="5143500"/>
          <p14:tracePt t="157933" x="8231188" y="5143500"/>
          <p14:tracePt t="157981" x="8218488" y="5143500"/>
          <p14:tracePt t="158013" x="8205788" y="5130800"/>
          <p14:tracePt t="158024" x="8205788" y="5118100"/>
          <p14:tracePt t="158029" x="8193088" y="5118100"/>
          <p14:tracePt t="158093" x="8180388" y="5118100"/>
          <p14:tracePt t="158117" x="8167688" y="5118100"/>
          <p14:tracePt t="158149" x="8156575" y="5118100"/>
          <p14:tracePt t="158917" x="8143875" y="5118100"/>
          <p14:tracePt t="158940" x="8131175" y="5118100"/>
          <p14:tracePt t="158965" x="8118475" y="5118100"/>
          <p14:tracePt t="159045" x="8105775" y="5118100"/>
          <p14:tracePt t="159109" x="8093075" y="5118100"/>
          <p14:tracePt t="159149" x="8080375" y="5118100"/>
          <p14:tracePt t="159173" x="8067675" y="5118100"/>
          <p14:tracePt t="159213" x="8054975" y="5118100"/>
          <p14:tracePt t="159277" x="8043863" y="5118100"/>
          <p14:tracePt t="159301" x="8031163" y="5118100"/>
          <p14:tracePt t="159357" x="8018463" y="5118100"/>
          <p14:tracePt t="159373" x="8005763" y="5118100"/>
          <p14:tracePt t="159390" x="8005763" y="5105400"/>
          <p14:tracePt t="159413" x="7993063" y="5105400"/>
          <p14:tracePt t="159423" x="7980363" y="5105400"/>
          <p14:tracePt t="159440" x="7954963" y="5092700"/>
          <p14:tracePt t="159477" x="7943850" y="5092700"/>
          <p14:tracePt t="159490" x="7918450" y="5092700"/>
          <p14:tracePt t="159493" x="7918450" y="5081588"/>
          <p14:tracePt t="159525" x="7893050" y="5081588"/>
          <p14:tracePt t="159557" x="7880350" y="5081588"/>
          <p14:tracePt t="159573" x="7854950" y="5068888"/>
          <p14:tracePt t="159613" x="7843838" y="5068888"/>
          <p14:tracePt t="159629" x="7831138" y="5068888"/>
          <p14:tracePt t="159640" x="7818438" y="5068888"/>
          <p14:tracePt t="159645" x="7805738" y="5056188"/>
          <p14:tracePt t="159661" x="7793038" y="5056188"/>
          <p14:tracePt t="159673" x="7780338" y="5056188"/>
          <p14:tracePt t="159690" x="7767638" y="5056188"/>
          <p14:tracePt t="159693" x="7754938" y="5056188"/>
          <p14:tracePt t="159707" x="7742238" y="5043488"/>
          <p14:tracePt t="159723" x="7731125" y="5043488"/>
          <p14:tracePt t="159740" x="7705725" y="5030788"/>
          <p14:tracePt t="159757" x="7693025" y="5030788"/>
          <p14:tracePt t="159759" x="7680325" y="5030788"/>
          <p14:tracePt t="159773" x="7654925" y="5018088"/>
          <p14:tracePt t="159790" x="7642225" y="5005388"/>
          <p14:tracePt t="159807" x="7631113" y="5005388"/>
          <p14:tracePt t="159823" x="7631113" y="4992688"/>
          <p14:tracePt t="159829" x="7631113" y="4968875"/>
          <p14:tracePt t="159840" x="7605713" y="4956175"/>
          <p14:tracePt t="159857" x="7605713" y="4943475"/>
          <p14:tracePt t="159873" x="7605713" y="4930775"/>
          <p14:tracePt t="159877" x="7593013" y="4905375"/>
          <p14:tracePt t="159907" x="7580313" y="4879975"/>
          <p14:tracePt t="159923" x="7567613" y="4868863"/>
          <p14:tracePt t="159941" x="7567613" y="4843463"/>
          <p14:tracePt t="159965" x="7567613" y="4830763"/>
          <p14:tracePt t="159989" x="7567613" y="4805363"/>
          <p14:tracePt t="160007" x="7580313" y="4805363"/>
          <p14:tracePt t="160007" x="7593013" y="4792663"/>
          <p14:tracePt t="160013" x="7618413" y="4792663"/>
          <p14:tracePt t="160023" x="7642225" y="4779963"/>
          <p14:tracePt t="160029" x="7654925" y="4779963"/>
          <p14:tracePt t="160040" x="7693025" y="4779963"/>
          <p14:tracePt t="160045" x="7705725" y="4779963"/>
          <p14:tracePt t="160057" x="7731125" y="4779963"/>
          <p14:tracePt t="160073" x="7754938" y="4768850"/>
          <p14:tracePt t="160090" x="7754938" y="4756150"/>
          <p14:tracePt t="160123" x="7767638" y="4756150"/>
          <p14:tracePt t="160126" x="7767638" y="4768850"/>
          <p14:tracePt t="160142" x="7767638" y="4792663"/>
          <p14:tracePt t="160157" x="7767638" y="4805363"/>
          <p14:tracePt t="160157" x="7780338" y="4843463"/>
          <p14:tracePt t="160173" x="7780338" y="4868863"/>
          <p14:tracePt t="160176" x="7780338" y="4892675"/>
          <p14:tracePt t="160190" x="7793038" y="4930775"/>
          <p14:tracePt t="160207" x="7793038" y="4943475"/>
          <p14:tracePt t="160207" x="7793038" y="4956175"/>
          <p14:tracePt t="160223" x="7793038" y="4968875"/>
          <p14:tracePt t="160229" x="7780338" y="4981575"/>
          <p14:tracePt t="160240" x="7767638" y="4992688"/>
          <p14:tracePt t="160245" x="7731125" y="4992688"/>
          <p14:tracePt t="160257" x="7718425" y="5005388"/>
          <p14:tracePt t="160260" x="7705725" y="5005388"/>
          <p14:tracePt t="160273" x="7654925" y="5005388"/>
          <p14:tracePt t="160276" x="7642225" y="5005388"/>
          <p14:tracePt t="160293" x="7618413" y="5005388"/>
          <p14:tracePt t="160307" x="7593013" y="5005388"/>
          <p14:tracePt t="160309" x="7580313" y="5005388"/>
          <p14:tracePt t="160326" x="7567613" y="5005388"/>
          <p14:tracePt t="160373" x="7554913" y="5005388"/>
          <p14:tracePt t="160390" x="7542213" y="5005388"/>
          <p14:tracePt t="160407" x="7531100" y="5005388"/>
          <p14:tracePt t="160423" x="7518400" y="5005388"/>
          <p14:tracePt t="160429" x="7493000" y="5005388"/>
          <p14:tracePt t="160445" x="7480300" y="4992688"/>
          <p14:tracePt t="160457" x="7454900" y="4981575"/>
          <p14:tracePt t="160460" x="7442200" y="4968875"/>
          <p14:tracePt t="160490" x="7429500" y="4956175"/>
          <p14:tracePt t="160597" x="7418388" y="4956175"/>
          <p14:tracePt t="160613" x="7354888" y="4956175"/>
          <p14:tracePt t="160623" x="7342188" y="4956175"/>
          <p14:tracePt t="160629" x="7318375" y="4956175"/>
          <p14:tracePt t="160640" x="7254875" y="4956175"/>
          <p14:tracePt t="160645" x="7218363" y="4956175"/>
          <p14:tracePt t="160657" x="7142163" y="4956175"/>
          <p14:tracePt t="160660" x="7080250" y="4956175"/>
          <p14:tracePt t="160673" x="7029450" y="4956175"/>
          <p14:tracePt t="160677" x="6992938" y="4956175"/>
          <p14:tracePt t="160690" x="6954838" y="4956175"/>
          <p14:tracePt t="160693" x="6929438" y="4956175"/>
          <p14:tracePt t="160707" x="6916738" y="4956175"/>
          <p14:tracePt t="160709" x="6905625" y="4956175"/>
          <p14:tracePt t="160725" x="6880225" y="4943475"/>
          <p14:tracePt t="160740" x="6880225" y="4918075"/>
          <p14:tracePt t="160741" x="6854825" y="4879975"/>
          <p14:tracePt t="160757" x="6842125" y="4856163"/>
          <p14:tracePt t="160757" x="6842125" y="4830763"/>
          <p14:tracePt t="160773" x="6842125" y="4768850"/>
          <p14:tracePt t="160774" x="6816725" y="4730750"/>
          <p14:tracePt t="160790" x="6816725" y="4667250"/>
          <p14:tracePt t="160792" x="6816725" y="4630738"/>
          <p14:tracePt t="160807" x="6816725" y="4618038"/>
          <p14:tracePt t="160809" x="6816725" y="4579938"/>
          <p14:tracePt t="160823" x="6829425" y="4554538"/>
          <p14:tracePt t="160824" x="6854825" y="4530725"/>
          <p14:tracePt t="160829" x="6867525" y="4518025"/>
          <p14:tracePt t="160840" x="6892925" y="4518025"/>
          <p14:tracePt t="160845" x="6916738" y="4518025"/>
          <p14:tracePt t="160857" x="6954838" y="4518025"/>
          <p14:tracePt t="160860" x="6992938" y="4518025"/>
          <p14:tracePt t="160873" x="7029450" y="4518025"/>
          <p14:tracePt t="160876" x="7080250" y="4518025"/>
          <p14:tracePt t="160890" x="7105650" y="4518025"/>
          <p14:tracePt t="160893" x="7142163" y="4554538"/>
          <p14:tracePt t="160907" x="7167563" y="4579938"/>
          <p14:tracePt t="160909" x="7180263" y="4592638"/>
          <p14:tracePt t="160923" x="7205663" y="4643438"/>
          <p14:tracePt t="160925" x="7218363" y="4667250"/>
          <p14:tracePt t="160940" x="7218363" y="4692650"/>
          <p14:tracePt t="160941" x="7218363" y="4730750"/>
          <p14:tracePt t="160961" x="7218363" y="4756150"/>
          <p14:tracePt t="160963" x="7218363" y="4805363"/>
          <p14:tracePt t="160964" x="7218363" y="4830763"/>
          <p14:tracePt t="160973" x="7218363" y="4868863"/>
          <p14:tracePt t="160990" x="7218363" y="4879975"/>
          <p14:tracePt t="160990" x="7192963" y="4930775"/>
          <p14:tracePt t="161006" x="7167563" y="4956175"/>
          <p14:tracePt t="161023" x="7118350" y="4968875"/>
          <p14:tracePt t="161029" x="6992938" y="4981575"/>
          <p14:tracePt t="161040" x="6967538" y="4981575"/>
          <p14:tracePt t="161045" x="6916738" y="4981575"/>
          <p14:tracePt t="161057" x="6880225" y="4981575"/>
          <p14:tracePt t="161073" x="6867525" y="4981575"/>
          <p14:tracePt t="161076" x="6854825" y="4981575"/>
          <p14:tracePt t="161090" x="6842125" y="4968875"/>
          <p14:tracePt t="161093" x="6842125" y="4956175"/>
          <p14:tracePt t="161109" x="6829425" y="4930775"/>
          <p14:tracePt t="161123" x="6829425" y="4918075"/>
          <p14:tracePt t="161140" x="6829425" y="4905375"/>
          <p14:tracePt t="161197" x="6816725" y="4892675"/>
          <p14:tracePt t="161207" x="6780213" y="4892675"/>
          <p14:tracePt t="161223" x="6767513" y="4892675"/>
          <p14:tracePt t="161224" x="6729413" y="4892675"/>
          <p14:tracePt t="161229" x="6704013" y="4892675"/>
          <p14:tracePt t="161240" x="6667500" y="4892675"/>
          <p14:tracePt t="161245" x="6616700" y="4892675"/>
          <p14:tracePt t="161257" x="6604000" y="4892675"/>
          <p14:tracePt t="161273" x="6580188" y="4892675"/>
          <p14:tracePt t="161290" x="6567488" y="4892675"/>
          <p14:tracePt t="161309" x="6567488" y="4868863"/>
          <p14:tracePt t="161323" x="6567488" y="4856163"/>
          <p14:tracePt t="161326" x="6567488" y="4843463"/>
          <p14:tracePt t="161340" x="6580188" y="4818063"/>
          <p14:tracePt t="161341" x="6580188" y="4805363"/>
          <p14:tracePt t="161357" x="6592888" y="4792663"/>
          <p14:tracePt t="161373" x="6616700" y="4768850"/>
          <p14:tracePt t="161390" x="6642100" y="4768850"/>
          <p14:tracePt t="161390" x="6654800" y="4756150"/>
          <p14:tracePt t="161469" x="6667500" y="4756150"/>
          <p14:tracePt t="161490" x="6680200" y="4756150"/>
          <p14:tracePt t="161490" x="6680200" y="4768850"/>
          <p14:tracePt t="161517" x="6680200" y="4792663"/>
          <p14:tracePt t="161525" x="6680200" y="4805363"/>
          <p14:tracePt t="161541" x="6680200" y="4843463"/>
          <p14:tracePt t="161557" x="6680200" y="4856163"/>
          <p14:tracePt t="161557" x="6680200" y="4879975"/>
          <p14:tracePt t="161573" x="6680200" y="4905375"/>
          <p14:tracePt t="161574" x="6680200" y="4943475"/>
          <p14:tracePt t="161590" x="6680200" y="4981575"/>
          <p14:tracePt t="161590" x="6704013" y="5043488"/>
          <p14:tracePt t="161607" x="6754813" y="5130800"/>
          <p14:tracePt t="161607" x="6816725" y="5181600"/>
          <p14:tracePt t="161613" x="6916738" y="5230813"/>
          <p14:tracePt t="161623" x="7029450" y="5294313"/>
          <p14:tracePt t="161629" x="7167563" y="5368925"/>
          <p14:tracePt t="161640" x="7418388" y="5468938"/>
          <p14:tracePt t="161645" x="7493000" y="5481638"/>
          <p14:tracePt t="161656" x="7618413" y="5518150"/>
          <p14:tracePt t="161661" x="7742238" y="5556250"/>
          <p14:tracePt t="161673" x="7818438" y="5568950"/>
          <p14:tracePt t="161676" x="7918450" y="5594350"/>
          <p14:tracePt t="161690" x="7993063" y="5607050"/>
          <p14:tracePt t="161692" x="8043863" y="5619750"/>
          <p14:tracePt t="161706" x="8067675" y="5619750"/>
          <p14:tracePt t="161797" x="8080375" y="5619750"/>
          <p14:tracePt t="161813" x="8093075" y="5619750"/>
          <p14:tracePt t="161829" x="8105775" y="5619750"/>
          <p14:tracePt t="161853" x="8118475" y="5619750"/>
          <p14:tracePt t="161873" x="8131175" y="5619750"/>
          <p14:tracePt t="161893" x="8143875" y="5607050"/>
          <p14:tracePt t="161917" x="8156575" y="5594350"/>
          <p14:tracePt t="161925" x="8167688" y="5594350"/>
          <p14:tracePt t="161940" x="8180388" y="5581650"/>
          <p14:tracePt t="161941" x="8180388" y="5568950"/>
          <p14:tracePt t="161960" x="8205788" y="5556250"/>
          <p14:tracePt t="161964" x="8218488" y="5530850"/>
          <p14:tracePt t="161973" x="8218488" y="5518150"/>
          <p14:tracePt t="161990" x="8231188" y="5518150"/>
          <p14:tracePt t="162007" x="8243888" y="5494338"/>
          <p14:tracePt t="162023" x="8243888" y="5481638"/>
          <p14:tracePt t="162040" x="8256588" y="5481638"/>
          <p14:tracePt t="162045" x="8256588" y="5468938"/>
          <p14:tracePt t="162057" x="8256588" y="5456238"/>
          <p14:tracePt t="162073" x="8267700" y="5443538"/>
          <p14:tracePt t="162107" x="8280400" y="5430838"/>
          <p14:tracePt t="162123" x="8293100" y="5418138"/>
          <p14:tracePt t="162141" x="8293100" y="5407025"/>
          <p14:tracePt t="162620" x="8280400" y="5394325"/>
          <p14:tracePt t="162640" x="8267700" y="5394325"/>
          <p14:tracePt t="162640" x="8243888" y="5394325"/>
          <p14:tracePt t="162656" x="8231188" y="5394325"/>
          <p14:tracePt t="162673" x="8205788" y="5394325"/>
          <p14:tracePt t="162676" x="8180388" y="5394325"/>
          <p14:tracePt t="162690" x="8156575" y="5394325"/>
          <p14:tracePt t="162693" x="8131175" y="5394325"/>
          <p14:tracePt t="162706" x="8093075" y="5394325"/>
          <p14:tracePt t="162708" x="8080375" y="5394325"/>
          <p14:tracePt t="162723" x="8054975" y="5394325"/>
          <p14:tracePt t="162725" x="8018463" y="5394325"/>
          <p14:tracePt t="162740" x="7980363" y="5394325"/>
          <p14:tracePt t="162740" x="7931150" y="5368925"/>
          <p14:tracePt t="162756" x="7918450" y="5368925"/>
          <p14:tracePt t="162757" x="7880350" y="5356225"/>
          <p14:tracePt t="162773" x="7843838" y="5356225"/>
          <p14:tracePt t="162773" x="7818438" y="5356225"/>
          <p14:tracePt t="162790" x="7780338" y="5356225"/>
          <p14:tracePt t="162790" x="7742238" y="5356225"/>
          <p14:tracePt t="162806" x="7718425" y="5356225"/>
          <p14:tracePt t="162807" x="7693025" y="5356225"/>
          <p14:tracePt t="162823" x="7667625" y="5356225"/>
          <p14:tracePt t="162823" x="7654925" y="5356225"/>
          <p14:tracePt t="162828" x="7631113" y="5356225"/>
          <p14:tracePt t="162840" x="7618413" y="5343525"/>
          <p14:tracePt t="162845" x="7580313" y="5318125"/>
          <p14:tracePt t="162873" x="7567613" y="5318125"/>
          <p14:tracePt t="162892" x="7531100" y="5305425"/>
          <p14:tracePt t="162909" x="7518400" y="5305425"/>
          <p14:tracePt t="162935" x="7518400" y="5294313"/>
          <p14:tracePt t="162956" x="7505700" y="5281613"/>
          <p14:tracePt t="162973" x="7493000" y="5281613"/>
          <p14:tracePt t="162990" x="7480300" y="5268913"/>
          <p14:tracePt t="162990" x="7480300" y="5256213"/>
          <p14:tracePt t="163006" x="7480300" y="5243513"/>
          <p14:tracePt t="163007" x="7467600" y="5218113"/>
          <p14:tracePt t="163023" x="7454900" y="5205413"/>
          <p14:tracePt t="163023" x="7454900" y="5181600"/>
          <p14:tracePt t="163028" x="7454900" y="5168900"/>
          <p14:tracePt t="163056" x="7442200" y="5143500"/>
          <p14:tracePt t="163061" x="7429500" y="5118100"/>
          <p14:tracePt t="163076" x="7429500" y="5105400"/>
          <p14:tracePt t="163092" x="7429500" y="5081588"/>
          <p14:tracePt t="163106" x="7429500" y="5056188"/>
          <p14:tracePt t="163123" x="7454900" y="5030788"/>
          <p14:tracePt t="163125" x="7493000" y="5018088"/>
          <p14:tracePt t="163140" x="7531100" y="5005388"/>
          <p14:tracePt t="163142" x="7631113" y="4981575"/>
          <p14:tracePt t="163156" x="7754938" y="4968875"/>
          <p14:tracePt t="163158" x="7893050" y="4968875"/>
          <p14:tracePt t="163173" x="8093075" y="4968875"/>
          <p14:tracePt t="163174" x="8231188" y="4968875"/>
          <p14:tracePt t="163190" x="8380413" y="4968875"/>
          <p14:tracePt t="163191" x="8518525" y="4968875"/>
          <p14:tracePt t="163206" x="8605838" y="4968875"/>
          <p14:tracePt t="163207" x="8705850" y="4968875"/>
          <p14:tracePt t="163223" x="8780463" y="4968875"/>
          <p14:tracePt t="163223" x="8831263" y="4992688"/>
          <p14:tracePt t="163240" x="8869363" y="4992688"/>
          <p14:tracePt t="163240" x="8893175" y="5018088"/>
          <p14:tracePt t="163245" x="8905875" y="5018088"/>
          <p14:tracePt t="163256" x="8918575" y="5030788"/>
          <p14:tracePt t="163308" x="8918575" y="5043488"/>
          <p14:tracePt t="163323" x="8918575" y="5056188"/>
          <p14:tracePt t="163340" x="8918575" y="5068888"/>
          <p14:tracePt t="163340" x="8918575" y="5092700"/>
          <p14:tracePt t="163356" x="8918575" y="5105400"/>
          <p14:tracePt t="163373" x="8918575" y="5130800"/>
          <p14:tracePt t="163373" x="8905875" y="5143500"/>
          <p14:tracePt t="163390" x="8882063" y="5168900"/>
          <p14:tracePt t="163390" x="8869363" y="5168900"/>
          <p14:tracePt t="163406" x="8856663" y="5194300"/>
          <p14:tracePt t="163407" x="8831263" y="5194300"/>
          <p14:tracePt t="163423" x="8818563" y="5194300"/>
          <p14:tracePt t="163423" x="8780463" y="5205413"/>
          <p14:tracePt t="163440" x="8769350" y="5205413"/>
          <p14:tracePt t="163440" x="8731250" y="5205413"/>
          <p14:tracePt t="163456" x="8693150" y="5205413"/>
          <p14:tracePt t="163457" x="8643938" y="5205413"/>
          <p14:tracePt t="163460" x="8605838" y="5205413"/>
          <p14:tracePt t="163473" x="8556625" y="5205413"/>
          <p14:tracePt t="163476" x="8505825" y="5205413"/>
          <p14:tracePt t="163490" x="8456613" y="5205413"/>
          <p14:tracePt t="163493" x="8431213" y="5205413"/>
          <p14:tracePt t="163506" x="8380413" y="5205413"/>
          <p14:tracePt t="163508" x="8331200" y="5205413"/>
          <p14:tracePt t="163523" x="8293100" y="5205413"/>
          <p14:tracePt t="163525" x="8256588" y="5205413"/>
          <p14:tracePt t="163540" x="8243888" y="5205413"/>
          <p14:tracePt t="163542" x="8205788" y="5205413"/>
          <p14:tracePt t="163556" x="8167688" y="5205413"/>
          <p14:tracePt t="163558" x="8156575" y="5205413"/>
          <p14:tracePt t="163573" x="8118475" y="5205413"/>
          <p14:tracePt t="163573" x="8093075" y="5205413"/>
          <p14:tracePt t="163590" x="8054975" y="5230813"/>
          <p14:tracePt t="163592" x="8043863" y="5230813"/>
          <p14:tracePt t="163606" x="8031163" y="5230813"/>
          <p14:tracePt t="163607" x="8018463" y="5230813"/>
          <p14:tracePt t="163623" x="8005763" y="5230813"/>
          <p14:tracePt t="163623" x="7980363" y="5230813"/>
          <p14:tracePt t="163628" x="7967663" y="5230813"/>
          <p14:tracePt t="163640" x="7954963" y="5230813"/>
          <p14:tracePt t="163644" x="7931150" y="5243513"/>
          <p14:tracePt t="163673" x="7905750" y="5243513"/>
          <p14:tracePt t="163676" x="7893050" y="5243513"/>
          <p14:tracePt t="163690" x="7880350" y="5256213"/>
          <p14:tracePt t="163706" x="7854950" y="5256213"/>
          <p14:tracePt t="163709" x="7831138" y="5268913"/>
          <p14:tracePt t="163723" x="7818438" y="5268913"/>
          <p14:tracePt t="163725" x="7805738" y="5281613"/>
          <p14:tracePt t="163741" x="7767638" y="5281613"/>
          <p14:tracePt t="163757" x="7754938" y="5294313"/>
          <p14:tracePt t="163773" x="7731125" y="5305425"/>
          <p14:tracePt t="163806" x="7718425" y="5305425"/>
          <p14:tracePt t="163823" x="7705725" y="5305425"/>
          <p14:tracePt t="163823" x="7693025" y="5305425"/>
          <p14:tracePt t="163839" x="7680325" y="5318125"/>
          <p14:tracePt t="163856" x="7667625" y="5318125"/>
          <p14:tracePt t="163860" x="7654925" y="5318125"/>
          <p14:tracePt t="163873" x="7642225" y="5318125"/>
          <p14:tracePt t="163889" x="7631113" y="5318125"/>
          <p14:tracePt t="163908" x="7618413" y="5318125"/>
          <p14:tracePt t="163925" x="7618413" y="5330825"/>
          <p14:tracePt t="163941" x="7605713" y="5330825"/>
          <p14:tracePt t="163960" x="7580313" y="5343525"/>
          <p14:tracePt t="163964" x="7567613" y="5343525"/>
          <p14:tracePt t="163990" x="7554913" y="5343525"/>
          <p14:tracePt t="163990" x="7542213" y="5356225"/>
          <p14:tracePt t="164006" x="7531100" y="5356225"/>
          <p14:tracePt t="164023" x="7505700" y="5356225"/>
          <p14:tracePt t="164023" x="7493000" y="5368925"/>
          <p14:tracePt t="164039" x="7467600" y="5368925"/>
          <p14:tracePt t="164040" x="7454900" y="5368925"/>
          <p14:tracePt t="164045" x="7429500" y="5368925"/>
          <p14:tracePt t="164056" x="7405688" y="5368925"/>
          <p14:tracePt t="164073" x="7380288" y="5381625"/>
          <p14:tracePt t="164076" x="7367588" y="5394325"/>
          <p14:tracePt t="164106" x="7342188" y="5394325"/>
          <p14:tracePt t="164124" x="7329488" y="5394325"/>
          <p14:tracePt t="164140" x="7318375" y="5407025"/>
          <p14:tracePt t="164141" x="7305675" y="5407025"/>
          <p14:tracePt t="164205" x="7292975" y="5407025"/>
          <p14:tracePt t="164223" x="7280275" y="5418138"/>
          <p14:tracePt t="164223" x="7280275" y="5430838"/>
          <p14:tracePt t="164229" x="7280275" y="5468938"/>
          <p14:tracePt t="164240" x="7305675" y="5494338"/>
          <p14:tracePt t="164245" x="7305675" y="5507038"/>
          <p14:tracePt t="164256" x="7318375" y="5507038"/>
          <p14:tracePt t="164365" x="7318375" y="5518150"/>
          <p14:tracePt t="164373" x="7305675" y="5530850"/>
          <p14:tracePt t="164390" x="7292975" y="5530850"/>
          <p14:tracePt t="164406" x="7280275" y="5530850"/>
          <p14:tracePt t="164407" x="7267575" y="5530850"/>
          <p14:tracePt t="164423" x="7254875" y="5530850"/>
          <p14:tracePt t="164440" x="7242175" y="5530850"/>
          <p14:tracePt t="164456" x="7229475" y="5530850"/>
          <p14:tracePt t="164473" x="7218363" y="5530850"/>
          <p14:tracePt t="164490" x="7205663" y="5530850"/>
          <p14:tracePt t="164492" x="7192963" y="5530850"/>
          <p14:tracePt t="164506" x="7180263" y="5530850"/>
          <p14:tracePt t="164523" x="7154863" y="5530850"/>
          <p14:tracePt t="164525" x="7118350" y="5530850"/>
          <p14:tracePt t="164539" x="7092950" y="5530850"/>
          <p14:tracePt t="164540" x="7054850" y="5530850"/>
          <p14:tracePt t="164556" x="7042150" y="5530850"/>
          <p14:tracePt t="164557" x="7016750" y="5530850"/>
          <p14:tracePt t="164573" x="7005638" y="5530850"/>
          <p14:tracePt t="164589" x="6980238" y="5530850"/>
          <p14:tracePt t="164606" x="6967538" y="5530850"/>
          <p14:tracePt t="164623" x="6942138" y="5530850"/>
          <p14:tracePt t="164716" x="6929438" y="5530850"/>
          <p14:tracePt t="164869" x="6916738" y="5518150"/>
          <p14:tracePt t="164948" x="6916738" y="5507038"/>
          <p14:tracePt t="164957" x="6916738" y="5494338"/>
          <p14:tracePt t="164973" x="6916738" y="5481638"/>
          <p14:tracePt t="164989" x="6916738" y="5468938"/>
          <p14:tracePt t="165006" x="6929438" y="5468938"/>
          <p14:tracePt t="165023" x="6942138" y="5468938"/>
          <p14:tracePt t="165040" x="6954838" y="5443538"/>
          <p14:tracePt t="165040" x="6980238" y="5443538"/>
          <p14:tracePt t="165045" x="7005638" y="5430838"/>
          <p14:tracePt t="165056" x="7016750" y="5430838"/>
          <p14:tracePt t="165060" x="7029450" y="5430838"/>
          <p14:tracePt t="165073" x="7042150" y="5430838"/>
          <p14:tracePt t="165089" x="7054850" y="5430838"/>
          <p14:tracePt t="165469" x="7054850" y="5443538"/>
          <p14:tracePt t="165489" x="7029450" y="5456238"/>
          <p14:tracePt t="165490" x="7016750" y="5468938"/>
          <p14:tracePt t="165493" x="6980238" y="5481638"/>
          <p14:tracePt t="165506" x="6967538" y="5494338"/>
          <p14:tracePt t="165509" x="6954838" y="5507038"/>
          <p14:tracePt t="165523" x="6929438" y="5507038"/>
          <p14:tracePt t="165525" x="6916738" y="5518150"/>
          <p14:tracePt t="165539" x="6905625" y="5518150"/>
          <p14:tracePt t="165542" x="6880225" y="5530850"/>
          <p14:tracePt t="165556" x="6867525" y="5530850"/>
          <p14:tracePt t="165557" x="6842125" y="5543550"/>
          <p14:tracePt t="165573" x="6829425" y="5543550"/>
          <p14:tracePt t="165590" x="6805613" y="5543550"/>
          <p14:tracePt t="165606" x="6805613" y="5556250"/>
          <p14:tracePt t="165623" x="6780213" y="5556250"/>
          <p14:tracePt t="165625" x="6767513" y="5556250"/>
          <p14:tracePt t="165628" x="6767513" y="5568950"/>
          <p14:tracePt t="165640" x="6742113" y="5581650"/>
          <p14:tracePt t="165644" x="6729413" y="5581650"/>
          <p14:tracePt t="165656" x="6716713" y="5581650"/>
          <p14:tracePt t="165660" x="6692900" y="5581650"/>
          <p14:tracePt t="165673" x="6680200" y="5581650"/>
          <p14:tracePt t="165676" x="6667500" y="5581650"/>
          <p14:tracePt t="165690" x="6642100" y="5581650"/>
          <p14:tracePt t="165692" x="6629400" y="5581650"/>
          <p14:tracePt t="165706" x="6604000" y="5581650"/>
          <p14:tracePt t="165709" x="6592888" y="5581650"/>
          <p14:tracePt t="165723" x="6554788" y="5581650"/>
          <p14:tracePt t="165726" x="6516688" y="5581650"/>
          <p14:tracePt t="165739" x="6480175" y="5581650"/>
          <p14:tracePt t="165740" x="6454775" y="5581650"/>
          <p14:tracePt t="165756" x="6429375" y="5581650"/>
          <p14:tracePt t="165757" x="6416675" y="5581650"/>
          <p14:tracePt t="165773" x="6391275" y="5581650"/>
          <p14:tracePt t="165773" x="6380163" y="5581650"/>
          <p14:tracePt t="165789" x="6367463" y="5581650"/>
          <p14:tracePt t="165861" x="6354763" y="5581650"/>
          <p14:tracePt t="166180" x="6354763" y="5568950"/>
          <p14:tracePt t="166189" x="6329363" y="5568950"/>
          <p14:tracePt t="166206" x="6291263" y="5568950"/>
          <p14:tracePt t="166223" x="6254750" y="5568950"/>
          <p14:tracePt t="166223" x="6216650" y="5568950"/>
          <p14:tracePt t="166229" x="6167438" y="5568950"/>
          <p14:tracePt t="166239" x="6129338" y="5568950"/>
          <p14:tracePt t="166245" x="6103938" y="5568950"/>
          <p14:tracePt t="166256" x="6078538" y="5568950"/>
          <p14:tracePt t="166260" x="6067425" y="5568950"/>
          <p14:tracePt t="166273" x="6042025" y="5568950"/>
          <p14:tracePt t="166276" x="6029325" y="5568950"/>
          <p14:tracePt t="166289" x="6016625" y="5568950"/>
          <p14:tracePt t="166332" x="6003925" y="5568950"/>
          <p14:tracePt t="166340" x="5978525" y="5568950"/>
          <p14:tracePt t="166356" x="5967413" y="5568950"/>
          <p14:tracePt t="166357" x="5891213" y="5530850"/>
          <p14:tracePt t="166373" x="5878513" y="5530850"/>
          <p14:tracePt t="166373" x="5842000" y="5518150"/>
          <p14:tracePt t="166389" x="5816600" y="5518150"/>
          <p14:tracePt t="166390" x="5791200" y="5507038"/>
          <p14:tracePt t="166406" x="5767388" y="5494338"/>
          <p14:tracePt t="166407" x="5741988" y="5481638"/>
          <p14:tracePt t="166516" x="5729288" y="5468938"/>
          <p14:tracePt t="166820" x="5741988" y="5481638"/>
          <p14:tracePt t="166839" x="5829300" y="5507038"/>
          <p14:tracePt t="166840" x="5903913" y="5530850"/>
          <p14:tracePt t="166845" x="6003925" y="5556250"/>
          <p14:tracePt t="166856" x="6129338" y="5619750"/>
          <p14:tracePt t="166860" x="6267450" y="5668963"/>
          <p14:tracePt t="166872" x="6403975" y="5694363"/>
          <p14:tracePt t="166876" x="6542088" y="5756275"/>
          <p14:tracePt t="166889" x="6704013" y="5781675"/>
          <p14:tracePt t="166893" x="6929438" y="5843588"/>
          <p14:tracePt t="166906" x="7080250" y="5907088"/>
          <p14:tracePt t="166908" x="7218363" y="5932488"/>
          <p14:tracePt t="166923" x="7380288" y="5994400"/>
          <p14:tracePt t="166925" x="7505700" y="6007100"/>
          <p14:tracePt t="166939" x="7667625" y="6045200"/>
          <p14:tracePt t="166941" x="7818438" y="6107113"/>
          <p14:tracePt t="166960" x="7943850" y="6132513"/>
          <p14:tracePt t="166962" x="8043863" y="6169025"/>
          <p14:tracePt t="166965" x="8180388" y="6194425"/>
          <p14:tracePt t="166972" x="8293100" y="6245225"/>
          <p14:tracePt t="166989" x="8380413" y="6269038"/>
          <p14:tracePt t="166990" x="8480425" y="6269038"/>
          <p14:tracePt t="167006" x="8556625" y="6281738"/>
          <p14:tracePt t="167006" x="8631238" y="6319838"/>
          <p14:tracePt t="167012" x="8669338" y="6319838"/>
          <p14:tracePt t="167023" x="8731250" y="6332538"/>
          <p14:tracePt t="167039" x="8780463" y="6357938"/>
          <p14:tracePt t="167040" x="8793163" y="6357938"/>
          <p14:tracePt t="167044" x="8831263" y="6357938"/>
          <p14:tracePt t="167056" x="8856663" y="6370638"/>
          <p14:tracePt t="167060" x="8869363" y="6370638"/>
          <p14:tracePt t="167073" x="8882063" y="6370638"/>
          <p14:tracePt t="167172" x="8893175" y="6370638"/>
          <p14:tracePt t="167189" x="8893175" y="6357938"/>
          <p14:tracePt t="167206" x="8893175" y="6345238"/>
          <p14:tracePt t="167207" x="8893175" y="6332538"/>
          <p14:tracePt t="167212" x="8893175" y="6319838"/>
          <p14:tracePt t="167223" x="8893175" y="6294438"/>
          <p14:tracePt t="167229" x="8893175" y="6281738"/>
          <p14:tracePt t="167239" x="8893175" y="6245225"/>
          <p14:tracePt t="167245" x="8893175" y="6207125"/>
          <p14:tracePt t="167256" x="8893175" y="6194425"/>
          <p14:tracePt t="167260" x="8893175" y="6157913"/>
          <p14:tracePt t="167273" x="8893175" y="6145213"/>
          <p14:tracePt t="167276" x="8893175" y="6107113"/>
          <p14:tracePt t="167289" x="8893175" y="6056313"/>
          <p14:tracePt t="167292" x="8869363" y="6032500"/>
          <p14:tracePt t="167306" x="8856663" y="6019800"/>
          <p14:tracePt t="167309" x="8843963" y="5994400"/>
          <p14:tracePt t="167323" x="8831263" y="5956300"/>
          <p14:tracePt t="167326" x="8818563" y="5945188"/>
          <p14:tracePt t="167339" x="8805863" y="5932488"/>
          <p14:tracePt t="167356" x="8793163" y="5907088"/>
          <p14:tracePt t="167357" x="8780463" y="5894388"/>
          <p14:tracePt t="167373" x="8769350" y="5881688"/>
          <p14:tracePt t="167389" x="8769350" y="5868988"/>
          <p14:tracePt t="167423" x="8756650" y="5868988"/>
          <p14:tracePt t="167540" x="8731250" y="5843588"/>
          <p14:tracePt t="167556" x="8718550" y="5843588"/>
          <p14:tracePt t="167573" x="8705850" y="5843588"/>
          <p14:tracePt t="167589" x="8693150" y="5843588"/>
          <p14:tracePt t="167590" x="8669338" y="5843588"/>
          <p14:tracePt t="167606" x="8643938" y="5843588"/>
          <p14:tracePt t="167623" x="8618538" y="5843588"/>
          <p14:tracePt t="167639" x="8580438" y="5843588"/>
          <p14:tracePt t="167640" x="8556625" y="5843588"/>
          <p14:tracePt t="167644" x="8543925" y="5843588"/>
          <p14:tracePt t="167656" x="8505825" y="5843588"/>
          <p14:tracePt t="167660" x="8493125" y="5843588"/>
          <p14:tracePt t="167673" x="8456613" y="5843588"/>
          <p14:tracePt t="167676" x="8443913" y="5843588"/>
          <p14:tracePt t="167689" x="8405813" y="5843588"/>
          <p14:tracePt t="167693" x="8393113" y="5843588"/>
          <p14:tracePt t="167706" x="8367713" y="5843588"/>
          <p14:tracePt t="167708" x="8356600" y="5843588"/>
          <p14:tracePt t="167723" x="8331200" y="5843588"/>
          <p14:tracePt t="167725" x="8280400" y="5843588"/>
          <p14:tracePt t="167742" x="8243888" y="5843588"/>
          <p14:tracePt t="167756" x="8218488" y="5843588"/>
          <p14:tracePt t="167757" x="8193088" y="5843588"/>
          <p14:tracePt t="167772" x="8167688" y="5843588"/>
          <p14:tracePt t="167773" x="8131175" y="5843588"/>
          <p14:tracePt t="167789" x="8093075" y="5843588"/>
          <p14:tracePt t="167790" x="8080375" y="5843588"/>
          <p14:tracePt t="167806" x="8054975" y="5843588"/>
          <p14:tracePt t="167808" x="8043863" y="5843588"/>
          <p14:tracePt t="167822" x="8005763" y="5843588"/>
          <p14:tracePt t="167839" x="7980363" y="5843588"/>
          <p14:tracePt t="167840" x="7967663" y="5843588"/>
          <p14:tracePt t="167856" x="7943850" y="5843588"/>
          <p14:tracePt t="167860" x="7918450" y="5832475"/>
          <p14:tracePt t="167872" x="7905750" y="5832475"/>
          <p14:tracePt t="167877" x="7893050" y="5832475"/>
          <p14:tracePt t="167889" x="7867650" y="5832475"/>
          <p14:tracePt t="167893" x="7831138" y="5819775"/>
          <p14:tracePt t="167906" x="7805738" y="5819775"/>
          <p14:tracePt t="167908" x="7793038" y="5819775"/>
          <p14:tracePt t="167923" x="7754938" y="5819775"/>
          <p14:tracePt t="167925" x="7731125" y="5807075"/>
          <p14:tracePt t="167940" x="7693025" y="5807075"/>
          <p14:tracePt t="167940" x="7667625" y="5794375"/>
          <p14:tracePt t="167960" x="7642225" y="5781675"/>
          <p14:tracePt t="167962" x="7593013" y="5768975"/>
          <p14:tracePt t="167964" x="7542213" y="5743575"/>
          <p14:tracePt t="167973" x="7531100" y="5743575"/>
          <p14:tracePt t="167989" x="7505700" y="5743575"/>
          <p14:tracePt t="167990" x="7454900" y="5743575"/>
          <p14:tracePt t="168006" x="7418388" y="5732463"/>
          <p14:tracePt t="168006" x="7392988" y="5732463"/>
          <p14:tracePt t="168012" x="7342188" y="5707063"/>
          <p14:tracePt t="168022" x="7318375" y="5707063"/>
          <p14:tracePt t="168029" x="7292975" y="5694363"/>
          <p14:tracePt t="168039" x="7280275" y="5694363"/>
          <p14:tracePt t="168045" x="7254875" y="5681663"/>
          <p14:tracePt t="168204" x="7267575" y="5681663"/>
          <p14:tracePt t="168223" x="7292975" y="5694363"/>
          <p14:tracePt t="168223" x="7305675" y="5707063"/>
          <p14:tracePt t="168228" x="7354888" y="5732463"/>
          <p14:tracePt t="168239" x="7367588" y="5743575"/>
          <p14:tracePt t="168244" x="7418388" y="5756275"/>
          <p14:tracePt t="168256" x="7442200" y="5781675"/>
          <p14:tracePt t="168260" x="7480300" y="5794375"/>
          <p14:tracePt t="168272" x="7531100" y="5807075"/>
          <p14:tracePt t="168276" x="7567613" y="5819775"/>
          <p14:tracePt t="168289" x="7593013" y="5843588"/>
          <p14:tracePt t="168292" x="7605713" y="5856288"/>
          <p14:tracePt t="168306" x="7680325" y="5894388"/>
          <p14:tracePt t="168308" x="7718425" y="5919788"/>
          <p14:tracePt t="168322" x="7780338" y="5956300"/>
          <p14:tracePt t="168325" x="7831138" y="5969000"/>
          <p14:tracePt t="168339" x="7880350" y="6007100"/>
          <p14:tracePt t="168340" x="7931150" y="6032500"/>
          <p14:tracePt t="168356" x="7980363" y="6069013"/>
          <p14:tracePt t="168358" x="8031163" y="6094413"/>
          <p14:tracePt t="168372" x="8054975" y="6107113"/>
          <p14:tracePt t="168373" x="8093075" y="6132513"/>
          <p14:tracePt t="168389" x="8105775" y="6132513"/>
          <p14:tracePt t="168390" x="8131175" y="6132513"/>
          <p14:tracePt t="168396" x="8143875" y="6157913"/>
          <p14:tracePt t="168406" x="8167688" y="6157913"/>
          <p14:tracePt t="168422" x="8218488" y="6157913"/>
          <p14:tracePt t="168425" x="8231188" y="6169025"/>
          <p14:tracePt t="168428" x="8267700" y="6169025"/>
          <p14:tracePt t="168439" x="8305800" y="6181725"/>
          <p14:tracePt t="168444" x="8356600" y="6207125"/>
          <p14:tracePt t="168456" x="8367713" y="6207125"/>
          <p14:tracePt t="168460" x="8393113" y="6219825"/>
          <p14:tracePt t="168473" x="8418513" y="6219825"/>
          <p14:tracePt t="168476" x="8456613" y="6219825"/>
          <p14:tracePt t="168489" x="8469313" y="6219825"/>
          <p14:tracePt t="168492" x="8505825" y="6232525"/>
          <p14:tracePt t="168506" x="8518525" y="6245225"/>
          <p14:tracePt t="168508" x="8531225" y="6245225"/>
          <p14:tracePt t="168522" x="8556625" y="6257925"/>
          <p14:tracePt t="168539" x="8580438" y="6257925"/>
          <p14:tracePt t="168540" x="8593138" y="6257925"/>
          <p14:tracePt t="168556" x="8605838" y="6257925"/>
          <p14:tracePt t="168572" x="8618538" y="6257925"/>
          <p14:tracePt t="168573" x="8631238" y="6269038"/>
          <p14:tracePt t="168948" x="8631238" y="6257925"/>
          <p14:tracePt t="168972" x="8631238" y="6245225"/>
          <p14:tracePt t="169372" x="8618538" y="6245225"/>
          <p14:tracePt t="169676" x="8605838" y="6245225"/>
          <p14:tracePt t="169689" x="8593138" y="6245225"/>
          <p14:tracePt t="169706" x="8569325" y="6245225"/>
          <p14:tracePt t="169722" x="8556625" y="6245225"/>
          <p14:tracePt t="169740" x="8531225" y="6245225"/>
          <p14:tracePt t="169764" x="8518525" y="6245225"/>
          <p14:tracePt t="169780" x="8493125" y="6245225"/>
          <p14:tracePt t="169796" x="8480425" y="6232525"/>
          <p14:tracePt t="169806" x="8469313" y="6219825"/>
          <p14:tracePt t="169822" x="8456613" y="6219825"/>
          <p14:tracePt t="169839" x="8443913" y="6219825"/>
          <p14:tracePt t="169856" x="8418513" y="6219825"/>
          <p14:tracePt t="169872" x="8405813" y="6219825"/>
          <p14:tracePt t="169889" x="8380413" y="6219825"/>
          <p14:tracePt t="169892" x="8367713" y="6219825"/>
          <p14:tracePt t="169908" x="8343900" y="6219825"/>
          <p14:tracePt t="169922" x="8331200" y="6219825"/>
          <p14:tracePt t="169924" x="8318500" y="6219825"/>
          <p14:tracePt t="169940" x="8293100" y="6219825"/>
          <p14:tracePt t="169940" x="8280400" y="6219825"/>
          <p14:tracePt t="169960" x="8267700" y="6219825"/>
          <p14:tracePt t="169962" x="8243888" y="6219825"/>
          <p14:tracePt t="169964" x="8218488" y="6219825"/>
          <p14:tracePt t="169973" x="8205788" y="6219825"/>
          <p14:tracePt t="169989" x="8180388" y="6219825"/>
          <p14:tracePt t="169991" x="8156575" y="6219825"/>
          <p14:tracePt t="170006" x="8105775" y="6219825"/>
          <p14:tracePt t="170006" x="8054975" y="6207125"/>
          <p14:tracePt t="170022" x="8018463" y="6207125"/>
          <p14:tracePt t="170024" x="7967663" y="6194425"/>
          <p14:tracePt t="170039" x="7931150" y="6194425"/>
          <p14:tracePt t="170041" x="7880350" y="6169025"/>
          <p14:tracePt t="170056" x="7818438" y="6169025"/>
          <p14:tracePt t="170056" x="7780338" y="6169025"/>
          <p14:tracePt t="170060" x="7742238" y="6169025"/>
          <p14:tracePt t="170072" x="7693025" y="6157913"/>
          <p14:tracePt t="170076" x="7605713" y="6145213"/>
          <p14:tracePt t="170089" x="7542213" y="6119813"/>
          <p14:tracePt t="170092" x="7493000" y="6119813"/>
          <p14:tracePt t="170105" x="7418388" y="6107113"/>
          <p14:tracePt t="170108" x="7367588" y="6094413"/>
          <p14:tracePt t="170122" x="7318375" y="6081713"/>
          <p14:tracePt t="170124" x="7254875" y="6056313"/>
          <p14:tracePt t="170139" x="7192963" y="6045200"/>
          <p14:tracePt t="170141" x="7154863" y="6045200"/>
          <p14:tracePt t="170156" x="7105650" y="6032500"/>
          <p14:tracePt t="170158" x="7042150" y="6007100"/>
          <p14:tracePt t="170172" x="6967538" y="5981700"/>
          <p14:tracePt t="170173" x="6916738" y="5969000"/>
          <p14:tracePt t="170189" x="6854825" y="5945188"/>
          <p14:tracePt t="170189" x="6805613" y="5932488"/>
          <p14:tracePt t="170205" x="6742113" y="5919788"/>
          <p14:tracePt t="170206" x="6667500" y="5881688"/>
          <p14:tracePt t="170222" x="6629400" y="5881688"/>
          <p14:tracePt t="170239" x="6592888" y="5868988"/>
          <p14:tracePt t="170255" x="6567488" y="5856288"/>
          <p14:tracePt t="170257" x="6554788" y="5843588"/>
          <p14:tracePt t="170272" x="6542088" y="5832475"/>
          <p14:tracePt t="170276" x="6529388" y="5832475"/>
          <p14:tracePt t="170292" x="6516688" y="5819775"/>
          <p14:tracePt t="170308" x="6516688" y="5807075"/>
          <p14:tracePt t="170339" x="6516688" y="5794375"/>
          <p14:tracePt t="170341" x="6503988" y="5781675"/>
          <p14:tracePt t="170355" x="6503988" y="5768975"/>
          <p14:tracePt t="170356" x="6503988" y="5756275"/>
          <p14:tracePt t="170372" x="6503988" y="5743575"/>
          <p14:tracePt t="170372" x="6503988" y="5732463"/>
          <p14:tracePt t="170389" x="6503988" y="5719763"/>
          <p14:tracePt t="170391" x="6516688" y="5707063"/>
          <p14:tracePt t="170405" x="6516688" y="5668963"/>
          <p14:tracePt t="170406" x="6554788" y="5656263"/>
          <p14:tracePt t="170422" x="6592888" y="5630863"/>
          <p14:tracePt t="170439" x="6604000" y="5630863"/>
          <p14:tracePt t="170439" x="6629400" y="5619750"/>
          <p14:tracePt t="170444" x="6680200" y="5607050"/>
          <p14:tracePt t="170455" x="6704013" y="5607050"/>
          <p14:tracePt t="170460" x="6742113" y="5607050"/>
          <p14:tracePt t="170472" x="6816725" y="5607050"/>
          <p14:tracePt t="170476" x="6905625" y="5607050"/>
          <p14:tracePt t="170489" x="6992938" y="5607050"/>
          <p14:tracePt t="170492" x="7105650" y="5607050"/>
          <p14:tracePt t="170505" x="7242175" y="5607050"/>
          <p14:tracePt t="170508" x="7367588" y="5607050"/>
          <p14:tracePt t="170522" x="7518400" y="5607050"/>
          <p14:tracePt t="170524" x="7654925" y="5607050"/>
          <p14:tracePt t="170539" x="7793038" y="5607050"/>
          <p14:tracePt t="170540" x="7905750" y="5607050"/>
          <p14:tracePt t="170555" x="8054975" y="5656263"/>
          <p14:tracePt t="170556" x="8167688" y="5668963"/>
          <p14:tracePt t="170572" x="8305800" y="5681663"/>
          <p14:tracePt t="170574" x="8405813" y="5719763"/>
          <p14:tracePt t="170589" x="8518525" y="5743575"/>
          <p14:tracePt t="170591" x="8643938" y="5794375"/>
          <p14:tracePt t="170605" x="8743950" y="5819775"/>
          <p14:tracePt t="170606" x="8831263" y="5843588"/>
          <p14:tracePt t="170612" x="8905875" y="5868988"/>
          <p14:tracePt t="170622" x="8956675" y="5881688"/>
          <p14:tracePt t="170639" x="9018588" y="5907088"/>
          <p14:tracePt t="170641" x="9031288" y="5919788"/>
          <p14:tracePt t="170655" x="9093200" y="5956300"/>
          <p14:tracePt t="170656" x="9118600" y="5969000"/>
          <p14:tracePt t="170660" x="9131300" y="5969000"/>
          <p14:tracePt t="170806" x="9093200" y="6132513"/>
          <p14:tracePt t="170822" x="9082088" y="6132513"/>
          <p14:tracePt t="170823" x="9031288" y="6145213"/>
          <p14:tracePt t="170828" x="8993188" y="6145213"/>
          <p14:tracePt t="170839" x="8956675" y="6145213"/>
          <p14:tracePt t="170845" x="8931275" y="6157913"/>
          <p14:tracePt t="170856" x="8893175" y="6157913"/>
          <p14:tracePt t="170860" x="8856663" y="6157913"/>
          <p14:tracePt t="170872" x="8805863" y="6181725"/>
          <p14:tracePt t="170876" x="8780463" y="6181725"/>
          <p14:tracePt t="170889" x="8743950" y="6181725"/>
          <p14:tracePt t="170892" x="8693150" y="6181725"/>
          <p14:tracePt t="170908" x="8669338" y="6181725"/>
          <p14:tracePt t="170922" x="8643938" y="6181725"/>
          <p14:tracePt t="170925" x="8618538" y="6181725"/>
          <p14:tracePt t="170940" x="8605838" y="6181725"/>
          <p14:tracePt t="170942" x="8593138" y="6181725"/>
          <p14:tracePt t="170960" x="8580438" y="6181725"/>
          <p14:tracePt t="171052" x="8569325" y="6181725"/>
          <p14:tracePt t="171116" x="8569325" y="6194425"/>
          <p14:tracePt t="172092" x="8556625" y="6194425"/>
          <p14:tracePt t="173228" x="8556625" y="6181725"/>
          <p14:tracePt t="173268" x="8556625" y="6169025"/>
          <p14:tracePt t="173332" x="8556625" y="6157913"/>
          <p14:tracePt t="173436" x="8556625" y="6145213"/>
          <p14:tracePt t="173548" x="8543925" y="6145213"/>
          <p14:tracePt t="173580" x="8543925" y="6132513"/>
          <p14:tracePt t="173692" x="8543925" y="6119813"/>
          <p14:tracePt t="173764" x="8543925" y="6107113"/>
          <p14:tracePt t="173804" x="8556625" y="6094413"/>
          <p14:tracePt t="173852" x="8556625" y="6081713"/>
          <p14:tracePt t="174068" x="8556625" y="6056313"/>
          <p14:tracePt t="174108" x="8556625" y="6045200"/>
          <p14:tracePt t="174124" x="8556625" y="6032500"/>
          <p14:tracePt t="174140" x="8556625" y="6019800"/>
          <p14:tracePt t="174156" x="8556625" y="6007100"/>
          <p14:tracePt t="174188" x="8556625" y="5994400"/>
          <p14:tracePt t="174205" x="8556625" y="5981700"/>
          <p14:tracePt t="174206" x="8543925" y="5969000"/>
          <p14:tracePt t="174228" x="8531225" y="5945188"/>
          <p14:tracePt t="174268" x="8531225" y="5932488"/>
          <p14:tracePt t="174300" x="8518525" y="5919788"/>
          <p14:tracePt t="174324" x="8505825" y="5907088"/>
          <p14:tracePt t="174364" x="8493125" y="5894388"/>
          <p14:tracePt t="174492" x="8469313" y="5881688"/>
          <p14:tracePt t="174532" x="8456613" y="5881688"/>
          <p14:tracePt t="174548" x="8443913" y="5868988"/>
          <p14:tracePt t="174564" x="8431213" y="5868988"/>
          <p14:tracePt t="174596" x="8418513" y="5868988"/>
          <p14:tracePt t="174620" x="8393113" y="5868988"/>
          <p14:tracePt t="174638" x="8380413" y="5868988"/>
          <p14:tracePt t="174655" x="8343900" y="5856288"/>
          <p14:tracePt t="174672" x="8318500" y="5856288"/>
          <p14:tracePt t="174676" x="8305800" y="5856288"/>
          <p14:tracePt t="174688" x="8293100" y="5856288"/>
          <p14:tracePt t="174692" x="8267700" y="5856288"/>
          <p14:tracePt t="174705" x="8256588" y="5856288"/>
          <p14:tracePt t="174708" x="8231188" y="5856288"/>
          <p14:tracePt t="174722" x="8218488" y="5856288"/>
          <p14:tracePt t="174724" x="8167688" y="5832475"/>
          <p14:tracePt t="174738" x="8131175" y="5819775"/>
          <p14:tracePt t="174742" x="8093075" y="5819775"/>
          <p14:tracePt t="174755" x="8054975" y="5819775"/>
          <p14:tracePt t="174758" x="7980363" y="5781675"/>
          <p14:tracePt t="174772" x="7943850" y="5768975"/>
          <p14:tracePt t="174775" x="7893050" y="5756275"/>
          <p14:tracePt t="174788" x="7831138" y="5743575"/>
          <p14:tracePt t="174791" x="7742238" y="5707063"/>
          <p14:tracePt t="174805" x="7718425" y="5694363"/>
          <p14:tracePt t="174806" x="7667625" y="5694363"/>
          <p14:tracePt t="174822" x="7605713" y="5668963"/>
          <p14:tracePt t="174822" x="7567613" y="5656263"/>
          <p14:tracePt t="174828" x="7518400" y="5630863"/>
          <p14:tracePt t="174838" x="7467600" y="5594350"/>
          <p14:tracePt t="174844" x="7392988" y="5568950"/>
          <p14:tracePt t="174855" x="7280275" y="5518150"/>
          <p14:tracePt t="174860" x="7192963" y="5481638"/>
          <p14:tracePt t="174872" x="7118350" y="5443538"/>
          <p14:tracePt t="174876" x="7016750" y="5394325"/>
          <p14:tracePt t="174888" x="6942138" y="5356225"/>
          <p14:tracePt t="174892" x="6867525" y="5268913"/>
          <p14:tracePt t="174905" x="6792913" y="5205413"/>
          <p14:tracePt t="174908" x="6704013" y="5143500"/>
          <p14:tracePt t="174922" x="6629400" y="5081588"/>
          <p14:tracePt t="174924" x="6554788" y="5005388"/>
          <p14:tracePt t="174935" x="6492875" y="4943475"/>
          <p14:tracePt t="174940" x="6429375" y="4879975"/>
          <p14:tracePt t="174955" x="6342063" y="4805363"/>
          <p14:tracePt t="174956" x="6329363" y="4756150"/>
          <p14:tracePt t="174972" x="6316663" y="4705350"/>
          <p14:tracePt t="174973" x="6291263" y="4667250"/>
          <p14:tracePt t="174988" x="6280150" y="4605338"/>
          <p14:tracePt t="174989" x="6267450" y="4530725"/>
          <p14:tracePt t="175005" x="6254750" y="4492625"/>
          <p14:tracePt t="175006" x="6242050" y="4418013"/>
          <p14:tracePt t="175022" x="6242050" y="4367213"/>
          <p14:tracePt t="175022" x="6229350" y="4318000"/>
          <p14:tracePt t="175038" x="6229350" y="4254500"/>
          <p14:tracePt t="175039" x="6229350" y="4192588"/>
          <p14:tracePt t="175055" x="6229350" y="4105275"/>
          <p14:tracePt t="175056" x="6229350" y="4054475"/>
          <p14:tracePt t="175071" x="6229350" y="3979863"/>
          <p14:tracePt t="175072" x="6229350" y="3916363"/>
          <p14:tracePt t="175088" x="6229350" y="3841750"/>
          <p14:tracePt t="175089" x="6267450" y="3729038"/>
          <p14:tracePt t="175091" x="6303963" y="3654425"/>
          <p14:tracePt t="175105" x="6329363" y="3579813"/>
          <p14:tracePt t="175107" x="6380163" y="3479800"/>
          <p14:tracePt t="175121" x="6442075" y="3367088"/>
          <p14:tracePt t="175123" x="6480175" y="3278188"/>
          <p14:tracePt t="175138" x="6516688" y="3178175"/>
          <p14:tracePt t="175140" x="6580188" y="3054350"/>
          <p14:tracePt t="175155" x="6642100" y="2952750"/>
          <p14:tracePt t="175155" x="6704013" y="2840038"/>
          <p14:tracePt t="175172" x="6767513" y="2716213"/>
          <p14:tracePt t="175173" x="6816725" y="2603500"/>
          <p14:tracePt t="175188" x="6892925" y="2465388"/>
          <p14:tracePt t="175189" x="6942138" y="2352675"/>
          <p14:tracePt t="175205" x="7016750" y="2227263"/>
          <p14:tracePt t="175206" x="7067550" y="2101850"/>
          <p14:tracePt t="175222" x="7142163" y="1978025"/>
          <p14:tracePt t="175222" x="7192963" y="1876425"/>
          <p14:tracePt t="175238" x="7254875" y="1789113"/>
          <p14:tracePt t="175239" x="7305675" y="1701800"/>
          <p14:tracePt t="175255" x="7342188" y="1627188"/>
          <p14:tracePt t="175256" x="7405688" y="1539875"/>
          <p14:tracePt t="175260" x="7429500" y="1489075"/>
          <p14:tracePt t="175271" x="7493000" y="1389063"/>
          <p14:tracePt t="175276" x="7542213" y="1327150"/>
          <p14:tracePt t="175288" x="7593013" y="1250950"/>
          <p14:tracePt t="175292" x="7642225" y="1176338"/>
          <p14:tracePt t="175305" x="7680325" y="1150938"/>
          <p14:tracePt t="175307" x="7731125" y="1063625"/>
          <p14:tracePt t="175322" x="7767638" y="1038225"/>
          <p14:tracePt t="175324" x="7805738" y="989013"/>
          <p14:tracePt t="175338" x="7831138" y="963613"/>
          <p14:tracePt t="175340" x="7867650" y="925513"/>
          <p14:tracePt t="175355" x="7905750" y="901700"/>
          <p14:tracePt t="175357" x="7931150" y="876300"/>
          <p14:tracePt t="175372" x="7980363" y="863600"/>
          <p14:tracePt t="175373" x="8031163" y="863600"/>
          <p14:tracePt t="175388" x="8054975" y="863600"/>
          <p14:tracePt t="175389" x="8067675" y="850900"/>
          <p14:tracePt t="175422" x="8080375" y="850900"/>
          <p14:tracePt t="175422" x="8105775" y="850900"/>
          <p14:tracePt t="175438" x="8118475" y="850900"/>
          <p14:tracePt t="175439" x="8143875" y="863600"/>
          <p14:tracePt t="175455" x="8180388" y="901700"/>
          <p14:tracePt t="175471" x="8205788" y="938213"/>
          <p14:tracePt t="175472" x="8205788" y="950913"/>
          <p14:tracePt t="175476" x="8218488" y="1001713"/>
          <p14:tracePt t="175488" x="8256588" y="1063625"/>
          <p14:tracePt t="175492" x="8280400" y="1150938"/>
          <p14:tracePt t="175505" x="8305800" y="1227138"/>
          <p14:tracePt t="175508" x="8331200" y="1350963"/>
          <p14:tracePt t="175521" x="8380413" y="1463675"/>
          <p14:tracePt t="175524" x="8393113" y="1563688"/>
          <p14:tracePt t="175538" x="8418513" y="1663700"/>
          <p14:tracePt t="175540" x="8443913" y="1789113"/>
          <p14:tracePt t="175555" x="8456613" y="1914525"/>
          <p14:tracePt t="175556" x="8469313" y="2039938"/>
          <p14:tracePt t="175571" x="8480425" y="2152650"/>
          <p14:tracePt t="175573" x="8480425" y="2265363"/>
          <p14:tracePt t="175588" x="8480425" y="2378075"/>
          <p14:tracePt t="175589" x="8480425" y="2478088"/>
          <p14:tracePt t="175605" x="8480425" y="2565400"/>
          <p14:tracePt t="175606" x="8480425" y="2640013"/>
          <p14:tracePt t="175622" x="8480425" y="2728913"/>
          <p14:tracePt t="175623" x="8480425" y="2765425"/>
          <p14:tracePt t="175638" x="8480425" y="2803525"/>
          <p14:tracePt t="175639" x="8480425" y="2840038"/>
          <p14:tracePt t="175655" x="8480425" y="2878138"/>
          <p14:tracePt t="175656" x="8480425" y="2890838"/>
          <p14:tracePt t="175671" x="8480425" y="2903538"/>
          <p14:tracePt t="175672" x="8480425" y="2928938"/>
          <p14:tracePt t="175688" x="8480425" y="2952750"/>
          <p14:tracePt t="175689" x="8480425" y="2978150"/>
          <p14:tracePt t="175692" x="8480425" y="3003550"/>
          <p14:tracePt t="175705" x="8480425" y="3028950"/>
          <p14:tracePt t="175707" x="8469313" y="3041650"/>
          <p14:tracePt t="175721" x="8456613" y="3065463"/>
          <p14:tracePt t="175723" x="8456613" y="3090863"/>
          <p14:tracePt t="175738" x="8456613" y="3103563"/>
          <p14:tracePt t="175740" x="8456613" y="3128963"/>
          <p14:tracePt t="175755" x="8443913" y="3165475"/>
          <p14:tracePt t="175771" x="8443913" y="3190875"/>
          <p14:tracePt t="175788" x="8443913" y="3216275"/>
          <p14:tracePt t="175788" x="8443913" y="3228975"/>
          <p14:tracePt t="175820" x="8443913" y="3241675"/>
          <p14:tracePt t="175868" x="8443913" y="3254375"/>
          <p14:tracePt t="175888" x="8443913" y="3267075"/>
          <p14:tracePt t="175889" x="8443913" y="3278188"/>
          <p14:tracePt t="175892" x="8443913" y="3303588"/>
          <p14:tracePt t="175905" x="8431213" y="3328988"/>
          <p14:tracePt t="175909" x="8418513" y="3390900"/>
          <p14:tracePt t="175922" x="8405813" y="3441700"/>
          <p14:tracePt t="175924" x="8405813" y="3516313"/>
          <p14:tracePt t="175942" x="8393113" y="3567113"/>
          <p14:tracePt t="175943" x="8380413" y="3641725"/>
          <p14:tracePt t="175948" x="8380413" y="3703638"/>
          <p14:tracePt t="175957" x="8380413" y="3792538"/>
          <p14:tracePt t="175971" x="8380413" y="3879850"/>
          <p14:tracePt t="175972" x="8380413" y="3954463"/>
          <p14:tracePt t="175988" x="8380413" y="4054475"/>
          <p14:tracePt t="175988" x="8380413" y="4141788"/>
          <p14:tracePt t="176005" x="8380413" y="4241800"/>
          <p14:tracePt t="176005" x="8356600" y="4318000"/>
          <p14:tracePt t="176021" x="8356600" y="4405313"/>
          <p14:tracePt t="176023" x="8343900" y="4505325"/>
          <p14:tracePt t="176038" x="8343900" y="4579938"/>
          <p14:tracePt t="176039" x="8293100" y="4667250"/>
          <p14:tracePt t="176055" x="8293100" y="4756150"/>
          <p14:tracePt t="176055" x="8280400" y="4818063"/>
          <p14:tracePt t="176071" x="8267700" y="4879975"/>
          <p14:tracePt t="176072" x="8256588" y="4943475"/>
          <p14:tracePt t="176075" x="8231188" y="5005388"/>
          <p14:tracePt t="176088" x="8231188" y="5056188"/>
          <p14:tracePt t="176105" x="8218488" y="5118100"/>
          <p14:tracePt t="176105" x="8218488" y="5181600"/>
          <p14:tracePt t="176107" x="8205788" y="5230813"/>
          <p14:tracePt t="176121" x="8180388" y="5294313"/>
          <p14:tracePt t="176123" x="8167688" y="5330825"/>
          <p14:tracePt t="176138" x="8156575" y="5381625"/>
          <p14:tracePt t="176140" x="8118475" y="5456238"/>
          <p14:tracePt t="176155" x="8105775" y="5507038"/>
          <p14:tracePt t="176156" x="8105775" y="5556250"/>
          <p14:tracePt t="176171" x="8093075" y="5594350"/>
          <p14:tracePt t="176173" x="8067675" y="5668963"/>
          <p14:tracePt t="176188" x="8054975" y="5694363"/>
          <p14:tracePt t="176188" x="8054975" y="5732463"/>
          <p14:tracePt t="176205" x="8031163" y="5768975"/>
          <p14:tracePt t="176205" x="8031163" y="5794375"/>
          <p14:tracePt t="176221" x="8018463" y="5843588"/>
          <p14:tracePt t="176222" x="8005763" y="5868988"/>
          <p14:tracePt t="176238" x="7993063" y="5907088"/>
          <p14:tracePt t="176239" x="7954963" y="5945188"/>
          <p14:tracePt t="176255" x="7954963" y="5969000"/>
          <p14:tracePt t="176256" x="7943850" y="5994400"/>
          <p14:tracePt t="176260" x="7918450" y="6032500"/>
          <p14:tracePt t="176272" x="7905750" y="6056313"/>
          <p14:tracePt t="176276" x="7893050" y="6069013"/>
          <p14:tracePt t="176288" x="7880350" y="6107113"/>
          <p14:tracePt t="176292" x="7867650" y="6107113"/>
          <p14:tracePt t="176305" x="7854950" y="6119813"/>
          <p14:tracePt t="176322" x="7843838" y="6145213"/>
          <p14:tracePt t="176324" x="7831138" y="6145213"/>
          <p14:tracePt t="176338" x="7818438" y="6157913"/>
          <p14:tracePt t="176341" x="7793038" y="6157913"/>
          <p14:tracePt t="176357" x="7767638" y="6169025"/>
          <p14:tracePt t="176372" x="7754938" y="6181725"/>
          <p14:tracePt t="176372" x="7742238" y="6181725"/>
          <p14:tracePt t="176388" x="7731125" y="6194425"/>
          <p14:tracePt t="176389" x="7718425" y="6194425"/>
          <p14:tracePt t="176405" x="7693025" y="6207125"/>
          <p14:tracePt t="176422" x="7654925" y="6207125"/>
          <p14:tracePt t="176424" x="7631113" y="6219825"/>
          <p14:tracePt t="176428" x="7618413" y="6219825"/>
          <p14:tracePt t="176438" x="7605713" y="6219825"/>
          <p14:tracePt t="176444" x="7580313" y="6219825"/>
          <p14:tracePt t="176455" x="7567613" y="6219825"/>
          <p14:tracePt t="176460" x="7531100" y="6219825"/>
          <p14:tracePt t="176472" x="7493000" y="6219825"/>
          <p14:tracePt t="176476" x="7454900" y="6219825"/>
          <p14:tracePt t="176488" x="7418388" y="6219825"/>
          <p14:tracePt t="176492" x="7392988" y="6219825"/>
          <p14:tracePt t="176505" x="7367588" y="6219825"/>
          <p14:tracePt t="176508" x="7342188" y="6219825"/>
          <p14:tracePt t="176522" x="7329488" y="6219825"/>
          <p14:tracePt t="176524" x="7305675" y="6219825"/>
          <p14:tracePt t="176540" x="7292975" y="6219825"/>
          <p14:tracePt t="176555" x="7267575" y="6219825"/>
          <p14:tracePt t="176572" x="7254875" y="6219825"/>
          <p14:tracePt t="176589" x="7218363" y="6219825"/>
          <p14:tracePt t="176605" x="7192963" y="6207125"/>
          <p14:tracePt t="176622" x="7192963" y="6194425"/>
          <p14:tracePt t="176624" x="7180263" y="6194425"/>
          <p14:tracePt t="176638" x="7167563" y="6181725"/>
          <p14:tracePt t="176644" x="7154863" y="6181725"/>
          <p14:tracePt t="176660" x="7142163" y="6181725"/>
          <p14:tracePt t="176676" x="7129463" y="6181725"/>
          <p14:tracePt t="176692" x="7118350" y="6181725"/>
          <p14:tracePt t="176705" x="7105650" y="6181725"/>
          <p14:tracePt t="176884" x="7092950" y="6169025"/>
          <p14:tracePt t="176924" x="7092950" y="6157913"/>
          <p14:tracePt t="177004" x="7092950" y="6145213"/>
          <p14:tracePt t="177036" x="7092950" y="6132513"/>
          <p14:tracePt t="177172" x="7092950" y="6119813"/>
          <p14:tracePt t="177308" x="7092950" y="6107113"/>
          <p14:tracePt t="177388" x="7092950" y="6094413"/>
          <p14:tracePt t="177412" x="7092950" y="6081713"/>
          <p14:tracePt t="177484" x="7092950" y="6069013"/>
          <p14:tracePt t="177580" x="7092950" y="6056313"/>
          <p14:tracePt t="177620" x="7092950" y="6045200"/>
          <p14:tracePt t="177638" x="7105650" y="6032500"/>
          <p14:tracePt t="177812" x="7105650" y="6019800"/>
          <p14:tracePt t="177828" x="7092950" y="5994400"/>
          <p14:tracePt t="178076" x="7080250" y="5994400"/>
          <p14:tracePt t="178100" x="7067550" y="5994400"/>
          <p14:tracePt t="178124" x="7054850" y="5994400"/>
          <p14:tracePt t="178140" x="7042150" y="5994400"/>
          <p14:tracePt t="178155" x="7029450" y="5994400"/>
          <p14:tracePt t="178155" x="7016750" y="5994400"/>
          <p14:tracePt t="178172" x="7005638" y="5994400"/>
          <p14:tracePt t="178188" x="6992938" y="5994400"/>
          <p14:tracePt t="178188" x="6980238" y="5994400"/>
          <p14:tracePt t="178205" x="6967538" y="5994400"/>
          <p14:tracePt t="178221" x="6954838" y="5994400"/>
          <p14:tracePt t="178222" x="6942138" y="5994400"/>
          <p14:tracePt t="178238" x="6929438" y="5994400"/>
          <p14:tracePt t="178255" x="6916738" y="5994400"/>
          <p14:tracePt t="178256" x="6905625" y="5994400"/>
          <p14:tracePt t="178271" x="6880225" y="5981700"/>
          <p14:tracePt t="178276" x="6867525" y="5981700"/>
          <p14:tracePt t="178292" x="6854825" y="5981700"/>
          <p14:tracePt t="178305" x="6842125" y="5981700"/>
          <p14:tracePt t="178307" x="6829425" y="5981700"/>
          <p14:tracePt t="178323" x="6816725" y="5981700"/>
          <p14:tracePt t="178338" x="6805613" y="5969000"/>
          <p14:tracePt t="178340" x="6792913" y="5969000"/>
          <p14:tracePt t="178356" x="6780213" y="5969000"/>
          <p14:tracePt t="178372" x="6767513" y="5969000"/>
          <p14:tracePt t="178372" x="6754813" y="5969000"/>
          <p14:tracePt t="178388" x="6742113" y="5969000"/>
          <p14:tracePt t="178405" x="6729413" y="5969000"/>
          <p14:tracePt t="178405" x="6716713" y="5969000"/>
          <p14:tracePt t="178428" x="6704013" y="5969000"/>
          <p14:tracePt t="178460" x="6692900" y="5969000"/>
          <p14:tracePt t="181444" x="6680200" y="5956300"/>
          <p14:tracePt t="181604" x="6667500" y="5945188"/>
          <p14:tracePt t="181935" x="6654800" y="5945188"/>
          <p14:tracePt t="181939" x="6642100" y="5945188"/>
          <p14:tracePt t="181954" x="6616700" y="5932488"/>
          <p14:tracePt t="181971" x="6592888" y="5919788"/>
          <p14:tracePt t="181988" x="6567488" y="5907088"/>
          <p14:tracePt t="181988" x="6529388" y="5881688"/>
          <p14:tracePt t="182004" x="6503988" y="5868988"/>
          <p14:tracePt t="182021" x="6467475" y="5856288"/>
          <p14:tracePt t="182022" x="6454775" y="5856288"/>
          <p14:tracePt t="182028" x="6403975" y="5832475"/>
          <p14:tracePt t="182054" x="6354763" y="5819775"/>
          <p14:tracePt t="182055" x="6342063" y="5807075"/>
          <p14:tracePt t="182060" x="6329363" y="5807075"/>
          <p14:tracePt t="182071" x="6316663" y="5807075"/>
          <p14:tracePt t="182088" x="6291263" y="5781675"/>
          <p14:tracePt t="182091" x="6280150" y="5781675"/>
          <p14:tracePt t="182104" x="6267450" y="5768975"/>
          <p14:tracePt t="182107" x="6254750" y="5768975"/>
          <p14:tracePt t="182121" x="6229350" y="5756275"/>
          <p14:tracePt t="182124" x="6191250" y="5743575"/>
          <p14:tracePt t="182138" x="6180138" y="5732463"/>
          <p14:tracePt t="182140" x="6154738" y="5732463"/>
          <p14:tracePt t="182154" x="6129338" y="5719763"/>
          <p14:tracePt t="182157" x="6103938" y="5719763"/>
          <p14:tracePt t="182171" x="6091238" y="5719763"/>
          <p14:tracePt t="182174" x="6042025" y="5681663"/>
          <p14:tracePt t="182188" x="6029325" y="5668963"/>
          <p14:tracePt t="182190" x="6003925" y="5643563"/>
          <p14:tracePt t="182204" x="5967413" y="5630863"/>
          <p14:tracePt t="182205" x="5942013" y="5630863"/>
          <p14:tracePt t="182221" x="5891213" y="5594350"/>
          <p14:tracePt t="182221" x="5854700" y="5581650"/>
          <p14:tracePt t="182227" x="5816600" y="5568950"/>
          <p14:tracePt t="182238" x="5778500" y="5530850"/>
          <p14:tracePt t="182244" x="5741988" y="5507038"/>
          <p14:tracePt t="182254" x="5716588" y="5494338"/>
          <p14:tracePt t="182260" x="5703888" y="5481638"/>
          <p14:tracePt t="182271" x="5665788" y="5443538"/>
          <p14:tracePt t="182276" x="5654675" y="5430838"/>
          <p14:tracePt t="182288" x="5629275" y="5394325"/>
          <p14:tracePt t="182292" x="5603875" y="5394325"/>
          <p14:tracePt t="182304" x="5591175" y="5356225"/>
          <p14:tracePt t="182307" x="5554663" y="5330825"/>
          <p14:tracePt t="182321" x="5541963" y="5318125"/>
          <p14:tracePt t="182323" x="5516563" y="5294313"/>
          <p14:tracePt t="182338" x="5491163" y="5281613"/>
          <p14:tracePt t="182340" x="5465763" y="5256213"/>
          <p14:tracePt t="182354" x="5454650" y="5243513"/>
          <p14:tracePt t="182356" x="5441950" y="5230813"/>
          <p14:tracePt t="182371" x="5416550" y="5218113"/>
          <p14:tracePt t="182372" x="5416550" y="5205413"/>
          <p14:tracePt t="182388" x="5403850" y="5194300"/>
          <p14:tracePt t="182390" x="5378450" y="5168900"/>
          <p14:tracePt t="182404" x="5365750" y="5168900"/>
          <p14:tracePt t="182405" x="5365750" y="5156200"/>
          <p14:tracePt t="182421" x="5341938" y="5130800"/>
          <p14:tracePt t="182438" x="5329238" y="5118100"/>
          <p14:tracePt t="182440" x="5316538" y="5092700"/>
          <p14:tracePt t="182444" x="5303838" y="5068888"/>
          <p14:tracePt t="182459" x="5291138" y="5056188"/>
          <p14:tracePt t="182471" x="5278438" y="5030788"/>
          <p14:tracePt t="182476" x="5278438" y="5005388"/>
          <p14:tracePt t="182488" x="5278438" y="4992688"/>
          <p14:tracePt t="182492" x="5253038" y="4956175"/>
          <p14:tracePt t="182504" x="5253038" y="4943475"/>
          <p14:tracePt t="182507" x="5241925" y="4905375"/>
          <p14:tracePt t="182521" x="5241925" y="4892675"/>
          <p14:tracePt t="182523" x="5241925" y="4818063"/>
          <p14:tracePt t="182538" x="5241925" y="4792663"/>
          <p14:tracePt t="182540" x="5229225" y="4743450"/>
          <p14:tracePt t="182554" x="5203825" y="4718050"/>
          <p14:tracePt t="182557" x="5191125" y="4656138"/>
          <p14:tracePt t="182571" x="5191125" y="4605338"/>
          <p14:tracePt t="182574" x="5178425" y="4554538"/>
          <p14:tracePt t="182588" x="5178425" y="4467225"/>
          <p14:tracePt t="182590" x="5178425" y="4392613"/>
          <p14:tracePt t="182604" x="5178425" y="4292600"/>
          <p14:tracePt t="182605" x="5178425" y="4167188"/>
          <p14:tracePt t="182621" x="5178425" y="4041775"/>
          <p14:tracePt t="182622" x="5178425" y="3905250"/>
          <p14:tracePt t="182638" x="5178425" y="3741738"/>
          <p14:tracePt t="182638" x="5178425" y="3579813"/>
          <p14:tracePt t="182644" x="5178425" y="3429000"/>
          <p14:tracePt t="182654" x="5178425" y="3278188"/>
          <p14:tracePt t="182660" x="5178425" y="3103563"/>
          <p14:tracePt t="182671" x="5178425" y="2952750"/>
          <p14:tracePt t="182676" x="5178425" y="2740025"/>
          <p14:tracePt t="182688" x="5203825" y="2516188"/>
          <p14:tracePt t="182692" x="5253038" y="2303463"/>
          <p14:tracePt t="182704" x="5341938" y="2052638"/>
          <p14:tracePt t="182707" x="5416550" y="1814513"/>
          <p14:tracePt t="182721" x="5516563" y="1489075"/>
          <p14:tracePt t="182724" x="5578475" y="1276350"/>
          <p14:tracePt t="182738" x="5654675" y="976313"/>
          <p14:tracePt t="182740" x="5665788" y="801688"/>
          <p14:tracePt t="182754" x="5678488" y="625475"/>
          <p14:tracePt t="182757" x="5691188" y="463550"/>
          <p14:tracePt t="182771" x="5729288" y="300038"/>
          <p14:tracePt t="182773" x="5741988" y="200025"/>
          <p14:tracePt t="182787" x="5754688" y="125413"/>
          <p14:tracePt t="182788" x="5754688" y="74613"/>
          <p14:tracePt t="182804" x="5754688" y="38100"/>
          <p14:tracePt t="182807" x="5754688" y="25400"/>
          <p14:tracePt t="182821" x="5754688" y="12700"/>
          <p14:tracePt t="182916" x="5754688" y="38100"/>
          <p14:tracePt t="182939" x="5754688" y="74613"/>
          <p14:tracePt t="182959" x="5754688" y="100013"/>
          <p14:tracePt t="182963" x="5741988" y="138113"/>
          <p14:tracePt t="182973" x="5729288" y="174625"/>
          <p14:tracePt t="182987" x="5716588" y="212725"/>
          <p14:tracePt t="182988" x="5665788" y="274638"/>
          <p14:tracePt t="183004" x="5654675" y="287338"/>
          <p14:tracePt t="183007" x="5603875" y="363538"/>
          <p14:tracePt t="183021" x="5591175" y="387350"/>
          <p14:tracePt t="183021" x="5565775" y="425450"/>
          <p14:tracePt t="183027" x="5554663" y="476250"/>
          <p14:tracePt t="183037" x="5541963" y="500063"/>
          <p14:tracePt t="183054" x="5516563" y="525463"/>
          <p14:tracePt t="183057" x="5503863" y="550863"/>
          <p14:tracePt t="183060" x="5503863" y="563563"/>
          <p14:tracePt t="183071" x="5478463" y="588963"/>
          <p14:tracePt t="183087" x="5465763" y="625475"/>
          <p14:tracePt t="183091" x="5454650" y="638175"/>
          <p14:tracePt t="183107" x="5441950" y="676275"/>
          <p14:tracePt t="183121" x="5429250" y="676275"/>
          <p14:tracePt t="183123" x="5429250" y="700088"/>
          <p14:tracePt t="183138" x="5416550" y="700088"/>
          <p14:tracePt t="183140" x="5391150" y="725488"/>
          <p14:tracePt t="183154" x="5391150" y="738188"/>
          <p14:tracePt t="183157" x="5378450" y="763588"/>
          <p14:tracePt t="183171" x="5365750" y="776288"/>
          <p14:tracePt t="183174" x="5353050" y="788988"/>
          <p14:tracePt t="183188" x="5341938" y="788988"/>
          <p14:tracePt t="183190" x="5341938" y="801688"/>
          <p14:tracePt t="183204" x="5329238" y="812800"/>
          <p14:tracePt t="183205" x="5316538" y="812800"/>
          <p14:tracePt t="183221" x="5291138" y="825500"/>
          <p14:tracePt t="183238" x="5291138" y="838200"/>
          <p14:tracePt t="183238" x="5278438" y="838200"/>
          <p14:tracePt t="183259" x="5265738" y="850900"/>
          <p14:tracePt t="183283" x="5253038" y="850900"/>
          <p14:tracePt t="183491" x="5241925" y="850900"/>
          <p14:tracePt t="183532" x="5229225" y="850900"/>
          <p14:tracePt t="183554" x="5191125" y="838200"/>
          <p14:tracePt t="183571" x="5191125" y="825500"/>
          <p14:tracePt t="183572" x="5165725" y="812800"/>
          <p14:tracePt t="183588" x="5141913" y="812800"/>
          <p14:tracePt t="183588" x="5141913" y="801688"/>
          <p14:tracePt t="183604" x="5116513" y="788988"/>
          <p14:tracePt t="183605" x="5091113" y="788988"/>
          <p14:tracePt t="183621" x="5053013" y="788988"/>
          <p14:tracePt t="183622" x="5029200" y="788988"/>
          <p14:tracePt t="183638" x="4978400" y="788988"/>
          <p14:tracePt t="183638" x="4940300" y="788988"/>
          <p14:tracePt t="183644" x="4903788" y="788988"/>
          <p14:tracePt t="183654" x="4840288" y="788988"/>
          <p14:tracePt t="183671" x="4778375" y="788988"/>
          <p14:tracePt t="183671" x="4727575" y="788988"/>
          <p14:tracePt t="183676" x="4703763" y="788988"/>
          <p14:tracePt t="183687" x="4652963" y="788988"/>
          <p14:tracePt t="183692" x="4591050" y="788988"/>
          <p14:tracePt t="183704" x="4565650" y="801688"/>
          <p14:tracePt t="183707" x="4552950" y="812800"/>
          <p14:tracePt t="183721" x="4516438" y="825500"/>
          <p14:tracePt t="183723" x="4516438" y="838200"/>
          <p14:tracePt t="183737" x="4478338" y="850900"/>
          <p14:tracePt t="183756" x="4465638" y="850900"/>
          <p14:tracePt t="183771" x="4452938" y="863600"/>
          <p14:tracePt t="183773" x="4440238" y="876300"/>
          <p14:tracePt t="183788" x="4440238" y="889000"/>
          <p14:tracePt t="183804" x="4416425" y="901700"/>
          <p14:tracePt t="183821" x="4416425" y="912813"/>
          <p14:tracePt t="183837" x="4416425" y="938213"/>
          <p14:tracePt t="183838" x="4416425" y="950913"/>
          <p14:tracePt t="183854" x="4416425" y="963613"/>
          <p14:tracePt t="183854" x="4416425" y="989013"/>
          <p14:tracePt t="183871" x="4416425" y="1014413"/>
          <p14:tracePt t="183873" x="4416425" y="1038225"/>
          <p14:tracePt t="183888" x="4416425" y="1050925"/>
          <p14:tracePt t="183888" x="4416425" y="1076325"/>
          <p14:tracePt t="183891" x="4416425" y="1114425"/>
          <p14:tracePt t="183904" x="4416425" y="1138238"/>
          <p14:tracePt t="183907" x="4416425" y="1163638"/>
          <p14:tracePt t="183921" x="4416425" y="1176338"/>
          <p14:tracePt t="183923" x="4403725" y="1201738"/>
          <p14:tracePt t="183940" x="4403725" y="1227138"/>
          <p14:tracePt t="183958" x="4403725" y="1250950"/>
          <p14:tracePt t="183971" x="4403725" y="1263650"/>
          <p14:tracePt t="183971" x="4403725" y="1289050"/>
          <p14:tracePt t="183988" x="4403725" y="1301750"/>
          <p14:tracePt t="184004" x="4403725" y="1327150"/>
          <p14:tracePt t="184006" x="4391025" y="1327150"/>
          <p14:tracePt t="184021" x="4391025" y="1339850"/>
          <p14:tracePt t="184023" x="4391025" y="1350963"/>
          <p14:tracePt t="184037" x="4391025" y="1363663"/>
          <p14:tracePt t="184054" x="4391025" y="1376363"/>
          <p14:tracePt t="184054" x="4391025" y="1389063"/>
          <p14:tracePt t="184071" x="4391025" y="1401763"/>
          <p14:tracePt t="184071" x="4391025" y="1414463"/>
          <p14:tracePt t="184076" x="4391025" y="1427163"/>
          <p14:tracePt t="184087" x="4391025" y="1439863"/>
          <p14:tracePt t="184091" x="4391025" y="1450975"/>
          <p14:tracePt t="184104" x="4391025" y="1463675"/>
          <p14:tracePt t="184107" x="4391025" y="1489075"/>
          <p14:tracePt t="184123" x="4403725" y="1514475"/>
          <p14:tracePt t="184137" x="4416425" y="1527175"/>
          <p14:tracePt t="184140" x="4416425" y="1539875"/>
          <p14:tracePt t="184154" x="4427538" y="1539875"/>
          <p14:tracePt t="184156" x="4452938" y="1563688"/>
          <p14:tracePt t="184171" x="4465638" y="1576388"/>
          <p14:tracePt t="184173" x="4491038" y="1589088"/>
          <p14:tracePt t="184204" x="4503738" y="1614488"/>
          <p14:tracePt t="184205" x="4516438" y="1614488"/>
          <p14:tracePt t="184227" x="4516438" y="1627188"/>
          <p14:tracePt t="184237" x="4516438" y="1639888"/>
          <p14:tracePt t="184254" x="4516438" y="1652588"/>
          <p14:tracePt t="184271" x="4527550" y="1663700"/>
          <p14:tracePt t="184271" x="4527550" y="1676400"/>
          <p14:tracePt t="184276" x="4527550" y="1689100"/>
          <p14:tracePt t="184287" x="4527550" y="1701800"/>
          <p14:tracePt t="184292" x="4527550" y="1727200"/>
          <p14:tracePt t="184307" x="4527550" y="1752600"/>
          <p14:tracePt t="184321" x="4552950" y="1776413"/>
          <p14:tracePt t="184337" x="4552950" y="1801813"/>
          <p14:tracePt t="184667" x="4552950" y="1789113"/>
          <p14:tracePt t="184687" x="4552950" y="1776413"/>
          <p14:tracePt t="184688" x="4565650" y="1776413"/>
          <p14:tracePt t="184691" x="4578350" y="1765300"/>
          <p14:tracePt t="184704" x="4591050" y="1752600"/>
          <p14:tracePt t="184707" x="4603750" y="1727200"/>
          <p14:tracePt t="184723" x="4616450" y="1701800"/>
          <p14:tracePt t="184737" x="4627563" y="1676400"/>
          <p14:tracePt t="184740" x="4640263" y="1676400"/>
          <p14:tracePt t="184754" x="4652963" y="1652588"/>
          <p14:tracePt t="184757" x="4678363" y="1627188"/>
          <p14:tracePt t="184771" x="4691063" y="1601788"/>
          <p14:tracePt t="184773" x="4716463" y="1563688"/>
          <p14:tracePt t="184787" x="4752975" y="1527175"/>
          <p14:tracePt t="184788" x="4752975" y="1514475"/>
          <p14:tracePt t="184804" x="4778375" y="1489075"/>
          <p14:tracePt t="184806" x="4791075" y="1489075"/>
          <p14:tracePt t="184821" x="4803775" y="1463675"/>
          <p14:tracePt t="184837" x="4829175" y="1439863"/>
          <p14:tracePt t="184840" x="4829175" y="1427163"/>
          <p14:tracePt t="184987" x="4840288" y="1414463"/>
          <p14:tracePt t="185004" x="4852988" y="1401763"/>
          <p14:tracePt t="185021" x="4865688" y="1401763"/>
          <p14:tracePt t="185037" x="4891088" y="1389063"/>
          <p14:tracePt t="185054" x="4903788" y="1389063"/>
          <p14:tracePt t="185060" x="4903788" y="1376363"/>
          <p14:tracePt t="185071" x="4929188" y="1376363"/>
          <p14:tracePt t="185087" x="4965700" y="1363663"/>
          <p14:tracePt t="185104" x="4978400" y="1350963"/>
          <p14:tracePt t="185107" x="4991100" y="1350963"/>
          <p14:tracePt t="185121" x="5016500" y="1350963"/>
          <p14:tracePt t="185123" x="5029200" y="1350963"/>
          <p14:tracePt t="185140" x="5029200" y="1339850"/>
          <p14:tracePt t="185435" x="5040313" y="1339850"/>
          <p14:tracePt t="185454" x="5016500" y="1339850"/>
          <p14:tracePt t="185460" x="4978400" y="1327150"/>
          <p14:tracePt t="185471" x="4940300" y="1301750"/>
          <p14:tracePt t="185475" x="4903788" y="1301750"/>
          <p14:tracePt t="185487" x="4852988" y="1289050"/>
          <p14:tracePt t="185492" x="4765675" y="1276350"/>
          <p14:tracePt t="185504" x="4703763" y="1276350"/>
          <p14:tracePt t="185507" x="4627563" y="1263650"/>
          <p14:tracePt t="185521" x="4552950" y="1227138"/>
          <p14:tracePt t="185523" x="4540250" y="1227138"/>
          <p14:tracePt t="185537" x="4527550" y="1214438"/>
          <p14:tracePt t="185540" x="4516438" y="1214438"/>
          <p14:tracePt t="185619" x="4516438" y="1189038"/>
          <p14:tracePt t="185637" x="4527550" y="1189038"/>
          <p14:tracePt t="185638" x="4578350" y="1176338"/>
          <p14:tracePt t="185654" x="4627563" y="1150938"/>
          <p14:tracePt t="185660" x="4652963" y="1150938"/>
          <p14:tracePt t="185671" x="4665663" y="1150938"/>
          <p14:tracePt t="185675" x="4678363" y="1138238"/>
          <p14:tracePt t="185687" x="4691063" y="1125538"/>
          <p14:tracePt t="185692" x="4716463" y="1125538"/>
          <p14:tracePt t="185707" x="4727575" y="1114425"/>
          <p14:tracePt t="185721" x="4740275" y="1114425"/>
          <p14:tracePt t="185843" x="4703763" y="1101725"/>
          <p14:tracePt t="185854" x="4691063" y="1101725"/>
          <p14:tracePt t="185871" x="4616450" y="1089025"/>
          <p14:tracePt t="185871" x="4565650" y="1076325"/>
          <p14:tracePt t="185875" x="4540250" y="1050925"/>
          <p14:tracePt t="185887" x="4491038" y="1038225"/>
          <p14:tracePt t="185891" x="4440238" y="1014413"/>
          <p14:tracePt t="185904" x="4391025" y="1001713"/>
          <p14:tracePt t="185907" x="4365625" y="1001713"/>
          <p14:tracePt t="185921" x="4340225" y="989013"/>
          <p14:tracePt t="185924" x="4327525" y="989013"/>
          <p14:tracePt t="185937" x="4327525" y="976313"/>
          <p14:tracePt t="185954" x="4303713" y="963613"/>
          <p14:tracePt t="186099" x="4291013" y="963613"/>
          <p14:tracePt t="186121" x="4278313" y="963613"/>
          <p14:tracePt t="186121" x="4252913" y="963613"/>
          <p14:tracePt t="186124" x="4203700" y="963613"/>
          <p14:tracePt t="186137" x="4165600" y="950913"/>
          <p14:tracePt t="186140" x="4090988" y="938213"/>
          <p14:tracePt t="186154" x="4040188" y="938213"/>
          <p14:tracePt t="186156" x="4002088" y="938213"/>
          <p14:tracePt t="186171" x="3927475" y="912813"/>
          <p14:tracePt t="186173" x="3852863" y="889000"/>
          <p14:tracePt t="186188" x="3802063" y="889000"/>
          <p14:tracePt t="186188" x="3740150" y="876300"/>
          <p14:tracePt t="186204" x="3714750" y="876300"/>
          <p14:tracePt t="186206" x="3689350" y="850900"/>
          <p14:tracePt t="186221" x="3678238" y="850900"/>
          <p14:tracePt t="186221" x="3665538" y="850900"/>
          <p14:tracePt t="186451" x="3652838" y="850900"/>
          <p14:tracePt t="186471" x="3627438" y="850900"/>
          <p14:tracePt t="186471" x="3614738" y="850900"/>
          <p14:tracePt t="186475" x="3578225" y="850900"/>
          <p14:tracePt t="186487" x="3540125" y="838200"/>
          <p14:tracePt t="186491" x="3514725" y="838200"/>
          <p14:tracePt t="186504" x="3478213" y="838200"/>
          <p14:tracePt t="186520" x="3452813" y="838200"/>
          <p14:tracePt t="186537" x="3427413" y="825500"/>
          <p14:tracePt t="186955" x="3427413" y="838200"/>
          <p14:tracePt t="186971" x="3427413" y="850900"/>
          <p14:tracePt t="186988" x="3427413" y="876300"/>
          <p14:tracePt t="187011" x="3427413" y="889000"/>
          <p14:tracePt t="187021" x="3440113" y="901700"/>
          <p14:tracePt t="187037" x="3440113" y="912813"/>
          <p14:tracePt t="187060" x="3440113" y="925513"/>
          <p14:tracePt t="187116" x="3440113" y="950913"/>
          <p14:tracePt t="187137" x="3465513" y="963613"/>
          <p14:tracePt t="187155" x="3465513" y="976313"/>
          <p14:tracePt t="187196" x="3489325" y="1001713"/>
          <p14:tracePt t="187211" x="3489325" y="1014413"/>
          <p14:tracePt t="187235" x="3502025" y="1014413"/>
          <p14:tracePt t="187276" x="3514725" y="1025525"/>
          <p14:tracePt t="187299" x="3514725" y="1038225"/>
          <p14:tracePt t="187320" x="3527425" y="1038225"/>
          <p14:tracePt t="187337" x="3527425" y="1050925"/>
          <p14:tracePt t="187355" x="3540125" y="1063625"/>
          <p14:tracePt t="187379" x="3552825" y="1089025"/>
          <p14:tracePt t="187403" x="3565525" y="1089025"/>
          <p14:tracePt t="187467" x="3578225" y="1101725"/>
          <p14:tracePt t="187499" x="3589338" y="1101725"/>
          <p14:tracePt t="187563" x="3602038" y="1101725"/>
          <p14:tracePt t="187595" x="3614738" y="1114425"/>
          <p14:tracePt t="187651" x="3627438" y="1114425"/>
          <p14:tracePt t="187683" x="3640138" y="1125538"/>
          <p14:tracePt t="187747" x="3652838" y="1125538"/>
          <p14:tracePt t="187763" x="3665538" y="1125538"/>
          <p14:tracePt t="187803" x="3678238" y="1125538"/>
          <p14:tracePt t="187859" x="3689350" y="1125538"/>
          <p14:tracePt t="187875" x="3702050" y="1125538"/>
          <p14:tracePt t="187899" x="3714750" y="1125538"/>
          <p14:tracePt t="188043" x="3727450" y="1125538"/>
          <p14:tracePt t="188083" x="3740150" y="1125538"/>
          <p14:tracePt t="188105" x="3752850" y="1125538"/>
          <p14:tracePt t="188123" x="3765550" y="1125538"/>
          <p14:tracePt t="188139" x="3790950" y="1125538"/>
          <p14:tracePt t="188154" x="3827463" y="1114425"/>
          <p14:tracePt t="188156" x="3840163" y="1114425"/>
          <p14:tracePt t="188170" x="3878263" y="1114425"/>
          <p14:tracePt t="188173" x="3890963" y="1114425"/>
          <p14:tracePt t="188187" x="3927475" y="1114425"/>
          <p14:tracePt t="188190" x="3978275" y="1114425"/>
          <p14:tracePt t="188204" x="4014788" y="1114425"/>
          <p14:tracePt t="188204" x="4078288" y="1114425"/>
          <p14:tracePt t="188220" x="4114800" y="1114425"/>
          <p14:tracePt t="188221" x="4140200" y="1114425"/>
          <p14:tracePt t="188237" x="4165600" y="1076325"/>
          <p14:tracePt t="188238" x="4227513" y="1076325"/>
          <p14:tracePt t="188243" x="4240213" y="1076325"/>
          <p14:tracePt t="188254" x="4278313" y="1063625"/>
          <p14:tracePt t="188260" x="4291013" y="1050925"/>
          <p14:tracePt t="188270" x="4327525" y="1038225"/>
          <p14:tracePt t="188276" x="4340225" y="1038225"/>
          <p14:tracePt t="188287" x="4352925" y="1025525"/>
          <p14:tracePt t="188304" x="4378325" y="1014413"/>
          <p14:tracePt t="188320" x="4403725" y="1001713"/>
          <p14:tracePt t="188324" x="4416425" y="1001713"/>
          <p14:tracePt t="188337" x="4427538" y="989013"/>
          <p14:tracePt t="188340" x="4440238" y="989013"/>
          <p14:tracePt t="188354" x="4452938" y="989013"/>
          <p14:tracePt t="188370" x="4478338" y="976313"/>
          <p14:tracePt t="188387" x="4503738" y="963613"/>
          <p14:tracePt t="188404" x="4527550" y="963613"/>
          <p14:tracePt t="188404" x="4540250" y="963613"/>
          <p14:tracePt t="188420" x="4565650" y="950913"/>
          <p14:tracePt t="188421" x="4578350" y="950913"/>
          <p14:tracePt t="188437" x="4591050" y="938213"/>
          <p14:tracePt t="188454" x="4603750" y="938213"/>
          <p14:tracePt t="188454" x="4616450" y="938213"/>
          <p14:tracePt t="188470" x="4627563" y="938213"/>
          <p14:tracePt t="188475" x="4640263" y="938213"/>
          <p14:tracePt t="188492" x="4652963" y="938213"/>
          <p14:tracePt t="188520" x="4678363" y="938213"/>
          <p14:tracePt t="188537" x="4691063" y="938213"/>
          <p14:tracePt t="188554" x="4716463" y="938213"/>
          <p14:tracePt t="188556" x="4727575" y="925513"/>
          <p14:tracePt t="188573" x="4752975" y="925513"/>
          <p14:tracePt t="188587" x="4765675" y="925513"/>
          <p14:tracePt t="188604" x="4791075" y="925513"/>
          <p14:tracePt t="188620" x="4803775" y="925513"/>
          <p14:tracePt t="188659" x="4816475" y="925513"/>
          <p14:tracePt t="188683" x="4829175" y="912813"/>
          <p14:tracePt t="188723" x="4852988" y="912813"/>
          <p14:tracePt t="188779" x="4878388" y="912813"/>
          <p14:tracePt t="188859" x="4891088" y="912813"/>
          <p14:tracePt t="188935" x="4916488" y="912813"/>
          <p14:tracePt t="188971" x="4929188" y="912813"/>
          <p14:tracePt t="188995" x="4940300" y="901700"/>
          <p14:tracePt t="189019" x="4953000" y="901700"/>
          <p14:tracePt t="189037" x="4965700" y="889000"/>
          <p14:tracePt t="189054" x="4978400" y="889000"/>
          <p14:tracePt t="189070" x="4991100" y="889000"/>
          <p14:tracePt t="189076" x="5003800" y="889000"/>
          <p14:tracePt t="189092" x="5016500" y="876300"/>
          <p14:tracePt t="189123" x="5029200" y="876300"/>
          <p14:tracePt t="189155" x="5040313" y="876300"/>
          <p14:tracePt t="189387" x="5029200" y="876300"/>
          <p14:tracePt t="189411" x="5016500" y="876300"/>
          <p14:tracePt t="189420" x="5003800" y="876300"/>
          <p14:tracePt t="189437" x="4991100" y="876300"/>
          <p14:tracePt t="189437" x="4965700" y="876300"/>
          <p14:tracePt t="189443" x="4953000" y="901700"/>
          <p14:tracePt t="189459" x="4940300" y="901700"/>
          <p14:tracePt t="189470" x="4916488" y="912813"/>
          <p14:tracePt t="189475" x="4903788" y="912813"/>
          <p14:tracePt t="189487" x="4878388" y="912813"/>
          <p14:tracePt t="189504" x="4852988" y="925513"/>
          <p14:tracePt t="189507" x="4829175" y="925513"/>
          <p14:tracePt t="189520" x="4803775" y="938213"/>
          <p14:tracePt t="189523" x="4791075" y="938213"/>
          <p14:tracePt t="189537" x="4765675" y="950913"/>
          <p14:tracePt t="189539" x="4740275" y="963613"/>
          <p14:tracePt t="189554" x="4727575" y="963613"/>
          <p14:tracePt t="189570" x="4703763" y="963613"/>
          <p14:tracePt t="189571" x="4678363" y="989013"/>
          <p14:tracePt t="189587" x="4665663" y="989013"/>
          <p14:tracePt t="189590" x="4652963" y="989013"/>
          <p14:tracePt t="189603" x="4640263" y="989013"/>
          <p14:tracePt t="189604" x="4616450" y="989013"/>
          <p14:tracePt t="189620" x="4578350" y="989013"/>
          <p14:tracePt t="189621" x="4565650" y="1001713"/>
          <p14:tracePt t="189637" x="4527550" y="1001713"/>
          <p14:tracePt t="189639" x="4491038" y="1001713"/>
          <p14:tracePt t="189654" x="4452938" y="1014413"/>
          <p14:tracePt t="189654" x="4403725" y="1014413"/>
          <p14:tracePt t="189660" x="4365625" y="1014413"/>
          <p14:tracePt t="189670" x="4314825" y="1014413"/>
          <p14:tracePt t="189676" x="4265613" y="1014413"/>
          <p14:tracePt t="189687" x="4214813" y="1014413"/>
          <p14:tracePt t="189692" x="4152900" y="1014413"/>
          <p14:tracePt t="189703" x="4114800" y="1014413"/>
          <p14:tracePt t="189707" x="4065588" y="1014413"/>
          <p14:tracePt t="189721" x="4014788" y="1014413"/>
          <p14:tracePt t="189723" x="3978275" y="1014413"/>
          <p14:tracePt t="189737" x="3952875" y="1014413"/>
          <p14:tracePt t="189739" x="3914775" y="1014413"/>
          <p14:tracePt t="189754" x="3878263" y="1014413"/>
          <p14:tracePt t="189756" x="3840163" y="1014413"/>
          <p14:tracePt t="189770" x="3814763" y="1014413"/>
          <p14:tracePt t="189771" x="3765550" y="1014413"/>
          <p14:tracePt t="189787" x="3727450" y="1014413"/>
          <p14:tracePt t="189788" x="3689350" y="1014413"/>
          <p14:tracePt t="189803" x="3640138" y="1014413"/>
          <p14:tracePt t="189804" x="3627438" y="1014413"/>
          <p14:tracePt t="189820" x="3589338" y="1014413"/>
          <p14:tracePt t="189821" x="3565525" y="1001713"/>
          <p14:tracePt t="189837" x="3540125" y="1001713"/>
          <p14:tracePt t="189839" x="3540125" y="989013"/>
          <p14:tracePt t="189853" x="3527425" y="989013"/>
          <p14:tracePt t="189856" x="3489325" y="976313"/>
          <p14:tracePt t="189870" x="3465513" y="950913"/>
          <p14:tracePt t="189875" x="3414713" y="938213"/>
          <p14:tracePt t="189887" x="3376613" y="889000"/>
          <p14:tracePt t="189892" x="3352800" y="876300"/>
          <p14:tracePt t="189907" x="3340100" y="863600"/>
          <p14:tracePt t="189920" x="3327400" y="850900"/>
          <p14:tracePt t="189923" x="3314700" y="838200"/>
          <p14:tracePt t="189937" x="3302000" y="812800"/>
          <p14:tracePt t="189939" x="3302000" y="801688"/>
          <p14:tracePt t="189958" x="3289300" y="801688"/>
          <p14:tracePt t="189960" x="3276600" y="776288"/>
          <p14:tracePt t="189972" x="3276600" y="763588"/>
          <p14:tracePt t="189987" x="3265488" y="738188"/>
          <p14:tracePt t="189987" x="3265488" y="725488"/>
          <p14:tracePt t="190003" x="3252788" y="700088"/>
          <p14:tracePt t="190004" x="3252788" y="688975"/>
          <p14:tracePt t="190020" x="3252788" y="676275"/>
          <p14:tracePt t="190021" x="3252788" y="650875"/>
          <p14:tracePt t="190037" x="3252788" y="625475"/>
          <p14:tracePt t="190037" x="3252788" y="612775"/>
          <p14:tracePt t="190043" x="3252788" y="600075"/>
          <p14:tracePt t="190054" x="3252788" y="576263"/>
          <p14:tracePt t="190070" x="3252788" y="563563"/>
          <p14:tracePt t="190071" x="3252788" y="550863"/>
          <p14:tracePt t="190075" x="3265488" y="525463"/>
          <p14:tracePt t="190087" x="3289300" y="512763"/>
          <p14:tracePt t="190092" x="3314700" y="500063"/>
          <p14:tracePt t="190103" x="3327400" y="487363"/>
          <p14:tracePt t="190107" x="3352800" y="487363"/>
          <p14:tracePt t="190120" x="3402013" y="450850"/>
          <p14:tracePt t="190123" x="3414713" y="450850"/>
          <p14:tracePt t="190137" x="3452813" y="438150"/>
          <p14:tracePt t="190140" x="3514725" y="412750"/>
          <p14:tracePt t="190154" x="3552825" y="412750"/>
          <p14:tracePt t="190156" x="3614738" y="400050"/>
          <p14:tracePt t="190170" x="3678238" y="400050"/>
          <p14:tracePt t="190171" x="3740150" y="387350"/>
          <p14:tracePt t="190187" x="3802063" y="387350"/>
          <p14:tracePt t="190188" x="3890963" y="363538"/>
          <p14:tracePt t="190203" x="3965575" y="363538"/>
          <p14:tracePt t="190204" x="4040188" y="350838"/>
          <p14:tracePt t="190220" x="4103688" y="350838"/>
          <p14:tracePt t="190221" x="4203700" y="350838"/>
          <p14:tracePt t="190237" x="4291013" y="350838"/>
          <p14:tracePt t="190237" x="4403725" y="350838"/>
          <p14:tracePt t="190253" x="4503738" y="350838"/>
          <p14:tracePt t="190256" x="4578350" y="350838"/>
          <p14:tracePt t="190259" x="4665663" y="363538"/>
          <p14:tracePt t="190270" x="4716463" y="374650"/>
          <p14:tracePt t="190275" x="4803775" y="412750"/>
          <p14:tracePt t="190287" x="4840288" y="425450"/>
          <p14:tracePt t="190291" x="4878388" y="438150"/>
          <p14:tracePt t="190303" x="4916488" y="463550"/>
          <p14:tracePt t="190307" x="4940300" y="476250"/>
          <p14:tracePt t="190320" x="5029200" y="476250"/>
          <p14:tracePt t="190323" x="5053013" y="512763"/>
          <p14:tracePt t="190337" x="5065713" y="512763"/>
          <p14:tracePt t="190339" x="5078413" y="538163"/>
          <p14:tracePt t="190353" x="5091113" y="550863"/>
          <p14:tracePt t="190356" x="5103813" y="563563"/>
          <p14:tracePt t="190370" x="5129213" y="600075"/>
          <p14:tracePt t="190371" x="5141913" y="600075"/>
          <p14:tracePt t="190387" x="5165725" y="650875"/>
          <p14:tracePt t="190389" x="5178425" y="663575"/>
          <p14:tracePt t="190403" x="5191125" y="700088"/>
          <p14:tracePt t="190406" x="5216525" y="750888"/>
          <p14:tracePt t="190420" x="5229225" y="776288"/>
          <p14:tracePt t="190421" x="5265738" y="838200"/>
          <p14:tracePt t="190427" x="5278438" y="863600"/>
          <p14:tracePt t="190437" x="5291138" y="889000"/>
          <p14:tracePt t="190443" x="5291138" y="901700"/>
          <p14:tracePt t="190453" x="5303838" y="950913"/>
          <p14:tracePt t="190459" x="5329238" y="963613"/>
          <p14:tracePt t="190470" x="5329238" y="976313"/>
          <p14:tracePt t="190476" x="5329238" y="989013"/>
          <p14:tracePt t="190487" x="5341938" y="1001713"/>
          <p14:tracePt t="190491" x="5341938" y="1014413"/>
          <p14:tracePt t="190523" x="5341938" y="1025525"/>
          <p14:tracePt t="190537" x="5341938" y="1038225"/>
          <p14:tracePt t="190539" x="5329238" y="1038225"/>
          <p14:tracePt t="190553" x="5303838" y="1050925"/>
          <p14:tracePt t="190556" x="5291138" y="1050925"/>
          <p14:tracePt t="190570" x="5278438" y="1050925"/>
          <p14:tracePt t="190571" x="5253038" y="1063625"/>
          <p14:tracePt t="190587" x="5229225" y="1076325"/>
          <p14:tracePt t="190588" x="5191125" y="1076325"/>
          <p14:tracePt t="190603" x="5191125" y="1089025"/>
          <p14:tracePt t="190606" x="5153025" y="1089025"/>
          <p14:tracePt t="190620" x="5116513" y="1089025"/>
          <p14:tracePt t="190621" x="5103813" y="1089025"/>
          <p14:tracePt t="190637" x="5091113" y="1101725"/>
          <p14:tracePt t="190637" x="5078413" y="1101725"/>
          <p14:tracePt t="190653" x="5065713" y="1101725"/>
          <p14:tracePt t="190670" x="5053013" y="1101725"/>
          <p14:tracePt t="190703" x="5040313" y="1101725"/>
          <p14:tracePt t="190720" x="5029200" y="1101725"/>
          <p14:tracePt t="191035" x="5029200" y="1114425"/>
          <p14:tracePt t="191053" x="5029200" y="1125538"/>
          <p14:tracePt t="191075" x="5040313" y="1138238"/>
          <p14:tracePt t="191099" x="5040313" y="1150938"/>
          <p14:tracePt t="191131" x="5040313" y="1176338"/>
          <p14:tracePt t="191153" x="5040313" y="1189038"/>
          <p14:tracePt t="191171" x="5053013" y="1201738"/>
          <p14:tracePt t="191291" x="5053013" y="1214438"/>
          <p14:tracePt t="191303" x="5053013" y="1227138"/>
          <p14:tracePt t="191323" x="5065713" y="1250950"/>
          <p14:tracePt t="191337" x="5078413" y="1263650"/>
          <p14:tracePt t="191353" x="5091113" y="1263650"/>
          <p14:tracePt t="191370" x="5103813" y="1276350"/>
          <p14:tracePt t="191387" x="5129213" y="1289050"/>
          <p14:tracePt t="191755" x="5141913" y="1301750"/>
          <p14:tracePt t="192315" x="5141913" y="1314450"/>
          <p14:tracePt t="192339" x="5141913" y="1339850"/>
          <p14:tracePt t="192355" x="5141913" y="1350963"/>
          <p14:tracePt t="192370" x="5141913" y="1363663"/>
          <p14:tracePt t="192372" x="5141913" y="1376363"/>
          <p14:tracePt t="192387" x="5141913" y="1389063"/>
          <p14:tracePt t="192389" x="5141913" y="1427163"/>
          <p14:tracePt t="192403" x="5141913" y="1450975"/>
          <p14:tracePt t="192406" x="5129213" y="1463675"/>
          <p14:tracePt t="192420" x="5129213" y="1476375"/>
          <p14:tracePt t="192436" x="5129213" y="1489075"/>
          <p14:tracePt t="192437" x="5129213" y="1501775"/>
          <p14:tracePt t="192453" x="5129213" y="1539875"/>
          <p14:tracePt t="192454" x="5129213" y="1552575"/>
          <p14:tracePt t="192470" x="5129213" y="1576388"/>
          <p14:tracePt t="192486" x="5129213" y="1601788"/>
          <p14:tracePt t="192487" x="5129213" y="1627188"/>
          <p14:tracePt t="192491" x="5129213" y="1639888"/>
          <p14:tracePt t="192503" x="5103813" y="1689100"/>
          <p14:tracePt t="192507" x="5103813" y="1714500"/>
          <p14:tracePt t="192520" x="5103813" y="1739900"/>
          <p14:tracePt t="192523" x="5103813" y="1765300"/>
          <p14:tracePt t="192537" x="5103813" y="1776413"/>
          <p14:tracePt t="192539" x="5103813" y="1801813"/>
          <p14:tracePt t="192553" x="5103813" y="1814513"/>
          <p14:tracePt t="192556" x="5091113" y="1827213"/>
          <p14:tracePt t="192570" x="5091113" y="1865313"/>
          <p14:tracePt t="192587" x="5091113" y="1901825"/>
          <p14:tracePt t="192589" x="5078413" y="1927225"/>
          <p14:tracePt t="192603" x="5078413" y="1939925"/>
          <p14:tracePt t="192604" x="5078413" y="1952625"/>
          <p14:tracePt t="192620" x="5078413" y="1978025"/>
          <p14:tracePt t="192620" x="5065713" y="2001838"/>
          <p14:tracePt t="192637" x="5053013" y="2039938"/>
          <p14:tracePt t="192639" x="5053013" y="2065338"/>
          <p14:tracePt t="192653" x="5053013" y="2089150"/>
          <p14:tracePt t="192654" x="5053013" y="2114550"/>
          <p14:tracePt t="192659" x="5053013" y="2165350"/>
          <p14:tracePt t="192670" x="5053013" y="2190750"/>
          <p14:tracePt t="192676" x="5040313" y="2227263"/>
          <p14:tracePt t="192686" x="5040313" y="2252663"/>
          <p14:tracePt t="192691" x="5040313" y="2265363"/>
          <p14:tracePt t="192703" x="5029200" y="2303463"/>
          <p14:tracePt t="192720" x="5029200" y="2339975"/>
          <p14:tracePt t="192723" x="5029200" y="2352675"/>
          <p14:tracePt t="192737" x="5016500" y="2378075"/>
          <p14:tracePt t="192739" x="5016500" y="2403475"/>
          <p14:tracePt t="192753" x="5016500" y="2427288"/>
          <p14:tracePt t="192756" x="5016500" y="2452688"/>
          <p14:tracePt t="192770" x="5016500" y="2478088"/>
          <p14:tracePt t="192771" x="5016500" y="2503488"/>
          <p14:tracePt t="192787" x="5016500" y="2527300"/>
          <p14:tracePt t="192787" x="5016500" y="2565400"/>
          <p14:tracePt t="192803" x="5003800" y="2578100"/>
          <p14:tracePt t="192804" x="5003800" y="2590800"/>
          <p14:tracePt t="192820" x="5003800" y="2616200"/>
          <p14:tracePt t="192836" x="5003800" y="2627313"/>
          <p14:tracePt t="192853" x="5003800" y="2640013"/>
          <p14:tracePt t="192854" x="5003800" y="2652713"/>
          <p14:tracePt t="192870" x="5003800" y="2665413"/>
          <p14:tracePt t="192891" x="5003800" y="2678113"/>
          <p14:tracePt t="192987" x="5003800" y="2665413"/>
          <p14:tracePt t="193004" x="5003800" y="2652713"/>
          <p14:tracePt t="193020" x="5003800" y="2616200"/>
          <p14:tracePt t="193036" x="5003800" y="2578100"/>
          <p14:tracePt t="193037" x="5003800" y="2552700"/>
          <p14:tracePt t="193053" x="5016500" y="2527300"/>
          <p14:tracePt t="193054" x="5016500" y="2490788"/>
          <p14:tracePt t="193059" x="5029200" y="2465388"/>
          <p14:tracePt t="193070" x="5029200" y="2414588"/>
          <p14:tracePt t="193076" x="5040313" y="2378075"/>
          <p14:tracePt t="193086" x="5053013" y="2339975"/>
          <p14:tracePt t="193091" x="5065713" y="2327275"/>
          <p14:tracePt t="193103" x="5065713" y="2303463"/>
          <p14:tracePt t="193107" x="5078413" y="2278063"/>
          <p14:tracePt t="193120" x="5078413" y="2239963"/>
          <p14:tracePt t="193123" x="5078413" y="2227263"/>
          <p14:tracePt t="193136" x="5103813" y="2214563"/>
          <p14:tracePt t="193139" x="5103813" y="2190750"/>
          <p14:tracePt t="193153" x="5103813" y="2165350"/>
          <p14:tracePt t="193156" x="5116513" y="2152650"/>
          <p14:tracePt t="193172" x="5116513" y="2127250"/>
          <p14:tracePt t="193186" x="5116513" y="2114550"/>
          <p14:tracePt t="193187" x="5116513" y="2078038"/>
          <p14:tracePt t="193204" x="5116513" y="2065338"/>
          <p14:tracePt t="193220" x="5116513" y="2039938"/>
          <p14:tracePt t="193220" x="5116513" y="2027238"/>
          <p14:tracePt t="193237" x="5141913" y="2014538"/>
          <p14:tracePt t="193239" x="5141913" y="2001838"/>
          <p14:tracePt t="193253" x="5141913" y="1989138"/>
          <p14:tracePt t="193255" x="5141913" y="1965325"/>
          <p14:tracePt t="193270" x="5141913" y="1939925"/>
          <p14:tracePt t="193271" x="5141913" y="1914525"/>
          <p14:tracePt t="193275" x="5141913" y="1901825"/>
          <p14:tracePt t="193286" x="5141913" y="1865313"/>
          <p14:tracePt t="193292" x="5141913" y="1839913"/>
          <p14:tracePt t="193303" x="5141913" y="1827213"/>
          <p14:tracePt t="193307" x="5153025" y="1801813"/>
          <p14:tracePt t="193320" x="5153025" y="1776413"/>
          <p14:tracePt t="193323" x="5153025" y="1765300"/>
          <p14:tracePt t="193336" x="5153025" y="1727200"/>
          <p14:tracePt t="193339" x="5153025" y="1714500"/>
          <p14:tracePt t="193353" x="5153025" y="1701800"/>
          <p14:tracePt t="193356" x="5153025" y="1689100"/>
          <p14:tracePt t="193372" x="5153025" y="1676400"/>
          <p14:tracePt t="193386" x="5153025" y="1663700"/>
          <p14:tracePt t="193387" x="5153025" y="1652588"/>
          <p14:tracePt t="193443" x="5153025" y="1639888"/>
          <p14:tracePt t="193453" x="5153025" y="1627188"/>
          <p14:tracePt t="193470" x="5153025" y="1614488"/>
          <p14:tracePt t="193475" x="5141913" y="1614488"/>
          <p14:tracePt t="193486" x="5129213" y="1601788"/>
          <p14:tracePt t="193503" x="5116513" y="1589088"/>
          <p14:tracePt t="193520" x="5103813" y="1589088"/>
          <p14:tracePt t="193523" x="5065713" y="1563688"/>
          <p14:tracePt t="193536" x="5053013" y="1552575"/>
          <p14:tracePt t="193539" x="5029200" y="1527175"/>
          <p14:tracePt t="193553" x="5003800" y="1527175"/>
          <p14:tracePt t="193556" x="4953000" y="1514475"/>
          <p14:tracePt t="193570" x="4929188" y="1514475"/>
          <p14:tracePt t="193572" x="4891088" y="1501775"/>
          <p14:tracePt t="193586" x="4865688" y="1501775"/>
          <p14:tracePt t="193587" x="4816475" y="1476375"/>
          <p14:tracePt t="193603" x="4765675" y="1476375"/>
          <p14:tracePt t="193604" x="4727575" y="1476375"/>
          <p14:tracePt t="193620" x="4678363" y="1476375"/>
          <p14:tracePt t="193622" x="4652963" y="1463675"/>
          <p14:tracePt t="193636" x="4616450" y="1463675"/>
          <p14:tracePt t="193637" x="4565650" y="1463675"/>
          <p14:tracePt t="193653" x="4503738" y="1463675"/>
          <p14:tracePt t="193654" x="4465638" y="1463675"/>
          <p14:tracePt t="193670" x="4416425" y="1463675"/>
          <p14:tracePt t="193672" x="4365625" y="1463675"/>
          <p14:tracePt t="193675" x="4327525" y="1463675"/>
          <p14:tracePt t="193686" x="4252913" y="1463675"/>
          <p14:tracePt t="193692" x="4203700" y="1463675"/>
          <p14:tracePt t="193703" x="4140200" y="1463675"/>
          <p14:tracePt t="193707" x="4052888" y="1463675"/>
          <p14:tracePt t="193720" x="3978275" y="1463675"/>
          <p14:tracePt t="193723" x="3927475" y="1463675"/>
          <p14:tracePt t="193736" x="3878263" y="1463675"/>
          <p14:tracePt t="193739" x="3802063" y="1450975"/>
          <p14:tracePt t="193753" x="3765550" y="1450975"/>
          <p14:tracePt t="193756" x="3714750" y="1450975"/>
          <p14:tracePt t="193770" x="3702050" y="1450975"/>
          <p14:tracePt t="193771" x="3678238" y="1450975"/>
          <p14:tracePt t="193786" x="3665538" y="1450975"/>
          <p14:tracePt t="193787" x="3640138" y="1450975"/>
          <p14:tracePt t="193803" x="3627438" y="1450975"/>
          <p14:tracePt t="193820" x="3614738" y="1450975"/>
          <p14:tracePt t="193820" x="3602038" y="1450975"/>
          <p14:tracePt t="193836" x="3589338" y="1450975"/>
          <p14:tracePt t="193853" x="3578225" y="1450975"/>
          <p14:tracePt t="193870" x="3565525" y="1450975"/>
          <p14:tracePt t="193886" x="3552825" y="1450975"/>
          <p14:tracePt t="193892" x="3540125" y="1450975"/>
          <p14:tracePt t="193903" x="3527425" y="1450975"/>
          <p14:tracePt t="193907" x="3502025" y="1463675"/>
          <p14:tracePt t="193937" x="3478213" y="1463675"/>
          <p14:tracePt t="193939" x="3452813" y="1463675"/>
          <p14:tracePt t="193958" x="3440113" y="1463675"/>
          <p14:tracePt t="193960" x="3414713" y="1463675"/>
          <p14:tracePt t="193970" x="3402013" y="1463675"/>
          <p14:tracePt t="193972" x="3376613" y="1463675"/>
          <p14:tracePt t="193987" x="3352800" y="1463675"/>
          <p14:tracePt t="193987" x="3327400" y="1463675"/>
          <p14:tracePt t="194003" x="3302000" y="1463675"/>
          <p14:tracePt t="194006" x="3276600" y="1463675"/>
          <p14:tracePt t="194020" x="3252788" y="1463675"/>
          <p14:tracePt t="194020" x="3240088" y="1463675"/>
          <p14:tracePt t="194036" x="3227388" y="1463675"/>
          <p14:tracePt t="194039" x="3201988" y="1463675"/>
          <p14:tracePt t="194053" x="3176588" y="1463675"/>
          <p14:tracePt t="194070" x="3165475" y="1463675"/>
          <p14:tracePt t="194075" x="3152775" y="1463675"/>
          <p14:tracePt t="194086" x="3140075" y="1463675"/>
          <p14:tracePt t="194103" x="3114675" y="1463675"/>
          <p14:tracePt t="194120" x="3114675" y="1450975"/>
          <p14:tracePt t="194123" x="3089275" y="1439863"/>
          <p14:tracePt t="194136" x="3065463" y="1427163"/>
          <p14:tracePt t="194139" x="3040063" y="1401763"/>
          <p14:tracePt t="194153" x="3027363" y="1389063"/>
          <p14:tracePt t="194155" x="3001963" y="1376363"/>
          <p14:tracePt t="194170" x="2963863" y="1350963"/>
          <p14:tracePt t="194172" x="2901950" y="1301750"/>
          <p14:tracePt t="194186" x="2889250" y="1301750"/>
          <p14:tracePt t="194189" x="2840038" y="1301750"/>
          <p14:tracePt t="194203" x="2827338" y="1276350"/>
          <p14:tracePt t="194204" x="2801938" y="1263650"/>
          <p14:tracePt t="194220" x="2789238" y="1263650"/>
          <p14:tracePt t="194220" x="2763838" y="1263650"/>
          <p14:tracePt t="194236" x="2752725" y="1263650"/>
          <p14:tracePt t="194237" x="2740025" y="1263650"/>
          <p14:tracePt t="194253" x="2714625" y="1263650"/>
          <p14:tracePt t="194254" x="2701925" y="1263650"/>
          <p14:tracePt t="194270" x="2676525" y="1263650"/>
          <p14:tracePt t="194270" x="2663825" y="1263650"/>
          <p14:tracePt t="194275" x="2640013" y="1263650"/>
          <p14:tracePt t="194286" x="2627313" y="1263650"/>
          <p14:tracePt t="194292" x="2601913" y="1263650"/>
          <p14:tracePt t="194303" x="2589213" y="1263650"/>
          <p14:tracePt t="194320" x="2563813" y="1263650"/>
          <p14:tracePt t="194323" x="2540000" y="1263650"/>
          <p14:tracePt t="194336" x="2514600" y="1263650"/>
          <p14:tracePt t="194339" x="2489200" y="1263650"/>
          <p14:tracePt t="194353" x="2451100" y="1276350"/>
          <p14:tracePt t="194355" x="2427288" y="1276350"/>
          <p14:tracePt t="194370" x="2401888" y="1289050"/>
          <p14:tracePt t="194372" x="2363788" y="1289050"/>
          <p14:tracePt t="194386" x="2327275" y="1289050"/>
          <p14:tracePt t="194387" x="2301875" y="1301750"/>
          <p14:tracePt t="194403" x="2263775" y="1301750"/>
          <p14:tracePt t="194404" x="2227263" y="1301750"/>
          <p14:tracePt t="194420" x="2163763" y="1314450"/>
          <p14:tracePt t="194420" x="2127250" y="1327150"/>
          <p14:tracePt t="194436" x="2101850" y="1327150"/>
          <p14:tracePt t="194437" x="2063750" y="1327150"/>
          <p14:tracePt t="194453" x="2025650" y="1327150"/>
          <p14:tracePt t="194454" x="1976438" y="1327150"/>
          <p14:tracePt t="194470" x="1938338" y="1327150"/>
          <p14:tracePt t="194471" x="1901825" y="1327150"/>
          <p14:tracePt t="194475" x="1863725" y="1327150"/>
          <p14:tracePt t="194486" x="1814513" y="1327150"/>
          <p14:tracePt t="194491" x="1776413" y="1327150"/>
          <p14:tracePt t="194503" x="1751013" y="1327150"/>
          <p14:tracePt t="194507" x="1714500" y="1327150"/>
          <p14:tracePt t="194520" x="1676400" y="1327150"/>
          <p14:tracePt t="194523" x="1651000" y="1327150"/>
          <p14:tracePt t="194536" x="1625600" y="1327150"/>
          <p14:tracePt t="194539" x="1589088" y="1327150"/>
          <p14:tracePt t="194553" x="1576388" y="1327150"/>
          <p14:tracePt t="194556" x="1550988" y="1327150"/>
          <p14:tracePt t="194570" x="1538288" y="1327150"/>
          <p14:tracePt t="194572" x="1501775" y="1327150"/>
          <p14:tracePt t="194589" x="1489075" y="1327150"/>
          <p14:tracePt t="194603" x="1476375" y="1327150"/>
          <p14:tracePt t="194604" x="1463675" y="1327150"/>
          <p14:tracePt t="194620" x="1450975" y="1327150"/>
          <p14:tracePt t="194636" x="1450975" y="1339850"/>
          <p14:tracePt t="194653" x="1438275" y="1339850"/>
          <p14:tracePt t="194915" x="1425575" y="1339850"/>
          <p14:tracePt t="195083" x="1425575" y="1350963"/>
          <p14:tracePt t="195103" x="1425575" y="1363663"/>
          <p14:tracePt t="195107" x="1450975" y="1376363"/>
          <p14:tracePt t="195119" x="1476375" y="1376363"/>
          <p14:tracePt t="195123" x="1512888" y="1401763"/>
          <p14:tracePt t="195136" x="1550988" y="1414463"/>
          <p14:tracePt t="195139" x="1601788" y="1427163"/>
          <p14:tracePt t="195153" x="1663700" y="1439863"/>
          <p14:tracePt t="195156" x="1714500" y="1450975"/>
          <p14:tracePt t="195170" x="1801813" y="1463675"/>
          <p14:tracePt t="195172" x="1914525" y="1476375"/>
          <p14:tracePt t="195186" x="2051050" y="1501775"/>
          <p14:tracePt t="195187" x="2227263" y="1539875"/>
          <p14:tracePt t="195203" x="2376488" y="1552575"/>
          <p14:tracePt t="195205" x="2489200" y="1552575"/>
          <p14:tracePt t="195219" x="2651125" y="1576388"/>
          <p14:tracePt t="195222" x="2789238" y="1614488"/>
          <p14:tracePt t="195236" x="2976563" y="1627188"/>
          <p14:tracePt t="195237" x="3140075" y="1627188"/>
          <p14:tracePt t="195253" x="3265488" y="1627188"/>
          <p14:tracePt t="195254" x="3376613" y="1627188"/>
          <p14:tracePt t="195269" x="3502025" y="1627188"/>
          <p14:tracePt t="195270" x="3589338" y="1627188"/>
          <p14:tracePt t="195275" x="3689350" y="1627188"/>
          <p14:tracePt t="195286" x="3778250" y="1627188"/>
          <p14:tracePt t="195291" x="3852863" y="1614488"/>
          <p14:tracePt t="195303" x="4002088" y="1614488"/>
          <p14:tracePt t="195307" x="4127500" y="1601788"/>
          <p14:tracePt t="195320" x="4178300" y="1589088"/>
          <p14:tracePt t="195323" x="4252913" y="1552575"/>
          <p14:tracePt t="195336" x="4314825" y="1539875"/>
          <p14:tracePt t="195339" x="4378325" y="1527175"/>
          <p14:tracePt t="195353" x="4452938" y="1527175"/>
          <p14:tracePt t="195356" x="4540250" y="1527175"/>
          <p14:tracePt t="195369" x="4591050" y="1527175"/>
          <p14:tracePt t="195372" x="4640263" y="1527175"/>
          <p14:tracePt t="195386" x="4765675" y="1527175"/>
          <p14:tracePt t="195387" x="4829175" y="1527175"/>
          <p14:tracePt t="195403" x="4940300" y="1514475"/>
          <p14:tracePt t="195404" x="5053013" y="1514475"/>
          <p14:tracePt t="195419" x="5141913" y="1514475"/>
          <p14:tracePt t="195420" x="5216525" y="1514475"/>
          <p14:tracePt t="195427" x="5316538" y="1514475"/>
          <p14:tracePt t="195436" x="5365750" y="1514475"/>
          <p14:tracePt t="195453" x="5429250" y="1514475"/>
          <p14:tracePt t="195454" x="5478463" y="1514475"/>
          <p14:tracePt t="195469" x="5516563" y="1514475"/>
          <p14:tracePt t="195475" x="5541963" y="1514475"/>
          <p14:tracePt t="195491" x="5541963" y="1501775"/>
          <p14:tracePt t="195595" x="5541963" y="1489075"/>
          <p14:tracePt t="195627" x="5541963" y="1463675"/>
          <p14:tracePt t="195636" x="5541963" y="1450975"/>
          <p14:tracePt t="195667" x="5541963" y="1439863"/>
          <p14:tracePt t="195686" x="5529263" y="1427163"/>
          <p14:tracePt t="195687" x="5516563" y="1414463"/>
          <p14:tracePt t="195691" x="5503863" y="1401763"/>
          <p14:tracePt t="195703" x="5491163" y="1389063"/>
          <p14:tracePt t="195707" x="5465763" y="1376363"/>
          <p14:tracePt t="195720" x="5465763" y="1363663"/>
          <p14:tracePt t="195723" x="5454650" y="1363663"/>
          <p14:tracePt t="195739" x="5441950" y="1350963"/>
          <p14:tracePt t="195753" x="5429250" y="1350963"/>
          <p14:tracePt t="195769" x="5429250" y="1339850"/>
          <p14:tracePt t="195772" x="5403850" y="1327150"/>
          <p14:tracePt t="195786" x="5403850" y="1314450"/>
          <p14:tracePt t="195803" x="5391150" y="1301750"/>
          <p14:tracePt t="195804" x="5378450" y="1289050"/>
          <p14:tracePt t="195820" x="5365750" y="1289050"/>
          <p14:tracePt t="195853" x="5353050" y="1276350"/>
          <p14:tracePt t="195859" x="5329238" y="1263650"/>
          <p14:tracePt t="195886" x="5329238" y="1250950"/>
          <p14:tracePt t="195915" x="5316538" y="1238250"/>
          <p14:tracePt t="195939" x="5303838" y="1227138"/>
          <p14:tracePt t="195963" x="5291138" y="1214438"/>
          <p14:tracePt t="195979" x="5278438" y="1201738"/>
          <p14:tracePt t="195995" x="5278438" y="1189038"/>
          <p14:tracePt t="196003" x="5265738" y="1189038"/>
          <p14:tracePt t="196019" x="5253038" y="1176338"/>
          <p14:tracePt t="196036" x="5241925" y="1163638"/>
          <p14:tracePt t="196067" x="5241925" y="1150938"/>
          <p14:tracePt t="196123" x="5216525" y="1138238"/>
          <p14:tracePt t="196451" x="5203825" y="1138238"/>
          <p14:tracePt t="196475" x="5178425" y="1138238"/>
          <p14:tracePt t="196515" x="5153025" y="1138238"/>
          <p14:tracePt t="196539" x="5141913" y="1138238"/>
          <p14:tracePt t="196555" x="5129213" y="1138238"/>
          <p14:tracePt t="196569" x="5103813" y="1138238"/>
          <p14:tracePt t="196572" x="5091113" y="1138238"/>
          <p14:tracePt t="196586" x="5078413" y="1138238"/>
          <p14:tracePt t="196587" x="5065713" y="1138238"/>
          <p14:tracePt t="196603" x="5040313" y="1138238"/>
          <p14:tracePt t="196603" x="5003800" y="1138238"/>
          <p14:tracePt t="196619" x="4991100" y="1138238"/>
          <p14:tracePt t="196621" x="4965700" y="1138238"/>
          <p14:tracePt t="196636" x="4953000" y="1138238"/>
          <p14:tracePt t="196637" x="4916488" y="1138238"/>
          <p14:tracePt t="196643" x="4891088" y="1138238"/>
          <p14:tracePt t="196653" x="4865688" y="1138238"/>
          <p14:tracePt t="196669" x="4829175" y="1138238"/>
          <p14:tracePt t="196672" x="4791075" y="1138238"/>
          <p14:tracePt t="196686" x="4765675" y="1138238"/>
          <p14:tracePt t="196687" x="4727575" y="1138238"/>
          <p14:tracePt t="196691" x="4691063" y="1138238"/>
          <p14:tracePt t="196703" x="4616450" y="1150938"/>
          <p14:tracePt t="196707" x="4578350" y="1150938"/>
          <p14:tracePt t="196719" x="4516438" y="1163638"/>
          <p14:tracePt t="196723" x="4478338" y="1163638"/>
          <p14:tracePt t="196736" x="4440238" y="1163638"/>
          <p14:tracePt t="196739" x="4416425" y="1163638"/>
          <p14:tracePt t="196753" x="4352925" y="1163638"/>
          <p14:tracePt t="196756" x="4303713" y="1163638"/>
          <p14:tracePt t="196769" x="4252913" y="1163638"/>
          <p14:tracePt t="196772" x="4203700" y="1163638"/>
          <p14:tracePt t="196786" x="4140200" y="1138238"/>
          <p14:tracePt t="196787" x="4103688" y="1138238"/>
          <p14:tracePt t="196803" x="4014788" y="1125538"/>
          <p14:tracePt t="196804" x="3978275" y="1125538"/>
          <p14:tracePt t="196819" x="3927475" y="1125538"/>
          <p14:tracePt t="196820" x="3890963" y="1125538"/>
          <p14:tracePt t="196836" x="3840163" y="1125538"/>
          <p14:tracePt t="196837" x="3802063" y="1125538"/>
          <p14:tracePt t="196853" x="3752850" y="1125538"/>
          <p14:tracePt t="196853" x="3714750" y="1125538"/>
          <p14:tracePt t="196869" x="3689350" y="1125538"/>
          <p14:tracePt t="196870" x="3652838" y="1125538"/>
          <p14:tracePt t="196875" x="3602038" y="1125538"/>
          <p14:tracePt t="196886" x="3565525" y="1125538"/>
          <p14:tracePt t="196891" x="3527425" y="1125538"/>
          <p14:tracePt t="196903" x="3502025" y="1125538"/>
          <p14:tracePt t="196907" x="3452813" y="1125538"/>
          <p14:tracePt t="196919" x="3427413" y="1125538"/>
          <p14:tracePt t="196923" x="3414713" y="1125538"/>
          <p14:tracePt t="196936" x="3402013" y="1125538"/>
          <p14:tracePt t="196939" x="3376613" y="1125538"/>
          <p14:tracePt t="196957" x="3365500" y="1125538"/>
          <p14:tracePt t="196960" x="3327400" y="1125538"/>
          <p14:tracePt t="196969" x="3302000" y="1125538"/>
          <p14:tracePt t="196972" x="3276600" y="1125538"/>
          <p14:tracePt t="196986" x="3252788" y="1125538"/>
          <p14:tracePt t="196987" x="3240088" y="1125538"/>
          <p14:tracePt t="197003" x="3214688" y="1125538"/>
          <p14:tracePt t="197003" x="3189288" y="1125538"/>
          <p14:tracePt t="197019" x="3165475" y="1125538"/>
          <p14:tracePt t="197020" x="3152775" y="1125538"/>
          <p14:tracePt t="197036" x="3127375" y="1125538"/>
          <p14:tracePt t="197037" x="3101975" y="1125538"/>
          <p14:tracePt t="197053" x="3076575" y="1125538"/>
          <p14:tracePt t="197069" x="3052763" y="1125538"/>
          <p14:tracePt t="197070" x="3014663" y="1125538"/>
          <p14:tracePt t="197086" x="3001963" y="1125538"/>
          <p14:tracePt t="197087" x="2989263" y="1125538"/>
          <p14:tracePt t="197091" x="2952750" y="1125538"/>
          <p14:tracePt t="197103" x="2927350" y="1125538"/>
          <p14:tracePt t="197107" x="2901950" y="1125538"/>
          <p14:tracePt t="197119" x="2889250" y="1125538"/>
          <p14:tracePt t="197123" x="2876550" y="1125538"/>
          <p14:tracePt t="197136" x="2852738" y="1125538"/>
          <p14:tracePt t="197138" x="2840038" y="1125538"/>
          <p14:tracePt t="197155" x="2814638" y="1125538"/>
          <p14:tracePt t="197171" x="2801938" y="1125538"/>
          <p14:tracePt t="197275" x="2840038" y="1125538"/>
          <p14:tracePt t="197286" x="2889250" y="1125538"/>
          <p14:tracePt t="197291" x="2940050" y="1125538"/>
          <p14:tracePt t="197303" x="3027363" y="1125538"/>
          <p14:tracePt t="197307" x="3127375" y="1125538"/>
          <p14:tracePt t="197319" x="3201988" y="1125538"/>
          <p14:tracePt t="197323" x="3302000" y="1101725"/>
          <p14:tracePt t="197336" x="3465513" y="1063625"/>
          <p14:tracePt t="197339" x="3614738" y="1063625"/>
          <p14:tracePt t="197353" x="3778250" y="1038225"/>
          <p14:tracePt t="197355" x="3952875" y="1038225"/>
          <p14:tracePt t="197369" x="4114800" y="989013"/>
          <p14:tracePt t="197372" x="4265613" y="989013"/>
          <p14:tracePt t="197386" x="4416425" y="976313"/>
          <p14:tracePt t="197387" x="4552950" y="976313"/>
          <p14:tracePt t="197403" x="4691063" y="976313"/>
          <p14:tracePt t="197403" x="4816475" y="976313"/>
          <p14:tracePt t="197419" x="4916488" y="976313"/>
          <p14:tracePt t="197420" x="5003800" y="976313"/>
          <p14:tracePt t="197436" x="5116513" y="976313"/>
          <p14:tracePt t="197437" x="5241925" y="976313"/>
          <p14:tracePt t="197453" x="5329238" y="976313"/>
          <p14:tracePt t="197453" x="5378450" y="989013"/>
          <p14:tracePt t="197469" x="5429250" y="1014413"/>
          <p14:tracePt t="197470" x="5478463" y="1014413"/>
          <p14:tracePt t="197475" x="5516563" y="1038225"/>
          <p14:tracePt t="197486" x="5541963" y="1038225"/>
          <p14:tracePt t="197491" x="5565775" y="1038225"/>
          <p14:tracePt t="197503" x="5578475" y="1050925"/>
          <p14:tracePt t="197819" x="5541963" y="1050925"/>
          <p14:tracePt t="197836" x="5491163" y="1050925"/>
          <p14:tracePt t="197837" x="5441950" y="1050925"/>
          <p14:tracePt t="197853" x="5391150" y="1050925"/>
          <p14:tracePt t="197853" x="5341938" y="1050925"/>
          <p14:tracePt t="197859" x="5303838" y="1050925"/>
          <p14:tracePt t="197869" x="5253038" y="1050925"/>
          <p14:tracePt t="197875" x="5203825" y="1038225"/>
          <p14:tracePt t="197886" x="5178425" y="1038225"/>
          <p14:tracePt t="197891" x="5153025" y="1038225"/>
          <p14:tracePt t="197903" x="5129213" y="1038225"/>
          <p14:tracePt t="197907" x="5103813" y="1038225"/>
          <p14:tracePt t="197919" x="5078413" y="1038225"/>
          <p14:tracePt t="197923" x="5065713" y="1038225"/>
          <p14:tracePt t="197957" x="5053013" y="1038225"/>
          <p14:tracePt t="198107" x="5053013" y="1063625"/>
          <p14:tracePt t="198123" x="5053013" y="1076325"/>
          <p14:tracePt t="198136" x="5053013" y="1101725"/>
          <p14:tracePt t="198153" x="5053013" y="1114425"/>
          <p14:tracePt t="198155" x="5053013" y="1125538"/>
          <p14:tracePt t="198169" x="5053013" y="1138238"/>
          <p14:tracePt t="198203" x="5053013" y="1163638"/>
          <p14:tracePt t="198267" x="5053013" y="1176338"/>
          <p14:tracePt t="198291" x="5053013" y="1189038"/>
          <p14:tracePt t="198459" x="5053013" y="1201738"/>
          <p14:tracePt t="198475" x="5053013" y="1214438"/>
          <p14:tracePt t="198491" x="5065713" y="1227138"/>
          <p14:tracePt t="198563" x="5091113" y="1214438"/>
          <p14:tracePt t="198586" x="5103813" y="1189038"/>
          <p14:tracePt t="198587" x="5103813" y="1176338"/>
          <p14:tracePt t="198603" x="5129213" y="1150938"/>
          <p14:tracePt t="198603" x="5141913" y="1114425"/>
          <p14:tracePt t="198619" x="5141913" y="1089025"/>
          <p14:tracePt t="198620" x="5153025" y="1063625"/>
          <p14:tracePt t="198636" x="5178425" y="1050925"/>
          <p14:tracePt t="198636" x="5178425" y="1014413"/>
          <p14:tracePt t="198653" x="5191125" y="1014413"/>
          <p14:tracePt t="198653" x="5203825" y="1001713"/>
          <p14:tracePt t="198875" x="5191125" y="1014413"/>
          <p14:tracePt t="198891" x="5191125" y="1025525"/>
          <p14:tracePt t="198907" x="5178425" y="1025525"/>
          <p14:tracePt t="198923" x="5178425" y="1038225"/>
          <p14:tracePt t="198941" x="5165725" y="1038225"/>
          <p14:tracePt t="198941" x="5153025" y="1050925"/>
          <p14:tracePt t="198947" x="5141913" y="1063625"/>
          <p14:tracePt t="198955" x="5116513" y="1076325"/>
          <p14:tracePt t="198969" x="5103813" y="1076325"/>
          <p14:tracePt t="198972" x="5053013" y="1089025"/>
          <p14:tracePt t="198986" x="5003800" y="1089025"/>
          <p14:tracePt t="198988" x="4929188" y="1138238"/>
          <p14:tracePt t="199003" x="4878388" y="1150938"/>
          <p14:tracePt t="199005" x="4829175" y="1163638"/>
          <p14:tracePt t="199019" x="4778375" y="1176338"/>
          <p14:tracePt t="199020" x="4716463" y="1189038"/>
          <p14:tracePt t="199036" x="4652963" y="1201738"/>
          <p14:tracePt t="199036" x="4578350" y="1227138"/>
          <p14:tracePt t="199052" x="4527550" y="1250950"/>
          <p14:tracePt t="199054" x="4478338" y="1263650"/>
          <p14:tracePt t="199069" x="4416425" y="1276350"/>
          <p14:tracePt t="199071" x="4352925" y="1301750"/>
          <p14:tracePt t="199086" x="4291013" y="1314450"/>
          <p14:tracePt t="199087" x="4240213" y="1314450"/>
          <p14:tracePt t="199091" x="4152900" y="1327150"/>
          <p14:tracePt t="199102" x="4103688" y="1327150"/>
          <p14:tracePt t="199106" x="4065588" y="1327150"/>
          <p14:tracePt t="199119" x="4014788" y="1339850"/>
          <p14:tracePt t="199123" x="3965575" y="1339850"/>
          <p14:tracePt t="199136" x="3914775" y="1339850"/>
          <p14:tracePt t="199138" x="3827463" y="1363663"/>
          <p14:tracePt t="199152" x="3778250" y="1376363"/>
          <p14:tracePt t="199154" x="3727450" y="1376363"/>
          <p14:tracePt t="199169" x="3689350" y="1389063"/>
          <p14:tracePt t="199171" x="3640138" y="1389063"/>
          <p14:tracePt t="199186" x="3602038" y="1401763"/>
          <p14:tracePt t="199186" x="3540125" y="1414463"/>
          <p14:tracePt t="199203" x="3502025" y="1414463"/>
          <p14:tracePt t="199219" x="3478213" y="1427163"/>
          <p14:tracePt t="199220" x="3452813" y="1427163"/>
          <p14:tracePt t="199236" x="3427413" y="1427163"/>
          <p14:tracePt t="199252" x="3402013" y="1439863"/>
          <p14:tracePt t="199253" x="3389313" y="1439863"/>
          <p14:tracePt t="199269" x="3376613" y="1439863"/>
          <p14:tracePt t="199286" x="3365500" y="1439863"/>
          <p14:tracePt t="199302" x="3365500" y="1450975"/>
          <p14:tracePt t="199303" x="3352800" y="1450975"/>
          <p14:tracePt t="199319" x="3340100" y="1450975"/>
          <p14:tracePt t="199322" x="3340100" y="1463675"/>
          <p14:tracePt t="199336" x="3327400" y="1463675"/>
          <p14:tracePt t="199352" x="3302000" y="1476375"/>
          <p14:tracePt t="199371" x="3289300" y="1476375"/>
          <p14:tracePt t="199386" x="3276600" y="1489075"/>
          <p14:tracePt t="199387" x="3265488" y="1501775"/>
          <p14:tracePt t="199402" x="3265488" y="1514475"/>
          <p14:tracePt t="199403" x="3252788" y="1514475"/>
          <p14:tracePt t="199419" x="3227388" y="1514475"/>
          <p14:tracePt t="199419" x="3214688" y="1539875"/>
          <p14:tracePt t="199436" x="3189288" y="1539875"/>
          <p14:tracePt t="199452" x="3165475" y="1552575"/>
          <p14:tracePt t="199453" x="3140075" y="1552575"/>
          <p14:tracePt t="199469" x="3127375" y="1563688"/>
          <p14:tracePt t="199469" x="3114675" y="1563688"/>
          <p14:tracePt t="199486" x="3076575" y="1576388"/>
          <p14:tracePt t="199491" x="3065463" y="1589088"/>
          <p14:tracePt t="199502" x="3052763" y="1589088"/>
          <p14:tracePt t="199507" x="3040063" y="1589088"/>
          <p14:tracePt t="199519" x="3014663" y="1601788"/>
          <p14:tracePt t="199522" x="3001963" y="1601788"/>
          <p14:tracePt t="199538" x="2989263" y="1614488"/>
          <p14:tracePt t="199552" x="2976563" y="1614488"/>
          <p14:tracePt t="199569" x="2963863" y="1627188"/>
          <p14:tracePt t="199571" x="2940050" y="1627188"/>
          <p14:tracePt t="199587" x="2927350" y="1639888"/>
          <p14:tracePt t="199603" x="2901950" y="1639888"/>
          <p14:tracePt t="199636" x="2889250" y="1639888"/>
          <p14:tracePt t="199739" x="2863850" y="1639888"/>
          <p14:tracePt t="199803" x="2852738" y="1639888"/>
          <p14:tracePt t="199827" x="2827338" y="1639888"/>
          <p14:tracePt t="199859" x="2814638" y="1639888"/>
          <p14:tracePt t="199883" x="2801938" y="1652588"/>
          <p14:tracePt t="199907" x="2789238" y="1663700"/>
          <p14:tracePt t="199939" x="2763838" y="1663700"/>
          <p14:tracePt t="199955" x="2752725" y="1663700"/>
          <p14:tracePt t="199969" x="2752725" y="1676400"/>
          <p14:tracePt t="199972" x="2740025" y="1676400"/>
          <p14:tracePt t="199988" x="2740025" y="1689100"/>
          <p14:tracePt t="200002" x="2727325" y="1701800"/>
          <p14:tracePt t="200019" x="2714625" y="1714500"/>
          <p14:tracePt t="200036" x="2701925" y="1739900"/>
          <p14:tracePt t="200052" x="2689225" y="1752600"/>
          <p14:tracePt t="200069" x="2689225" y="1765300"/>
          <p14:tracePt t="200123" x="2689225" y="1776413"/>
          <p14:tracePt t="200155" x="2689225" y="1789113"/>
          <p14:tracePt t="200171" x="2689225" y="1801813"/>
          <p14:tracePt t="200291" x="2689225" y="1814513"/>
          <p14:tracePt t="200302" x="2689225" y="1827213"/>
          <p14:tracePt t="200323" x="2689225" y="1839913"/>
          <p14:tracePt t="200339" x="2689225" y="1865313"/>
          <p14:tracePt t="200363" x="2689225" y="1889125"/>
          <p14:tracePt t="200395" x="2689225" y="1901825"/>
          <p14:tracePt t="200411" x="2689225" y="1914525"/>
          <p14:tracePt t="200419" x="2701925" y="1927225"/>
          <p14:tracePt t="200436" x="2701925" y="1939925"/>
          <p14:tracePt t="200436" x="2714625" y="1952625"/>
          <p14:tracePt t="200452" x="2727325" y="1965325"/>
          <p14:tracePt t="200453" x="2740025" y="1965325"/>
          <p14:tracePt t="200459" x="2752725" y="1965325"/>
          <p14:tracePt t="200469" x="2763838" y="1978025"/>
          <p14:tracePt t="200603" x="2776538" y="1978025"/>
          <p14:tracePt t="200747" x="2776538" y="1965325"/>
          <p14:tracePt t="200769" x="2776538" y="1952625"/>
          <p14:tracePt t="200770" x="2776538" y="1914525"/>
          <p14:tracePt t="200770" x="2776538" y="1889125"/>
          <p14:tracePt t="200786" x="2789238" y="1876425"/>
          <p14:tracePt t="200786" x="2789238" y="1865313"/>
          <p14:tracePt t="200802" x="2801938" y="1827213"/>
          <p14:tracePt t="200803" x="2814638" y="1789113"/>
          <p14:tracePt t="200819" x="2827338" y="1752600"/>
          <p14:tracePt t="200836" x="2840038" y="1714500"/>
          <p14:tracePt t="200836" x="2852738" y="1676400"/>
          <p14:tracePt t="200852" x="2863850" y="1627188"/>
          <p14:tracePt t="200853" x="2889250" y="1589088"/>
          <p14:tracePt t="200859" x="2889250" y="1552575"/>
          <p14:tracePt t="200869" x="2927350" y="1501775"/>
          <p14:tracePt t="200886" x="2927350" y="1476375"/>
          <p14:tracePt t="200886" x="2927350" y="1450975"/>
          <p14:tracePt t="200891" x="2927350" y="1414463"/>
          <p14:tracePt t="200902" x="2927350" y="1401763"/>
          <p14:tracePt t="200906" x="2927350" y="1389063"/>
          <p14:tracePt t="200919" x="2927350" y="1363663"/>
          <p14:tracePt t="200923" x="2927350" y="1339850"/>
          <p14:tracePt t="200936" x="2927350" y="1327150"/>
          <p14:tracePt t="200938" x="2927350" y="1301750"/>
          <p14:tracePt t="200957" x="2927350" y="1289050"/>
          <p14:tracePt t="201251" x="2914650" y="1289050"/>
          <p14:tracePt t="201269" x="2901950" y="1289050"/>
          <p14:tracePt t="201291" x="2889250" y="1314450"/>
          <p14:tracePt t="201302" x="2876550" y="1327150"/>
          <p14:tracePt t="201306" x="2876550" y="1350963"/>
          <p14:tracePt t="201319" x="2876550" y="1376363"/>
          <p14:tracePt t="201322" x="2876550" y="1414463"/>
          <p14:tracePt t="201338" x="2876550" y="1439863"/>
          <p14:tracePt t="201352" x="2876550" y="1463675"/>
          <p14:tracePt t="201355" x="2876550" y="1514475"/>
          <p14:tracePt t="201369" x="2876550" y="1527175"/>
          <p14:tracePt t="201372" x="2876550" y="1552575"/>
          <p14:tracePt t="201385" x="2863850" y="1576388"/>
          <p14:tracePt t="201386" x="2852738" y="1576388"/>
          <p14:tracePt t="201402" x="2852738" y="1589088"/>
          <p14:tracePt t="201403" x="2852738" y="1601788"/>
          <p14:tracePt t="201419" x="2852738" y="1614488"/>
          <p14:tracePt t="201435" x="2852738" y="1627188"/>
          <p14:tracePt t="201436" x="2852738" y="1639888"/>
          <p14:tracePt t="201452" x="2840038" y="1639888"/>
          <p14:tracePt t="201469" x="2840038" y="1652588"/>
          <p14:tracePt t="201486" x="2840038" y="1663700"/>
          <p14:tracePt t="201571" x="2827338" y="1676400"/>
          <p14:tracePt t="201595" x="2814638" y="1676400"/>
          <p14:tracePt t="201611" x="2789238" y="1663700"/>
          <p14:tracePt t="201619" x="2776538" y="1652588"/>
          <p14:tracePt t="201636" x="2752725" y="1627188"/>
          <p14:tracePt t="201636" x="2714625" y="1576388"/>
          <p14:tracePt t="201652" x="2714625" y="1563688"/>
          <p14:tracePt t="201653" x="2689225" y="1527175"/>
          <p14:tracePt t="201669" x="2663825" y="1514475"/>
          <p14:tracePt t="201670" x="2627313" y="1450975"/>
          <p14:tracePt t="201675" x="2601913" y="1427163"/>
          <p14:tracePt t="201685" x="2576513" y="1376363"/>
          <p14:tracePt t="201692" x="2563813" y="1339850"/>
          <p14:tracePt t="201702" x="2540000" y="1327150"/>
          <p14:tracePt t="201707" x="2527300" y="1301750"/>
          <p14:tracePt t="201719" x="2489200" y="1276350"/>
          <p14:tracePt t="201722" x="2463800" y="1250950"/>
          <p14:tracePt t="201735" x="2451100" y="1227138"/>
          <p14:tracePt t="201738" x="2427288" y="1214438"/>
          <p14:tracePt t="201752" x="2414588" y="1201738"/>
          <p14:tracePt t="201754" x="2389188" y="1189038"/>
          <p14:tracePt t="201769" x="2376488" y="1176338"/>
          <p14:tracePt t="201771" x="2338388" y="1163638"/>
          <p14:tracePt t="201785" x="2327275" y="1163638"/>
          <p14:tracePt t="201786" x="2289175" y="1150938"/>
          <p14:tracePt t="201802" x="2251075" y="1138238"/>
          <p14:tracePt t="201819" x="2227263" y="1138238"/>
          <p14:tracePt t="201819" x="2201863" y="1125538"/>
          <p14:tracePt t="201835" x="2189163" y="1125538"/>
          <p14:tracePt t="201836" x="2151063" y="1125538"/>
          <p14:tracePt t="201852" x="2127250" y="1125538"/>
          <p14:tracePt t="201853" x="2101850" y="1125538"/>
          <p14:tracePt t="201869" x="2063750" y="1125538"/>
          <p14:tracePt t="201869" x="2051050" y="1125538"/>
          <p14:tracePt t="201875" x="2038350" y="1125538"/>
          <p14:tracePt t="201885" x="2014538" y="1125538"/>
          <p14:tracePt t="201902" x="1989138" y="1125538"/>
          <p14:tracePt t="201904" x="1976438" y="1125538"/>
          <p14:tracePt t="201907" x="1951038" y="1125538"/>
          <p14:tracePt t="201919" x="1914525" y="1125538"/>
          <p14:tracePt t="201922" x="1901825" y="1125538"/>
          <p14:tracePt t="201939" x="1889125" y="1125538"/>
          <p14:tracePt t="201957" x="1876425" y="1125538"/>
          <p14:tracePt t="201995" x="1863725" y="1125538"/>
          <p14:tracePt t="202059" x="1851025" y="1125538"/>
          <p14:tracePt t="202069" x="1838325" y="1125538"/>
          <p14:tracePt t="202099" x="1814513" y="1125538"/>
          <p14:tracePt t="202227" x="1801813" y="1125538"/>
          <p14:tracePt t="202235" x="1801813" y="1114425"/>
          <p14:tracePt t="202267" x="1801813" y="1101725"/>
          <p14:tracePt t="202299" x="1776413" y="1089025"/>
          <p14:tracePt t="202346" x="1763713" y="1089025"/>
          <p14:tracePt t="202555" x="1751013" y="1063625"/>
          <p14:tracePt t="202569" x="1738313" y="1063625"/>
          <p14:tracePt t="202572" x="1725613" y="1038225"/>
          <p14:tracePt t="202588" x="1714500" y="1025525"/>
          <p14:tracePt t="202602" x="1701800" y="1001713"/>
          <p14:tracePt t="202619" x="1689100" y="1001713"/>
          <p14:tracePt t="202621" x="1689100" y="989013"/>
          <p14:tracePt t="202635" x="1689100" y="976313"/>
          <p14:tracePt t="202636" x="1676400" y="976313"/>
          <p14:tracePt t="202946" x="1676400" y="963613"/>
          <p14:tracePt t="202969" x="1701800" y="938213"/>
          <p14:tracePt t="202969" x="1714500" y="938213"/>
          <p14:tracePt t="202971" x="1738313" y="925513"/>
          <p14:tracePt t="202985" x="1776413" y="925513"/>
          <p14:tracePt t="202986" x="1789113" y="925513"/>
          <p14:tracePt t="203002" x="1851025" y="901700"/>
          <p14:tracePt t="203003" x="1889125" y="901700"/>
          <p14:tracePt t="203019" x="1925638" y="901700"/>
          <p14:tracePt t="203019" x="1976438" y="901700"/>
          <p14:tracePt t="203035" x="2025650" y="901700"/>
          <p14:tracePt t="203036" x="2051050" y="901700"/>
          <p14:tracePt t="203052" x="2089150" y="901700"/>
          <p14:tracePt t="203053" x="2127250" y="901700"/>
          <p14:tracePt t="203058" x="2176463" y="901700"/>
          <p14:tracePt t="203069" x="2238375" y="901700"/>
          <p14:tracePt t="203085" x="2276475" y="901700"/>
          <p14:tracePt t="203086" x="2327275" y="901700"/>
          <p14:tracePt t="203091" x="2351088" y="901700"/>
          <p14:tracePt t="203102" x="2363788" y="901700"/>
          <p14:tracePt t="203106" x="2389188" y="901700"/>
          <p14:tracePt t="203119" x="2414588" y="901700"/>
          <p14:tracePt t="203123" x="2476500" y="912813"/>
          <p14:tracePt t="203135" x="2489200" y="912813"/>
          <p14:tracePt t="203138" x="2527300" y="938213"/>
          <p14:tracePt t="203152" x="2527300" y="950913"/>
          <p14:tracePt t="203155" x="2576513" y="976313"/>
          <p14:tracePt t="203169" x="2589213" y="989013"/>
          <p14:tracePt t="203171" x="2601913" y="1001713"/>
          <p14:tracePt t="203185" x="2614613" y="1014413"/>
          <p14:tracePt t="203186" x="2627313" y="1038225"/>
          <p14:tracePt t="203202" x="2663825" y="1076325"/>
          <p14:tracePt t="203203" x="2663825" y="1089025"/>
          <p14:tracePt t="203219" x="2689225" y="1101725"/>
          <p14:tracePt t="203219" x="2701925" y="1125538"/>
          <p14:tracePt t="203226" x="2714625" y="1125538"/>
          <p14:tracePt t="203252" x="2714625" y="1150938"/>
          <p14:tracePt t="203253" x="2714625" y="1163638"/>
          <p14:tracePt t="203269" x="2714625" y="1176338"/>
          <p14:tracePt t="203269" x="2714625" y="1189038"/>
          <p14:tracePt t="203285" x="2714625" y="1214438"/>
          <p14:tracePt t="203291" x="2714625" y="1227138"/>
          <p14:tracePt t="203302" x="2714625" y="1238250"/>
          <p14:tracePt t="203306" x="2727325" y="1250950"/>
          <p14:tracePt t="203319" x="2727325" y="1263650"/>
          <p14:tracePt t="203322" x="2727325" y="1276350"/>
          <p14:tracePt t="203352" x="2727325" y="1289050"/>
          <p14:tracePt t="203435" x="2727325" y="1276350"/>
          <p14:tracePt t="203452" x="2727325" y="1250950"/>
          <p14:tracePt t="203453" x="2727325" y="1238250"/>
          <p14:tracePt t="203469" x="2727325" y="1201738"/>
          <p14:tracePt t="203469" x="2727325" y="1176338"/>
          <p14:tracePt t="203474" x="2714625" y="1138238"/>
          <p14:tracePt t="203485" x="2689225" y="1114425"/>
          <p14:tracePt t="203492" x="2676525" y="1050925"/>
          <p14:tracePt t="203502" x="2663825" y="1025525"/>
          <p14:tracePt t="203506" x="2651125" y="1001713"/>
          <p14:tracePt t="203519" x="2640013" y="989013"/>
          <p14:tracePt t="203522" x="2640013" y="963613"/>
          <p14:tracePt t="203535" x="2614613" y="950913"/>
          <p14:tracePt t="203538" x="2614613" y="938213"/>
          <p14:tracePt t="203552" x="2589213" y="912813"/>
          <p14:tracePt t="203569" x="2563813" y="901700"/>
          <p14:tracePt t="203571" x="2551113" y="901700"/>
          <p14:tracePt t="203585" x="2527300" y="876300"/>
          <p14:tracePt t="203619" x="2514600" y="876300"/>
          <p14:tracePt t="203635" x="2501900" y="863600"/>
          <p14:tracePt t="203636" x="2489200" y="863600"/>
          <p14:tracePt t="203659" x="2476500" y="863600"/>
          <p14:tracePt t="203668" x="2476500" y="850900"/>
          <p14:tracePt t="203685" x="2463800" y="850900"/>
          <p14:tracePt t="203702" x="2451100" y="850900"/>
          <p14:tracePt t="203723" x="2439988" y="850900"/>
          <p14:tracePt t="203739" x="2427288" y="850900"/>
          <p14:tracePt t="203752" x="2414588" y="850900"/>
          <p14:tracePt t="203769" x="2401888" y="850900"/>
          <p14:tracePt t="203785" x="2389188" y="850900"/>
          <p14:tracePt t="203802" x="2376488" y="850900"/>
          <p14:tracePt t="203818" x="2363788" y="850900"/>
          <p14:tracePt t="203819" x="2351088" y="850900"/>
          <p14:tracePt t="203835" x="2338388" y="850900"/>
          <p14:tracePt t="203836" x="2327275" y="850900"/>
          <p14:tracePt t="203852" x="2301875" y="850900"/>
          <p14:tracePt t="203852" x="2289175" y="850900"/>
          <p14:tracePt t="203869" x="2276475" y="850900"/>
          <p14:tracePt t="203885" x="2251075" y="850900"/>
          <p14:tracePt t="203902" x="2227263" y="850900"/>
          <p14:tracePt t="203902" x="2201863" y="850900"/>
          <p14:tracePt t="203919" x="2163763" y="850900"/>
          <p14:tracePt t="203922" x="2138363" y="850900"/>
          <p14:tracePt t="203937" x="2101850" y="850900"/>
          <p14:tracePt t="203938" x="2076450" y="850900"/>
          <p14:tracePt t="203956" x="2051050" y="850900"/>
          <p14:tracePt t="203957" x="2038350" y="850900"/>
          <p14:tracePt t="203968" x="2025650" y="850900"/>
          <p14:tracePt t="203971" x="2014538" y="850900"/>
          <p14:tracePt t="203987" x="1989138" y="850900"/>
          <p14:tracePt t="204002" x="1951038" y="863600"/>
          <p14:tracePt t="204003" x="1925638" y="876300"/>
          <p14:tracePt t="204018" x="1901825" y="876300"/>
          <p14:tracePt t="204019" x="1876425" y="889000"/>
          <p14:tracePt t="204035" x="1814513" y="901700"/>
          <p14:tracePt t="204035" x="1789113" y="925513"/>
          <p14:tracePt t="204052" x="1738313" y="925513"/>
          <p14:tracePt t="204052" x="1701800" y="938213"/>
          <p14:tracePt t="204068" x="1625600" y="976313"/>
          <p14:tracePt t="204069" x="1589088" y="976313"/>
          <p14:tracePt t="204085" x="1525588" y="1001713"/>
          <p14:tracePt t="204087" x="1463675" y="1025525"/>
          <p14:tracePt t="204102" x="1425575" y="1038225"/>
          <p14:tracePt t="204102" x="1350963" y="1038225"/>
          <p14:tracePt t="204106" x="1300163" y="1050925"/>
          <p14:tracePt t="204118" x="1200150" y="1050925"/>
          <p14:tracePt t="204123" x="1163638" y="1050925"/>
          <p14:tracePt t="204135" x="1100138" y="1050925"/>
          <p14:tracePt t="204138" x="1050925" y="1050925"/>
          <p14:tracePt t="204152" x="1000125" y="1050925"/>
          <p14:tracePt t="204154" x="950913" y="1050925"/>
          <p14:tracePt t="204169" x="900113" y="1050925"/>
          <p14:tracePt t="204170" x="838200" y="1050925"/>
          <p14:tracePt t="204185" x="750888" y="1050925"/>
          <p14:tracePt t="204187" x="725488" y="1050925"/>
          <p14:tracePt t="204202" x="674688" y="1050925"/>
          <p14:tracePt t="204204" x="650875" y="1038225"/>
          <p14:tracePt t="204218" x="612775" y="1025525"/>
          <p14:tracePt t="204220" x="563563" y="1014413"/>
          <p14:tracePt t="204235" x="512763" y="976313"/>
          <p14:tracePt t="204236" x="500063" y="963613"/>
          <p14:tracePt t="204252" x="463550" y="938213"/>
          <p14:tracePt t="204252" x="450850" y="925513"/>
          <p14:tracePt t="204268" x="425450" y="912813"/>
          <p14:tracePt t="204269" x="400050" y="889000"/>
          <p14:tracePt t="204285" x="374650" y="863600"/>
          <p14:tracePt t="204302" x="363538" y="838200"/>
          <p14:tracePt t="204302" x="350838" y="838200"/>
          <p14:tracePt t="204306" x="350838" y="812800"/>
          <p14:tracePt t="204318" x="338138" y="801688"/>
          <p14:tracePt t="204322" x="325438" y="788988"/>
          <p14:tracePt t="204335" x="325438" y="763588"/>
          <p14:tracePt t="204354" x="325438" y="750888"/>
          <p14:tracePt t="204368" x="325438" y="738188"/>
          <p14:tracePt t="204370" x="312738" y="725488"/>
          <p14:tracePt t="204402" x="312738" y="712788"/>
          <p14:tracePt t="204418" x="312738" y="700088"/>
          <p14:tracePt t="204419" x="312738" y="688975"/>
          <p14:tracePt t="204435" x="312738" y="676275"/>
          <p14:tracePt t="204452" x="312738" y="650875"/>
          <p14:tracePt t="204468" x="312738" y="638175"/>
          <p14:tracePt t="204469" x="312738" y="625475"/>
          <p14:tracePt t="204485" x="312738" y="612775"/>
          <p14:tracePt t="204502" x="325438" y="588963"/>
          <p14:tracePt t="204506" x="350838" y="576263"/>
          <p14:tracePt t="204535" x="350838" y="563563"/>
          <p14:tracePt t="204536" x="363538" y="563563"/>
          <p14:tracePt t="204538" x="374650" y="563563"/>
          <p14:tracePt t="204552" x="387350" y="563563"/>
          <p14:tracePt t="204554" x="400050" y="550863"/>
          <p14:tracePt t="204569" x="412750" y="538163"/>
          <p14:tracePt t="204570" x="438150" y="538163"/>
          <p14:tracePt t="204585" x="463550" y="525463"/>
          <p14:tracePt t="204586" x="463550" y="512763"/>
          <p14:tracePt t="204602" x="512763" y="512763"/>
          <p14:tracePt t="204602" x="538163" y="512763"/>
          <p14:tracePt t="204618" x="563563" y="512763"/>
          <p14:tracePt t="204619" x="600075" y="512763"/>
          <p14:tracePt t="204635" x="612775" y="500063"/>
          <p14:tracePt t="204636" x="625475" y="487363"/>
          <p14:tracePt t="204652" x="663575" y="487363"/>
          <p14:tracePt t="204652" x="687388" y="487363"/>
          <p14:tracePt t="204668" x="712788" y="487363"/>
          <p14:tracePt t="204685" x="738188" y="487363"/>
          <p14:tracePt t="204686" x="763588" y="487363"/>
          <p14:tracePt t="204702" x="776288" y="487363"/>
          <p14:tracePt t="204702" x="800100" y="487363"/>
          <p14:tracePt t="204718" x="838200" y="487363"/>
          <p14:tracePt t="204719" x="876300" y="487363"/>
          <p14:tracePt t="204722" x="912813" y="487363"/>
          <p14:tracePt t="204735" x="938213" y="487363"/>
          <p14:tracePt t="204738" x="1000125" y="487363"/>
          <p14:tracePt t="204752" x="1063625" y="500063"/>
          <p14:tracePt t="204754" x="1112838" y="512763"/>
          <p14:tracePt t="204768" x="1176338" y="550863"/>
          <p14:tracePt t="204770" x="1200150" y="563563"/>
          <p14:tracePt t="204785" x="1225550" y="588963"/>
          <p14:tracePt t="204786" x="1250950" y="600075"/>
          <p14:tracePt t="204801" x="1263650" y="638175"/>
          <p14:tracePt t="204802" x="1289050" y="676275"/>
          <p14:tracePt t="204818" x="1300163" y="688975"/>
          <p14:tracePt t="204819" x="1325563" y="738188"/>
          <p14:tracePt t="204835" x="1338263" y="750888"/>
          <p14:tracePt t="204836" x="1350963" y="776288"/>
          <p14:tracePt t="204852" x="1363663" y="801688"/>
          <p14:tracePt t="204852" x="1363663" y="838200"/>
          <p14:tracePt t="204868" x="1376363" y="838200"/>
          <p14:tracePt t="204869" x="1376363" y="863600"/>
          <p14:tracePt t="204885" x="1376363" y="889000"/>
          <p14:tracePt t="204885" x="1376363" y="901700"/>
          <p14:tracePt t="204902" x="1376363" y="912813"/>
          <p14:tracePt t="204902" x="1376363" y="925513"/>
          <p14:tracePt t="204918" x="1376363" y="938213"/>
          <p14:tracePt t="204919" x="1376363" y="950913"/>
          <p14:tracePt t="204922" x="1376363" y="963613"/>
          <p14:tracePt t="204937" x="1376363" y="989013"/>
          <p14:tracePt t="204956" x="1376363" y="1014413"/>
          <p14:tracePt t="204958" x="1363663" y="1038225"/>
          <p14:tracePt t="204968" x="1350963" y="1063625"/>
          <p14:tracePt t="204970" x="1325563" y="1089025"/>
          <p14:tracePt t="204985" x="1300163" y="1125538"/>
          <p14:tracePt t="205002" x="1289050" y="1176338"/>
          <p14:tracePt t="205002" x="1276350" y="1201738"/>
          <p14:tracePt t="205018" x="1263650" y="1238250"/>
          <p14:tracePt t="205019" x="1263650" y="1263650"/>
          <p14:tracePt t="205035" x="1263650" y="1289050"/>
          <p14:tracePt t="205052" x="1238250" y="1314450"/>
          <p14:tracePt t="205052" x="1225550" y="1339850"/>
          <p14:tracePt t="205068" x="1225550" y="1350963"/>
          <p14:tracePt t="205069" x="1225550" y="1363663"/>
          <p14:tracePt t="205085" x="1225550" y="1376363"/>
          <p14:tracePt t="205086" x="1225550" y="1389063"/>
          <p14:tracePt t="205102" x="1225550" y="1401763"/>
          <p14:tracePt t="205102" x="1225550" y="1414463"/>
          <p14:tracePt t="205118" x="1225550" y="1427163"/>
          <p14:tracePt t="205146" x="1225550" y="1450975"/>
          <p14:tracePt t="205170" x="1238250" y="1450975"/>
          <p14:tracePt t="205187" x="1238250" y="1463675"/>
          <p14:tracePt t="205202" x="1250950" y="1476375"/>
          <p14:tracePt t="205219" x="1263650" y="1501775"/>
          <p14:tracePt t="205235" x="1276350" y="1514475"/>
          <p14:tracePt t="205252" x="1276350" y="1539875"/>
          <p14:tracePt t="205268" x="1289050" y="1552575"/>
          <p14:tracePt t="205285" x="1300163" y="1563688"/>
          <p14:tracePt t="205285" x="1300163" y="1576388"/>
          <p14:tracePt t="205302" x="1312863" y="1589088"/>
          <p14:tracePt t="205302" x="1338263" y="1601788"/>
          <p14:tracePt t="205307" x="1389063" y="1639888"/>
          <p14:tracePt t="205318" x="1401763" y="1663700"/>
          <p14:tracePt t="205322" x="1438275" y="1689100"/>
          <p14:tracePt t="205335" x="1450975" y="1714500"/>
          <p14:tracePt t="205338" x="1463675" y="1752600"/>
          <p14:tracePt t="205352" x="1476375" y="1776413"/>
          <p14:tracePt t="205354" x="1512888" y="1814513"/>
          <p14:tracePt t="205368" x="1525588" y="1839913"/>
          <p14:tracePt t="205370" x="1538288" y="1852613"/>
          <p14:tracePt t="205385" x="1550988" y="1865313"/>
          <p14:tracePt t="205387" x="1576388" y="1876425"/>
          <p14:tracePt t="205401" x="1589088" y="1889125"/>
          <p14:tracePt t="205402" x="1625600" y="1914525"/>
          <p14:tracePt t="205419" x="1638300" y="1914525"/>
          <p14:tracePt t="205435" x="1689100" y="1914525"/>
          <p14:tracePt t="205435" x="1738313" y="1914525"/>
          <p14:tracePt t="205452" x="1776413" y="1914525"/>
          <p14:tracePt t="205452" x="1838325" y="1914525"/>
          <p14:tracePt t="205468" x="1876425" y="1901825"/>
          <p14:tracePt t="205469" x="1925638" y="1865313"/>
          <p14:tracePt t="205485" x="1976438" y="1814513"/>
          <p14:tracePt t="205486" x="1989138" y="1801813"/>
          <p14:tracePt t="205501" x="2014538" y="1776413"/>
          <p14:tracePt t="205502" x="2014538" y="1714500"/>
          <p14:tracePt t="205518" x="2025650" y="1663700"/>
          <p14:tracePt t="205519" x="2051050" y="1627188"/>
          <p14:tracePt t="205522" x="2051050" y="1576388"/>
          <p14:tracePt t="205535" x="2051050" y="1539875"/>
          <p14:tracePt t="205538" x="2051050" y="1489075"/>
          <p14:tracePt t="205552" x="2051050" y="1463675"/>
          <p14:tracePt t="205554" x="2051050" y="1450975"/>
          <p14:tracePt t="205568" x="2014538" y="1401763"/>
          <p14:tracePt t="205570" x="2001838" y="1389063"/>
          <p14:tracePt t="205585" x="1901825" y="1350963"/>
          <p14:tracePt t="205587" x="1838325" y="1339850"/>
          <p14:tracePt t="205602" x="1789113" y="1339850"/>
          <p14:tracePt t="205602" x="1725613" y="1339850"/>
          <p14:tracePt t="205618" x="1612900" y="1350963"/>
          <p14:tracePt t="205619" x="1412875" y="1401763"/>
          <p14:tracePt t="205635" x="1112838" y="1589088"/>
          <p14:tracePt t="205635" x="663575" y="1889125"/>
          <p14:tracePt t="205652" x="100013" y="22780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FC8EDE-722A-4775-BB89-6CEF0B4F3577}" type="slidenum">
              <a:rPr lang="fa-IR" smtClean="0"/>
              <a:pPr/>
              <a:t>11</a:t>
            </a:fld>
            <a:endParaRPr lang="fa-IR"/>
          </a:p>
        </p:txBody>
      </p:sp>
      <p:pic>
        <p:nvPicPr>
          <p:cNvPr id="5" name="Audio 4">
            <a:hlinkClick r:id="" action="ppaction://media"/>
            <a:extLst>
              <a:ext uri="{FF2B5EF4-FFF2-40B4-BE49-F238E27FC236}">
                <a16:creationId xmlns:a16="http://schemas.microsoft.com/office/drawing/2014/main" xmlns="" id="{3EC01162-F56A-4593-AC70-E168DA45E5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pic>
        <p:nvPicPr>
          <p:cNvPr id="6" name="Content Placeholder 5">
            <a:extLst>
              <a:ext uri="{FF2B5EF4-FFF2-40B4-BE49-F238E27FC236}">
                <a16:creationId xmlns:a16="http://schemas.microsoft.com/office/drawing/2014/main" xmlns="" id="{3159C0D0-1D38-4178-AF99-F81CF5D1E198}"/>
              </a:ext>
            </a:extLst>
          </p:cNvPr>
          <p:cNvPicPr>
            <a:picLocks noGrp="1" noChangeAspect="1"/>
          </p:cNvPicPr>
          <p:nvPr>
            <p:ph idx="1"/>
          </p:nvPr>
        </p:nvPicPr>
        <p:blipFill>
          <a:blip r:embed="rId5"/>
          <a:stretch>
            <a:fillRect/>
          </a:stretch>
        </p:blipFill>
        <p:spPr>
          <a:xfrm>
            <a:off x="609600" y="373484"/>
            <a:ext cx="11031016" cy="6165428"/>
          </a:xfrm>
          <a:prstGeom prst="rect">
            <a:avLst/>
          </a:prstGeom>
        </p:spPr>
      </p:pic>
    </p:spTree>
    <p:extLst>
      <p:ext uri="{BB962C8B-B14F-4D97-AF65-F5344CB8AC3E}">
        <p14:creationId xmlns:p14="http://schemas.microsoft.com/office/powerpoint/2010/main" val="3020892281"/>
      </p:ext>
    </p:extLst>
  </p:cSld>
  <p:clrMapOvr>
    <a:masterClrMapping/>
  </p:clrMapOvr>
  <mc:AlternateContent xmlns:mc="http://schemas.openxmlformats.org/markup-compatibility/2006" xmlns:p14="http://schemas.microsoft.com/office/powerpoint/2010/main">
    <mc:Choice Requires="p14">
      <p:transition p14:dur="0" advTm="46946"/>
    </mc:Choice>
    <mc:Fallback xmlns="">
      <p:transition advTm="46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28" x="5216525" y="463550"/>
          <p14:tracePt t="257" x="5241925" y="450850"/>
          <p14:tracePt t="273" x="5265738" y="450850"/>
          <p14:tracePt t="278" x="5278438" y="450850"/>
          <p14:tracePt t="289" x="5303838" y="438150"/>
          <p14:tracePt t="306" x="5316538" y="438150"/>
          <p14:tracePt t="323" x="5341938" y="438150"/>
          <p14:tracePt t="326" x="5353050" y="438150"/>
          <p14:tracePt t="340" x="5365750" y="425450"/>
          <p14:tracePt t="373" x="5378450" y="425450"/>
          <p14:tracePt t="390" x="5378450" y="412750"/>
          <p14:tracePt t="406" x="5391150" y="412750"/>
          <p14:tracePt t="436" x="5403850" y="412750"/>
          <p14:tracePt t="452" x="5416550" y="412750"/>
          <p14:tracePt t="461" x="5429250" y="412750"/>
          <p14:tracePt t="473" x="5465763" y="412750"/>
          <p14:tracePt t="479" x="5491163" y="412750"/>
          <p14:tracePt t="489" x="5541963" y="412750"/>
          <p14:tracePt t="493" x="5578475" y="412750"/>
          <p14:tracePt t="506" x="5629275" y="412750"/>
          <p14:tracePt t="508" x="5678488" y="412750"/>
          <p14:tracePt t="523" x="5729288" y="412750"/>
          <p14:tracePt t="524" x="5791200" y="425450"/>
          <p14:tracePt t="539" x="5867400" y="450850"/>
          <p14:tracePt t="540" x="5916613" y="476250"/>
          <p14:tracePt t="556" x="5978525" y="487363"/>
          <p14:tracePt t="557" x="6029325" y="500063"/>
          <p14:tracePt t="573" x="6091238" y="512763"/>
          <p14:tracePt t="574" x="6180138" y="550863"/>
          <p14:tracePt t="589" x="6254750" y="563563"/>
          <p14:tracePt t="590" x="6303963" y="576263"/>
          <p14:tracePt t="606" x="6403975" y="612775"/>
          <p14:tracePt t="607" x="6442075" y="625475"/>
          <p14:tracePt t="623" x="6480175" y="625475"/>
          <p14:tracePt t="623" x="6492875" y="625475"/>
          <p14:tracePt t="639" x="6516688" y="625475"/>
          <p14:tracePt t="640" x="6529388" y="625475"/>
          <p14:tracePt t="656" x="6542088" y="625475"/>
          <p14:tracePt t="673" x="6554788" y="650875"/>
          <p14:tracePt t="689" x="6567488" y="650875"/>
          <p14:tracePt t="706" x="6580188" y="650875"/>
          <p14:tracePt t="723" x="6592888" y="650875"/>
          <p14:tracePt t="764" x="6604000" y="650875"/>
          <p14:tracePt t="804" x="6616700" y="650875"/>
          <p14:tracePt t="828" x="6629400" y="650875"/>
          <p14:tracePt t="852" x="6642100" y="650875"/>
          <p14:tracePt t="884" x="6654800" y="650875"/>
          <p14:tracePt t="906" x="6667500" y="650875"/>
          <p14:tracePt t="907" x="6680200" y="663575"/>
          <p14:tracePt t="924" x="6704013" y="663575"/>
          <p14:tracePt t="940" x="6729413" y="663575"/>
          <p14:tracePt t="957" x="6742113" y="663575"/>
          <p14:tracePt t="973" x="6754813" y="663575"/>
          <p14:tracePt t="973" x="6767513" y="650875"/>
          <p14:tracePt t="990" x="6780213" y="638175"/>
          <p14:tracePt t="1044" x="6792913" y="638175"/>
          <p14:tracePt t="1056" x="6805613" y="638175"/>
          <p14:tracePt t="1076" x="6805613" y="625475"/>
          <p14:tracePt t="1372" x="6792913" y="625475"/>
          <p14:tracePt t="1389" x="6780213" y="625475"/>
          <p14:tracePt t="1390" x="6754813" y="625475"/>
          <p14:tracePt t="1406" x="6729413" y="625475"/>
          <p14:tracePt t="1407" x="6704013" y="625475"/>
          <p14:tracePt t="1412" x="6692900" y="625475"/>
          <p14:tracePt t="1423" x="6667500" y="625475"/>
          <p14:tracePt t="1429" x="6616700" y="625475"/>
          <p14:tracePt t="1440" x="6580188" y="625475"/>
          <p14:tracePt t="1444" x="6529388" y="625475"/>
          <p14:tracePt t="1456" x="6503988" y="625475"/>
          <p14:tracePt t="1473" x="6492875" y="625475"/>
          <p14:tracePt t="1508" x="6480175" y="625475"/>
          <p14:tracePt t="1540" x="6467475" y="625475"/>
          <p14:tracePt t="1604" x="6454775" y="625475"/>
          <p14:tracePt t="1628" x="6442075" y="625475"/>
          <p14:tracePt t="1639" x="6429375" y="625475"/>
          <p14:tracePt t="1656" x="6416675" y="625475"/>
          <p14:tracePt t="1676" x="6403975" y="625475"/>
          <p14:tracePt t="1692" x="6380163" y="638175"/>
          <p14:tracePt t="1708" x="6367463" y="650875"/>
          <p14:tracePt t="1723" x="6354763" y="650875"/>
          <p14:tracePt t="1740" x="6342063" y="663575"/>
          <p14:tracePt t="1740" x="6329363" y="663575"/>
          <p14:tracePt t="1756" x="6316663" y="676275"/>
          <p14:tracePt t="1757" x="6303963" y="676275"/>
          <p14:tracePt t="1773" x="6291263" y="676275"/>
          <p14:tracePt t="1773" x="6280150" y="688975"/>
          <p14:tracePt t="1780" x="6267450" y="688975"/>
          <p14:tracePt t="1789" x="6242050" y="700088"/>
          <p14:tracePt t="1823" x="6216650" y="712788"/>
          <p14:tracePt t="1876" x="6203950" y="712788"/>
          <p14:tracePt t="1932" x="6203950" y="725488"/>
          <p14:tracePt t="1964" x="6180138" y="738188"/>
          <p14:tracePt t="1996" x="6154738" y="738188"/>
          <p14:tracePt t="2012" x="6142038" y="788988"/>
          <p14:tracePt t="2028" x="6129338" y="825500"/>
          <p14:tracePt t="2039" x="6116638" y="838200"/>
          <p14:tracePt t="2044" x="6116638" y="850900"/>
          <p14:tracePt t="2056" x="6116638" y="863600"/>
          <p14:tracePt t="2060" x="6078538" y="889000"/>
          <p14:tracePt t="2076" x="6078538" y="912813"/>
          <p14:tracePt t="2089" x="6067425" y="912813"/>
          <p14:tracePt t="2092" x="6067425" y="950913"/>
          <p14:tracePt t="2106" x="6067425" y="989013"/>
          <p14:tracePt t="2109" x="6042025" y="1025525"/>
          <p14:tracePt t="2123" x="6029325" y="1050925"/>
          <p14:tracePt t="2125" x="6016625" y="1089025"/>
          <p14:tracePt t="2139" x="6016625" y="1114425"/>
          <p14:tracePt t="2140" x="6003925" y="1138238"/>
          <p14:tracePt t="2156" x="5991225" y="1163638"/>
          <p14:tracePt t="2158" x="5967413" y="1189038"/>
          <p14:tracePt t="2173" x="5954713" y="1201738"/>
          <p14:tracePt t="2173" x="5942013" y="1227138"/>
          <p14:tracePt t="2194" x="5916613" y="1238250"/>
          <p14:tracePt t="2206" x="5903913" y="1250950"/>
          <p14:tracePt t="2223" x="5878513" y="1250950"/>
          <p14:tracePt t="2228" x="5867400" y="1263650"/>
          <p14:tracePt t="2239" x="5854700" y="1263650"/>
          <p14:tracePt t="2244" x="5854700" y="1276350"/>
          <p14:tracePt t="2256" x="5829300" y="1276350"/>
          <p14:tracePt t="2260" x="5816600" y="1276350"/>
          <p14:tracePt t="2276" x="5791200" y="1276350"/>
          <p14:tracePt t="2289" x="5778500" y="1289050"/>
          <p14:tracePt t="2306" x="5754688" y="1289050"/>
          <p14:tracePt t="2309" x="5741988" y="1289050"/>
          <p14:tracePt t="2323" x="5741988" y="1301750"/>
          <p14:tracePt t="2340" x="5716588" y="1301750"/>
          <p14:tracePt t="2342" x="5703888" y="1314450"/>
          <p14:tracePt t="2373" x="5691188" y="1314450"/>
          <p14:tracePt t="2373" x="5678488" y="1314450"/>
          <p14:tracePt t="2389" x="5665788" y="1314450"/>
          <p14:tracePt t="2428" x="5654675" y="1327150"/>
          <p14:tracePt t="2452" x="5641975" y="1327150"/>
          <p14:tracePt t="2473" x="5629275" y="1327150"/>
          <p14:tracePt t="2476" x="5603875" y="1327150"/>
          <p14:tracePt t="2506" x="5603875" y="1339850"/>
          <p14:tracePt t="2509" x="5591175" y="1339850"/>
          <p14:tracePt t="2540" x="5578475" y="1339850"/>
          <p14:tracePt t="2540" x="5565775" y="1350963"/>
          <p14:tracePt t="2564" x="5554663" y="1350963"/>
          <p14:tracePt t="2580" x="5541963" y="1350963"/>
          <p14:tracePt t="2589" x="5529263" y="1350963"/>
          <p14:tracePt t="2606" x="5516563" y="1350963"/>
          <p14:tracePt t="2628" x="5491163" y="1363663"/>
          <p14:tracePt t="2652" x="5478463" y="1363663"/>
          <p14:tracePt t="2673" x="5465763" y="1376363"/>
          <p14:tracePt t="2689" x="5454650" y="1376363"/>
          <p14:tracePt t="2692" x="5441950" y="1376363"/>
          <p14:tracePt t="2708" x="5429250" y="1389063"/>
          <p14:tracePt t="2725" x="5416550" y="1389063"/>
          <p14:tracePt t="2740" x="5403850" y="1389063"/>
          <p14:tracePt t="2756" x="5391150" y="1389063"/>
          <p14:tracePt t="2758" x="5378450" y="1401763"/>
          <p14:tracePt t="2789" x="5365750" y="1401763"/>
          <p14:tracePt t="2790" x="5353050" y="1401763"/>
          <p14:tracePt t="2806" x="5341938" y="1414463"/>
          <p14:tracePt t="2836" x="5316538" y="1414463"/>
          <p14:tracePt t="2868" x="5303838" y="1427163"/>
          <p14:tracePt t="2889" x="5291138" y="1427163"/>
          <p14:tracePt t="2906" x="5278438" y="1427163"/>
          <p14:tracePt t="2909" x="5265738" y="1427163"/>
          <p14:tracePt t="2925" x="5253038" y="1427163"/>
          <p14:tracePt t="2939" x="5241925" y="1427163"/>
          <p14:tracePt t="2942" x="5241925" y="1439863"/>
          <p14:tracePt t="2957" x="5216525" y="1439863"/>
          <p14:tracePt t="2973" x="5203825" y="1450975"/>
          <p14:tracePt t="2989" x="5178425" y="1450975"/>
          <p14:tracePt t="3006" x="5165725" y="1463675"/>
          <p14:tracePt t="3052" x="5153025" y="1463675"/>
          <p14:tracePt t="3073" x="5141913" y="1463675"/>
          <p14:tracePt t="3076" x="5129213" y="1463675"/>
          <p14:tracePt t="3124" x="5116513" y="1463675"/>
          <p14:tracePt t="3139" x="5091113" y="1476375"/>
          <p14:tracePt t="3157" x="5065713" y="1489075"/>
          <p14:tracePt t="3173" x="5053013" y="1489075"/>
          <p14:tracePt t="3173" x="5040313" y="1489075"/>
          <p14:tracePt t="3189" x="5040313" y="1501775"/>
          <p14:tracePt t="3190" x="5029200" y="1501775"/>
          <p14:tracePt t="3196" x="5016500" y="1501775"/>
          <p14:tracePt t="3206" x="5003800" y="1514475"/>
          <p14:tracePt t="3212" x="4991100" y="1514475"/>
          <p14:tracePt t="3223" x="4978400" y="1514475"/>
          <p14:tracePt t="3229" x="4965700" y="1514475"/>
          <p14:tracePt t="3244" x="4953000" y="1514475"/>
          <p14:tracePt t="3256" x="4929188" y="1527175"/>
          <p14:tracePt t="3276" x="4903788" y="1527175"/>
          <p14:tracePt t="3292" x="4891088" y="1539875"/>
          <p14:tracePt t="3308" x="4865688" y="1539875"/>
          <p14:tracePt t="3323" x="4865688" y="1552575"/>
          <p14:tracePt t="3339" x="4852988" y="1552575"/>
          <p14:tracePt t="3356" x="4840288" y="1552575"/>
          <p14:tracePt t="3357" x="4829175" y="1552575"/>
          <p14:tracePt t="3373" x="4803775" y="1563688"/>
          <p14:tracePt t="3389" x="4803775" y="1576388"/>
          <p14:tracePt t="3406" x="4778375" y="1576388"/>
          <p14:tracePt t="3423" x="4765675" y="1576388"/>
          <p14:tracePt t="3439" x="4752975" y="1576388"/>
          <p14:tracePt t="3444" x="4740275" y="1589088"/>
          <p14:tracePt t="3473" x="4727575" y="1589088"/>
          <p14:tracePt t="3476" x="4716463" y="1589088"/>
          <p14:tracePt t="3489" x="4691063" y="1601788"/>
          <p14:tracePt t="3524" x="4678363" y="1601788"/>
          <p14:tracePt t="3539" x="4678363" y="1614488"/>
          <p14:tracePt t="3540" x="4665663" y="1614488"/>
          <p14:tracePt t="3556" x="4652963" y="1614488"/>
          <p14:tracePt t="3580" x="4640263" y="1614488"/>
          <p14:tracePt t="3589" x="4627563" y="1614488"/>
          <p14:tracePt t="3606" x="4616450" y="1627188"/>
          <p14:tracePt t="3660" x="4591050" y="1627188"/>
          <p14:tracePt t="3684" x="4578350" y="1639888"/>
          <p14:tracePt t="3740" x="4552950" y="1639888"/>
          <p14:tracePt t="3772" x="4527550" y="1601788"/>
          <p14:tracePt t="3789" x="4478338" y="1527175"/>
          <p14:tracePt t="3790" x="4427538" y="1476375"/>
          <p14:tracePt t="3806" x="4416425" y="1450975"/>
          <p14:tracePt t="3807" x="4403725" y="1439863"/>
          <p14:tracePt t="3823" x="4340225" y="1439863"/>
          <p14:tracePt t="3823" x="4291013" y="1439863"/>
          <p14:tracePt t="3828" x="4203700" y="1439863"/>
          <p14:tracePt t="3839" x="4152900" y="1439863"/>
          <p14:tracePt t="3844" x="4090988" y="1439863"/>
          <p14:tracePt t="3856" x="4027488" y="1427163"/>
          <p14:tracePt t="3860" x="3990975" y="1414463"/>
          <p14:tracePt t="3873" x="3965575" y="1414463"/>
          <p14:tracePt t="3876" x="3940175" y="1414463"/>
          <p14:tracePt t="3892" x="3927475" y="1414463"/>
          <p14:tracePt t="3908" x="3914775" y="1414463"/>
          <p14:tracePt t="3948" x="3902075" y="1414463"/>
          <p14:tracePt t="4012" x="3890963" y="1414463"/>
          <p14:tracePt t="4028" x="3878263" y="1414463"/>
          <p14:tracePt t="4068" x="3865563" y="1414463"/>
          <p14:tracePt t="4100" x="3852863" y="1414463"/>
          <p14:tracePt t="4124" x="3840163" y="1414463"/>
          <p14:tracePt t="4156" x="3827463" y="1414463"/>
          <p14:tracePt t="4173" x="3802063" y="1414463"/>
          <p14:tracePt t="4189" x="3790950" y="1414463"/>
          <p14:tracePt t="4206" x="3765550" y="1414463"/>
          <p14:tracePt t="4207" x="3752850" y="1414463"/>
          <p14:tracePt t="4223" x="3727450" y="1414463"/>
          <p14:tracePt t="4239" x="3702050" y="1414463"/>
          <p14:tracePt t="4240" x="3678238" y="1414463"/>
          <p14:tracePt t="4244" x="3640138" y="1414463"/>
          <p14:tracePt t="4256" x="3627438" y="1414463"/>
          <p14:tracePt t="4260" x="3578225" y="1414463"/>
          <p14:tracePt t="4273" x="3552825" y="1439863"/>
          <p14:tracePt t="4276" x="3514725" y="1463675"/>
          <p14:tracePt t="4289" x="3489325" y="1489075"/>
          <p14:tracePt t="4292" x="3465513" y="1527175"/>
          <p14:tracePt t="4306" x="3427413" y="1552575"/>
          <p14:tracePt t="4308" x="3414713" y="1576388"/>
          <p14:tracePt t="4323" x="3402013" y="1627188"/>
          <p14:tracePt t="4325" x="3389313" y="1652588"/>
          <p14:tracePt t="4436" x="3414713" y="1639888"/>
          <p14:tracePt t="4456" x="3427413" y="1639888"/>
          <p14:tracePt t="4460" x="3452813" y="1627188"/>
          <p14:tracePt t="4473" x="3465513" y="1627188"/>
          <p14:tracePt t="4476" x="3502025" y="1614488"/>
          <p14:tracePt t="4492" x="3527425" y="1614488"/>
          <p14:tracePt t="4506" x="3552825" y="1601788"/>
          <p14:tracePt t="4508" x="3552825" y="1589088"/>
          <p14:tracePt t="4525" x="3578225" y="1589088"/>
          <p14:tracePt t="4539" x="3589338" y="1589088"/>
          <p14:tracePt t="4556" x="3627438" y="1589088"/>
          <p14:tracePt t="4556" x="3640138" y="1576388"/>
          <p14:tracePt t="4573" x="3665538" y="1563688"/>
          <p14:tracePt t="4573" x="3689350" y="1552575"/>
          <p14:tracePt t="4589" x="3714750" y="1539875"/>
          <p14:tracePt t="4590" x="3752850" y="1527175"/>
          <p14:tracePt t="4596" x="3790950" y="1514475"/>
          <p14:tracePt t="4606" x="3802063" y="1501775"/>
          <p14:tracePt t="4612" x="3814763" y="1501775"/>
          <p14:tracePt t="4622" x="3827463" y="1501775"/>
          <p14:tracePt t="4628" x="3840163" y="1489075"/>
          <p14:tracePt t="4684" x="3852863" y="1489075"/>
          <p14:tracePt t="4764" x="3878263" y="1476375"/>
          <p14:tracePt t="4780" x="3890963" y="1463675"/>
          <p14:tracePt t="4789" x="3902075" y="1450975"/>
          <p14:tracePt t="4806" x="3927475" y="1450975"/>
          <p14:tracePt t="4806" x="3952875" y="1427163"/>
          <p14:tracePt t="4812" x="3965575" y="1414463"/>
          <p14:tracePt t="4822" x="3990975" y="1414463"/>
          <p14:tracePt t="4839" x="4027488" y="1389063"/>
          <p14:tracePt t="4840" x="4040188" y="1376363"/>
          <p14:tracePt t="4856" x="4065588" y="1363663"/>
          <p14:tracePt t="4872" x="4078288" y="1363663"/>
          <p14:tracePt t="4889" x="4090988" y="1350963"/>
          <p14:tracePt t="4908" x="4103688" y="1339850"/>
          <p14:tracePt t="5004" x="4114800" y="1339850"/>
          <p14:tracePt t="5023" x="4114800" y="1350963"/>
          <p14:tracePt t="5023" x="4114800" y="1376363"/>
          <p14:tracePt t="5028" x="4114800" y="1414463"/>
          <p14:tracePt t="5039" x="4127500" y="1450975"/>
          <p14:tracePt t="5044" x="4127500" y="1463675"/>
          <p14:tracePt t="5056" x="4127500" y="1476375"/>
          <p14:tracePt t="5060" x="4127500" y="1501775"/>
          <p14:tracePt t="5072" x="4152900" y="1527175"/>
          <p14:tracePt t="5156" x="4152900" y="1552575"/>
          <p14:tracePt t="5172" x="4152900" y="1563688"/>
          <p14:tracePt t="5173" x="4152900" y="1614488"/>
          <p14:tracePt t="5189" x="4152900" y="1652588"/>
          <p14:tracePt t="5190" x="4152900" y="1701800"/>
          <p14:tracePt t="5197" x="4152900" y="1714500"/>
          <p14:tracePt t="5206" x="4152900" y="1739900"/>
          <p14:tracePt t="5212" x="4152900" y="1765300"/>
          <p14:tracePt t="5268" x="4165600" y="1765300"/>
          <p14:tracePt t="5289" x="4178300" y="1765300"/>
          <p14:tracePt t="5292" x="4191000" y="1765300"/>
          <p14:tracePt t="5306" x="4240213" y="1765300"/>
          <p14:tracePt t="5309" x="4252913" y="1765300"/>
          <p14:tracePt t="5322" x="4303713" y="1739900"/>
          <p14:tracePt t="5325" x="4378325" y="1714500"/>
          <p14:tracePt t="5339" x="4403725" y="1689100"/>
          <p14:tracePt t="5340" x="4452938" y="1676400"/>
          <p14:tracePt t="5356" x="4452938" y="1663700"/>
          <p14:tracePt t="5356" x="4478338" y="1639888"/>
          <p14:tracePt t="5372" x="4516438" y="1627188"/>
          <p14:tracePt t="5373" x="4540250" y="1589088"/>
          <p14:tracePt t="5389" x="4552950" y="1589088"/>
          <p14:tracePt t="5390" x="4552950" y="1576388"/>
          <p14:tracePt t="5406" x="4578350" y="1563688"/>
          <p14:tracePt t="5406" x="4578350" y="1552575"/>
          <p14:tracePt t="5516" x="4591050" y="1552575"/>
          <p14:tracePt t="5564" x="4603750" y="1552575"/>
          <p14:tracePt t="5628" x="4616450" y="1552575"/>
          <p14:tracePt t="5639" x="4627563" y="1552575"/>
          <p14:tracePt t="5772" x="4640263" y="1552575"/>
          <p14:tracePt t="5789" x="4652963" y="1552575"/>
          <p14:tracePt t="5806" x="4665663" y="1552575"/>
          <p14:tracePt t="5822" x="4691063" y="1552575"/>
          <p14:tracePt t="5823" x="4691063" y="1539875"/>
          <p14:tracePt t="5828" x="4703763" y="1539875"/>
          <p14:tracePt t="5839" x="4727575" y="1527175"/>
          <p14:tracePt t="5844" x="4740275" y="1514475"/>
          <p14:tracePt t="5856" x="4765675" y="1514475"/>
          <p14:tracePt t="5860" x="4791075" y="1501775"/>
          <p14:tracePt t="5872" x="4829175" y="1489075"/>
          <p14:tracePt t="5876" x="4840288" y="1489075"/>
          <p14:tracePt t="5889" x="4852988" y="1489075"/>
          <p14:tracePt t="5892" x="4878388" y="1476375"/>
          <p14:tracePt t="5906" x="4903788" y="1463675"/>
          <p14:tracePt t="5909" x="4929188" y="1463675"/>
          <p14:tracePt t="5925" x="4965700" y="1450975"/>
          <p14:tracePt t="5943" x="5016500" y="1439863"/>
          <p14:tracePt t="5956" x="5065713" y="1414463"/>
          <p14:tracePt t="5964" x="5091113" y="1401763"/>
          <p14:tracePt t="5972" x="5129213" y="1401763"/>
          <p14:tracePt t="5989" x="5153025" y="1389063"/>
          <p14:tracePt t="5990" x="5165725" y="1389063"/>
          <p14:tracePt t="6006" x="5178425" y="1376363"/>
          <p14:tracePt t="6006" x="5203825" y="1376363"/>
          <p14:tracePt t="6022" x="5229225" y="1376363"/>
          <p14:tracePt t="6039" x="5241925" y="1363663"/>
          <p14:tracePt t="6044" x="5265738" y="1363663"/>
          <p14:tracePt t="6072" x="5278438" y="1363663"/>
          <p14:tracePt t="6089" x="5291138" y="1363663"/>
          <p14:tracePt t="6095" x="5303838" y="1363663"/>
          <p14:tracePt t="6108" x="5316538" y="1363663"/>
          <p14:tracePt t="6122" x="5329238" y="1363663"/>
          <p14:tracePt t="6125" x="5329238" y="1376363"/>
          <p14:tracePt t="6139" x="5341938" y="1376363"/>
          <p14:tracePt t="6156" x="5341938" y="1389063"/>
          <p14:tracePt t="6396" x="5353050" y="1401763"/>
          <p14:tracePt t="6412" x="5365750" y="1401763"/>
          <p14:tracePt t="6422" x="5378450" y="1401763"/>
          <p14:tracePt t="6439" x="5391150" y="1427163"/>
          <p14:tracePt t="6460" x="5391150" y="1439863"/>
          <p14:tracePt t="6572" x="5391150" y="1450975"/>
          <p14:tracePt t="6796" x="5391150" y="1463675"/>
          <p14:tracePt t="6916" x="5391150" y="1476375"/>
          <p14:tracePt t="7196" x="5391150" y="1501775"/>
          <p14:tracePt t="7206" x="5391150" y="1527175"/>
          <p14:tracePt t="7222" x="5391150" y="1576388"/>
          <p14:tracePt t="7223" x="5391150" y="1601788"/>
          <p14:tracePt t="7239" x="5391150" y="1652588"/>
          <p14:tracePt t="7240" x="5391150" y="1689100"/>
          <p14:tracePt t="7243" x="5403850" y="1752600"/>
          <p14:tracePt t="7256" x="5403850" y="1789113"/>
          <p14:tracePt t="7260" x="5429250" y="1839913"/>
          <p14:tracePt t="7272" x="5441950" y="1876425"/>
          <p14:tracePt t="7275" x="5441950" y="1901825"/>
          <p14:tracePt t="7289" x="5441950" y="1927225"/>
          <p14:tracePt t="7291" x="5441950" y="1939925"/>
          <p14:tracePt t="7306" x="5441950" y="1952625"/>
          <p14:tracePt t="7308" x="5441950" y="1978025"/>
          <p14:tracePt t="7508" x="5441950" y="1989138"/>
          <p14:tracePt t="7522" x="5429250" y="1989138"/>
          <p14:tracePt t="7525" x="5403850" y="2014538"/>
          <p14:tracePt t="7539" x="5378450" y="2027238"/>
          <p14:tracePt t="7540" x="5341938" y="2052638"/>
          <p14:tracePt t="7556" x="5291138" y="2065338"/>
          <p14:tracePt t="7556" x="5229225" y="2101850"/>
          <p14:tracePt t="7572" x="5178425" y="2101850"/>
          <p14:tracePt t="7574" x="5116513" y="2139950"/>
          <p14:tracePt t="7589" x="5078413" y="2165350"/>
          <p14:tracePt t="7590" x="5040313" y="2178050"/>
          <p14:tracePt t="7596" x="5003800" y="2178050"/>
          <p14:tracePt t="7605" x="4965700" y="2201863"/>
          <p14:tracePt t="7622" x="4953000" y="2214563"/>
          <p14:tracePt t="7623" x="4929188" y="2227263"/>
          <p14:tracePt t="7628" x="4916488" y="2239963"/>
          <p14:tracePt t="7639" x="4903788" y="2252663"/>
          <p14:tracePt t="7644" x="4865688" y="2265363"/>
          <p14:tracePt t="7656" x="4865688" y="2278063"/>
          <p14:tracePt t="7660" x="4840288" y="2290763"/>
          <p14:tracePt t="7716" x="4829175" y="2303463"/>
          <p14:tracePt t="7748" x="4816475" y="2303463"/>
          <p14:tracePt t="7804" x="4816475" y="2290763"/>
          <p14:tracePt t="7822" x="4840288" y="2290763"/>
          <p14:tracePt t="7823" x="4953000" y="2290763"/>
          <p14:tracePt t="7828" x="5029200" y="2290763"/>
          <p14:tracePt t="7839" x="4991100" y="2290763"/>
          <p14:tracePt t="7843" x="4940300" y="2290763"/>
          <p14:tracePt t="7855" x="4916488" y="2303463"/>
          <p14:tracePt t="7859" x="4878388" y="2303463"/>
          <p14:tracePt t="7872" x="4852988" y="2327275"/>
          <p14:tracePt t="7875" x="4816475" y="2327275"/>
          <p14:tracePt t="7889" x="4803775" y="2327275"/>
          <p14:tracePt t="7891" x="4752975" y="2352675"/>
          <p14:tracePt t="7905" x="4716463" y="2352675"/>
          <p14:tracePt t="7908" x="4691063" y="2378075"/>
          <p14:tracePt t="7922" x="4678363" y="2378075"/>
          <p14:tracePt t="7972" x="4665663" y="2378075"/>
          <p14:tracePt t="7989" x="4665663" y="2365375"/>
          <p14:tracePt t="8006" x="4640263" y="2327275"/>
          <p14:tracePt t="8022" x="4552950" y="2303463"/>
          <p14:tracePt t="8023" x="4503738" y="2290763"/>
          <p14:tracePt t="8028" x="4491038" y="2290763"/>
          <p14:tracePt t="8039" x="4465638" y="2290763"/>
          <p14:tracePt t="8044" x="4452938" y="2290763"/>
          <p14:tracePt t="8055" x="4427538" y="2290763"/>
          <p14:tracePt t="8059" x="4416425" y="2290763"/>
          <p14:tracePt t="8072" x="4403725" y="2290763"/>
          <p14:tracePt t="8075" x="4391025" y="2290763"/>
          <p14:tracePt t="8089" x="4378325" y="2290763"/>
          <p14:tracePt t="8091" x="4365625" y="2290763"/>
          <p14:tracePt t="8106" x="4340225" y="2290763"/>
          <p14:tracePt t="8108" x="4327525" y="2303463"/>
          <p14:tracePt t="8124" x="4340225" y="2303463"/>
          <p14:tracePt t="8139" x="4391025" y="2303463"/>
          <p14:tracePt t="8139" x="4427538" y="2265363"/>
          <p14:tracePt t="8156" x="4452938" y="2252663"/>
          <p14:tracePt t="8188" x="4452938" y="2239963"/>
          <p14:tracePt t="8195" x="4452938" y="2214563"/>
          <p14:tracePt t="8206" x="4452938" y="2190750"/>
          <p14:tracePt t="8211" x="4452938" y="2178050"/>
          <p14:tracePt t="8222" x="4452938" y="2152650"/>
          <p14:tracePt t="8228" x="4452938" y="2101850"/>
          <p14:tracePt t="8239" x="4452938" y="2052638"/>
          <p14:tracePt t="8244" x="4427538" y="2001838"/>
          <p14:tracePt t="8255" x="4416425" y="1939925"/>
          <p14:tracePt t="8259" x="4416425" y="1901825"/>
          <p14:tracePt t="8272" x="4416425" y="1865313"/>
          <p14:tracePt t="8275" x="4416425" y="1814513"/>
          <p14:tracePt t="8289" x="4416425" y="1739900"/>
          <p14:tracePt t="8291" x="4478338" y="1676400"/>
          <p14:tracePt t="8305" x="4565650" y="1627188"/>
          <p14:tracePt t="8308" x="4665663" y="1576388"/>
          <p14:tracePt t="8322" x="4765675" y="1552575"/>
          <p14:tracePt t="8324" x="4865688" y="1476375"/>
          <p14:tracePt t="8339" x="4903788" y="1450975"/>
          <p14:tracePt t="8339" x="4965700" y="1401763"/>
          <p14:tracePt t="8355" x="5029200" y="1350963"/>
          <p14:tracePt t="8356" x="5078413" y="1289050"/>
          <p14:tracePt t="8372" x="5129213" y="1238250"/>
          <p14:tracePt t="8373" x="5165725" y="1176338"/>
          <p14:tracePt t="8389" x="5191125" y="1138238"/>
          <p14:tracePt t="8390" x="5216525" y="1089025"/>
          <p14:tracePt t="8405" x="5229225" y="1076325"/>
          <p14:tracePt t="8406" x="5241925" y="1050925"/>
          <p14:tracePt t="8439" x="5253038" y="1038225"/>
          <p14:tracePt t="8460" x="5278438" y="1038225"/>
          <p14:tracePt t="8472" x="5291138" y="1038225"/>
          <p14:tracePt t="8475" x="5303838" y="1038225"/>
          <p14:tracePt t="8489" x="5341938" y="1038225"/>
          <p14:tracePt t="8491" x="5365750" y="1038225"/>
          <p14:tracePt t="8505" x="5378450" y="1038225"/>
          <p14:tracePt t="8508" x="5403850" y="1038225"/>
          <p14:tracePt t="8522" x="5416550" y="1038225"/>
          <p14:tracePt t="8604" x="5441950" y="1038225"/>
          <p14:tracePt t="8622" x="5454650" y="1038225"/>
          <p14:tracePt t="8628" x="5465763" y="1038225"/>
          <p14:tracePt t="8639" x="5491163" y="1038225"/>
          <p14:tracePt t="8644" x="5503863" y="1038225"/>
          <p14:tracePt t="8655" x="5541963" y="1038225"/>
          <p14:tracePt t="8659" x="5565775" y="1038225"/>
          <p14:tracePt t="8672" x="5591175" y="1038225"/>
          <p14:tracePt t="8675" x="5616575" y="1038225"/>
          <p14:tracePt t="8689" x="5641975" y="1038225"/>
          <p14:tracePt t="8691" x="5665788" y="1038225"/>
          <p14:tracePt t="8707" x="5691188" y="1038225"/>
          <p14:tracePt t="8722" x="5703888" y="1038225"/>
          <p14:tracePt t="8724" x="5716588" y="1038225"/>
          <p14:tracePt t="8739" x="5729288" y="1038225"/>
          <p14:tracePt t="8740" x="5754688" y="1038225"/>
          <p14:tracePt t="8756" x="5778500" y="1038225"/>
          <p14:tracePt t="8772" x="5791200" y="1038225"/>
          <p14:tracePt t="8789" x="5816600" y="1038225"/>
          <p14:tracePt t="8789" x="5829300" y="1038225"/>
          <p14:tracePt t="8805" x="5842000" y="1038225"/>
          <p14:tracePt t="8806" x="5854700" y="1038225"/>
          <p14:tracePt t="8839" x="5867400" y="1038225"/>
          <p14:tracePt t="8964" x="5878513" y="1038225"/>
          <p14:tracePt t="8988" x="5878513" y="1050925"/>
          <p14:tracePt t="9005" x="5867400" y="1063625"/>
          <p14:tracePt t="9022" x="5842000" y="1063625"/>
          <p14:tracePt t="9023" x="5842000" y="1076325"/>
          <p14:tracePt t="9027" x="5829300" y="1089025"/>
          <p14:tracePt t="9039" x="5816600" y="1089025"/>
          <p14:tracePt t="9055" x="5791200" y="1101725"/>
          <p14:tracePt t="9059" x="5791200" y="1114425"/>
          <p14:tracePt t="9075" x="5767388" y="1114425"/>
          <p14:tracePt t="9089" x="5767388" y="1138238"/>
          <p14:tracePt t="9105" x="5741988" y="1138238"/>
          <p14:tracePt t="9108" x="5741988" y="1150938"/>
          <p14:tracePt t="9124" x="5716588" y="1163638"/>
          <p14:tracePt t="9139" x="5716588" y="1176338"/>
          <p14:tracePt t="9139" x="5703888" y="1176338"/>
          <p14:tracePt t="9155" x="5703888" y="1189038"/>
          <p14:tracePt t="9156" x="5691188" y="1201738"/>
          <p14:tracePt t="9172" x="5678488" y="1201738"/>
          <p14:tracePt t="9189" x="5678488" y="1214438"/>
          <p14:tracePt t="9195" x="5665788" y="1227138"/>
          <p14:tracePt t="9500" x="5654675" y="1238250"/>
          <p14:tracePt t="9522" x="5654675" y="1250950"/>
          <p14:tracePt t="9539" x="5654675" y="1263650"/>
          <p14:tracePt t="9555" x="5654675" y="1276350"/>
          <p14:tracePt t="9652" x="5654675" y="1289050"/>
          <p14:tracePt t="9699" x="5641975" y="1289050"/>
          <p14:tracePt t="9779" x="5629275" y="1301750"/>
          <p14:tracePt t="10764" x="5629275" y="1314450"/>
          <p14:tracePt t="10812" x="5641975" y="1327150"/>
          <p14:tracePt t="10827" x="5654675" y="1327150"/>
          <p14:tracePt t="10892" x="5665788" y="1327150"/>
          <p14:tracePt t="10933" x="5678488" y="1327150"/>
          <p14:tracePt t="10958" x="5691188" y="1327150"/>
          <p14:tracePt t="10963" x="5703888" y="1327150"/>
          <p14:tracePt t="10972" x="5716588" y="1327150"/>
          <p14:tracePt t="11005" x="5729288" y="1327150"/>
          <p14:tracePt t="11006" x="5741988" y="1314450"/>
          <p14:tracePt t="11028" x="5754688" y="1314450"/>
          <p14:tracePt t="11038" x="5778500" y="1314450"/>
          <p14:tracePt t="11055" x="5778500" y="1301750"/>
          <p14:tracePt t="11055" x="5803900" y="1289050"/>
          <p14:tracePt t="11059" x="5829300" y="1276350"/>
          <p14:tracePt t="11072" x="5842000" y="1263650"/>
          <p14:tracePt t="11075" x="5867400" y="1263650"/>
          <p14:tracePt t="11088" x="5878513" y="1238250"/>
          <p14:tracePt t="11091" x="5903913" y="1227138"/>
          <p14:tracePt t="11105" x="5929313" y="1214438"/>
          <p14:tracePt t="11107" x="5954713" y="1176338"/>
          <p14:tracePt t="11122" x="5967413" y="1176338"/>
          <p14:tracePt t="11124" x="5978525" y="1163638"/>
          <p14:tracePt t="11139" x="5991225" y="1138238"/>
          <p14:tracePt t="11141" x="6029325" y="1125538"/>
          <p14:tracePt t="11155" x="6029325" y="1101725"/>
          <p14:tracePt t="11156" x="6042025" y="1101725"/>
          <p14:tracePt t="11172" x="6054725" y="1089025"/>
          <p14:tracePt t="11188" x="6054725" y="1076325"/>
          <p14:tracePt t="11189" x="6067425" y="1050925"/>
          <p14:tracePt t="11205" x="6078538" y="1050925"/>
          <p14:tracePt t="11222" x="6091238" y="1014413"/>
          <p14:tracePt t="11222" x="6103938" y="1014413"/>
          <p14:tracePt t="11238" x="6129338" y="989013"/>
          <p14:tracePt t="11255" x="6129338" y="976313"/>
          <p14:tracePt t="11256" x="6142038" y="963613"/>
          <p14:tracePt t="11272" x="6154738" y="950913"/>
          <p14:tracePt t="11288" x="6154738" y="938213"/>
          <p14:tracePt t="11291" x="6167438" y="938213"/>
          <p14:tracePt t="11307" x="6167438" y="925513"/>
          <p14:tracePt t="11324" x="6180138" y="912813"/>
          <p14:tracePt t="11355" x="6180138" y="901700"/>
          <p14:tracePt t="11372" x="6191250" y="901700"/>
          <p14:tracePt t="11372" x="6203950" y="889000"/>
          <p14:tracePt t="11388" x="6203950" y="876300"/>
          <p14:tracePt t="11405" x="6203950" y="863600"/>
          <p14:tracePt t="11406" x="6216650" y="850900"/>
          <p14:tracePt t="11422" x="6216650" y="838200"/>
          <p14:tracePt t="11422" x="6229350" y="812800"/>
          <p14:tracePt t="11438" x="6242050" y="801688"/>
          <p14:tracePt t="11455" x="6242050" y="788988"/>
          <p14:tracePt t="11455" x="6242050" y="776288"/>
          <p14:tracePt t="11459" x="6242050" y="750888"/>
          <p14:tracePt t="11472" x="6254750" y="750888"/>
          <p14:tracePt t="11488" x="6254750" y="738188"/>
          <p14:tracePt t="11507" x="6254750" y="712788"/>
          <p14:tracePt t="11796" x="6242050" y="712788"/>
          <p14:tracePt t="11835" x="6216650" y="712788"/>
          <p14:tracePt t="12516" x="6203950" y="725488"/>
          <p14:tracePt t="12763" x="6180138" y="738188"/>
          <p14:tracePt t="12827" x="6167438" y="738188"/>
          <p14:tracePt t="12875" x="6154738" y="738188"/>
          <p14:tracePt t="12915" x="6154738" y="750888"/>
          <p14:tracePt t="12947" x="6142038" y="750888"/>
          <p14:tracePt t="15243" x="6129338" y="750888"/>
          <p14:tracePt t="15259" x="6116638" y="750888"/>
          <p14:tracePt t="15271" x="6103938" y="750888"/>
          <p14:tracePt t="15275" x="6091238" y="750888"/>
          <p14:tracePt t="15291" x="6067425" y="750888"/>
          <p14:tracePt t="15307" x="6054725" y="750888"/>
          <p14:tracePt t="15321" x="6029325" y="763588"/>
          <p14:tracePt t="15340" x="6016625" y="763588"/>
          <p14:tracePt t="15357" x="6003925" y="763588"/>
          <p14:tracePt t="15371" x="5991225" y="763588"/>
          <p14:tracePt t="15405" x="5978525" y="763588"/>
          <p14:tracePt t="15421" x="5967413" y="763588"/>
          <p14:tracePt t="15427" x="5954713" y="763588"/>
          <p14:tracePt t="15438" x="5942013" y="776288"/>
          <p14:tracePt t="15455" x="5929313" y="776288"/>
          <p14:tracePt t="15459" x="5916613" y="776288"/>
          <p14:tracePt t="15471" x="5903913" y="776288"/>
          <p14:tracePt t="15488" x="5891213" y="776288"/>
          <p14:tracePt t="15491" x="5867400" y="776288"/>
          <p14:tracePt t="15507" x="5842000" y="776288"/>
          <p14:tracePt t="15521" x="5816600" y="776288"/>
          <p14:tracePt t="15524" x="5778500" y="776288"/>
          <p14:tracePt t="15538" x="5767388" y="776288"/>
          <p14:tracePt t="15541" x="5741988" y="776288"/>
          <p14:tracePt t="15555" x="5716588" y="776288"/>
          <p14:tracePt t="15556" x="5691188" y="776288"/>
          <p14:tracePt t="15571" x="5678488" y="776288"/>
          <p14:tracePt t="15572" x="5665788" y="776288"/>
          <p14:tracePt t="15588" x="5629275" y="776288"/>
          <p14:tracePt t="15589" x="5603875" y="776288"/>
          <p14:tracePt t="15605" x="5591175" y="776288"/>
          <p14:tracePt t="15605" x="5554663" y="776288"/>
          <p14:tracePt t="15621" x="5529263" y="776288"/>
          <p14:tracePt t="15622" x="5503863" y="776288"/>
          <p14:tracePt t="15638" x="5478463" y="776288"/>
          <p14:tracePt t="15639" x="5465763" y="776288"/>
          <p14:tracePt t="15644" x="5429250" y="776288"/>
          <p14:tracePt t="15655" x="5391150" y="776288"/>
          <p14:tracePt t="15660" x="5365750" y="776288"/>
          <p14:tracePt t="15671" x="5329238" y="776288"/>
          <p14:tracePt t="15675" x="5291138" y="776288"/>
          <p14:tracePt t="15688" x="5265738" y="776288"/>
          <p14:tracePt t="15691" x="5229225" y="776288"/>
          <p14:tracePt t="15705" x="5191125" y="776288"/>
          <p14:tracePt t="15707" x="5153025" y="776288"/>
          <p14:tracePt t="15721" x="5141913" y="776288"/>
          <p14:tracePt t="15724" x="5103813" y="776288"/>
          <p14:tracePt t="15738" x="5065713" y="776288"/>
          <p14:tracePt t="15741" x="5040313" y="776288"/>
          <p14:tracePt t="15755" x="4991100" y="776288"/>
          <p14:tracePt t="15757" x="4953000" y="776288"/>
          <p14:tracePt t="15771" x="4916488" y="776288"/>
          <p14:tracePt t="15774" x="4891088" y="776288"/>
          <p14:tracePt t="15788" x="4852988" y="776288"/>
          <p14:tracePt t="15788" x="4803775" y="776288"/>
          <p14:tracePt t="15805" x="4740275" y="776288"/>
          <p14:tracePt t="15806" x="4691063" y="776288"/>
          <p14:tracePt t="15811" x="4652963" y="776288"/>
          <p14:tracePt t="15821" x="4591050" y="776288"/>
          <p14:tracePt t="15838" x="4552950" y="776288"/>
          <p14:tracePt t="15839" x="4516438" y="776288"/>
          <p14:tracePt t="15843" x="4491038" y="776288"/>
          <p14:tracePt t="15855" x="4427538" y="776288"/>
          <p14:tracePt t="15859" x="4403725" y="776288"/>
          <p14:tracePt t="15871" x="4365625" y="776288"/>
          <p14:tracePt t="15875" x="4352925" y="776288"/>
          <p14:tracePt t="15888" x="4327525" y="776288"/>
          <p14:tracePt t="15891" x="4303713" y="776288"/>
          <p14:tracePt t="15905" x="4278313" y="776288"/>
          <p14:tracePt t="15907" x="4265613" y="763588"/>
          <p14:tracePt t="15921" x="4227513" y="763588"/>
          <p14:tracePt t="15924" x="4178300" y="738188"/>
          <p14:tracePt t="15942" x="4103688" y="725488"/>
          <p14:tracePt t="15955" x="4065588" y="725488"/>
          <p14:tracePt t="15955" x="4040188" y="725488"/>
          <p14:tracePt t="15963" x="3990975" y="725488"/>
          <p14:tracePt t="15972" x="3940175" y="712788"/>
          <p14:tracePt t="15988" x="3914775" y="712788"/>
          <p14:tracePt t="15988" x="3852863" y="688975"/>
          <p14:tracePt t="16004" x="3827463" y="688975"/>
          <p14:tracePt t="16005" x="3790950" y="688975"/>
          <p14:tracePt t="16021" x="3752850" y="676275"/>
          <p14:tracePt t="16022" x="3714750" y="676275"/>
          <p14:tracePt t="16038" x="3689350" y="676275"/>
          <p14:tracePt t="16038" x="3665538" y="676275"/>
          <p14:tracePt t="16054" x="3627438" y="676275"/>
          <p14:tracePt t="16055" x="3602038" y="676275"/>
          <p14:tracePt t="16059" x="3578225" y="676275"/>
          <p14:tracePt t="16071" x="3540125" y="676275"/>
          <p14:tracePt t="16075" x="3527425" y="676275"/>
          <p14:tracePt t="16088" x="3502025" y="676275"/>
          <p14:tracePt t="16091" x="3465513" y="663575"/>
          <p14:tracePt t="16104" x="3452813" y="663575"/>
          <p14:tracePt t="16107" x="3440113" y="663575"/>
          <p14:tracePt t="16121" x="3414713" y="638175"/>
          <p14:tracePt t="16123" x="3389313" y="638175"/>
          <p14:tracePt t="16138" x="3352800" y="638175"/>
          <p14:tracePt t="16139" x="3314700" y="638175"/>
          <p14:tracePt t="16154" x="3302000" y="638175"/>
          <p14:tracePt t="16155" x="3276600" y="638175"/>
          <p14:tracePt t="16171" x="3252788" y="625475"/>
          <p14:tracePt t="16171" x="3240088" y="625475"/>
          <p14:tracePt t="16188" x="3227388" y="625475"/>
          <p14:tracePt t="16188" x="3201988" y="625475"/>
          <p14:tracePt t="16204" x="3189288" y="625475"/>
          <p14:tracePt t="16205" x="3176588" y="612775"/>
          <p14:tracePt t="16221" x="3152775" y="612775"/>
          <p14:tracePt t="16221" x="3140075" y="612775"/>
          <p14:tracePt t="16237" x="3127375" y="600075"/>
          <p14:tracePt t="16238" x="3101975" y="588963"/>
          <p14:tracePt t="16254" x="3076575" y="588963"/>
          <p14:tracePt t="16271" x="3065463" y="576263"/>
          <p14:tracePt t="16271" x="3040063" y="563563"/>
          <p14:tracePt t="16291" x="3014663" y="550863"/>
          <p14:tracePt t="16315" x="3014663" y="538163"/>
          <p14:tracePt t="16339" x="3001963" y="538163"/>
          <p14:tracePt t="16363" x="3001963" y="525463"/>
          <p14:tracePt t="16372" x="2989263" y="525463"/>
          <p14:tracePt t="16388" x="2976563" y="512763"/>
          <p14:tracePt t="16427" x="2976563" y="500063"/>
          <p14:tracePt t="16459" x="2976563" y="487363"/>
          <p14:tracePt t="16483" x="2976563" y="476250"/>
          <p14:tracePt t="16505" x="2976563" y="463550"/>
          <p14:tracePt t="16505" x="2976563" y="450850"/>
          <p14:tracePt t="16508" x="2989263" y="450850"/>
          <p14:tracePt t="16521" x="3001963" y="425450"/>
          <p14:tracePt t="16524" x="3014663" y="412750"/>
          <p14:tracePt t="16538" x="3027363" y="387350"/>
          <p14:tracePt t="16540" x="3052763" y="374650"/>
          <p14:tracePt t="16555" x="3076575" y="350838"/>
          <p14:tracePt t="16557" x="3101975" y="338138"/>
          <p14:tracePt t="16571" x="3152775" y="300038"/>
          <p14:tracePt t="16573" x="3189288" y="300038"/>
          <p14:tracePt t="16588" x="3252788" y="250825"/>
          <p14:tracePt t="16588" x="3302000" y="225425"/>
          <p14:tracePt t="16605" x="3365500" y="212725"/>
          <p14:tracePt t="16605" x="3427413" y="174625"/>
          <p14:tracePt t="16621" x="3527425" y="150813"/>
          <p14:tracePt t="16622" x="3589338" y="112713"/>
          <p14:tracePt t="16628" x="3665538" y="87313"/>
          <p14:tracePt t="16638" x="3740150" y="50800"/>
          <p14:tracePt t="16644" x="3790950" y="25400"/>
          <p14:tracePt t="17006" x="6254750" y="25400"/>
          <p14:tracePt t="17008" x="6291263" y="38100"/>
          <p14:tracePt t="17012" x="6303963" y="50800"/>
          <p14:tracePt t="17023" x="6329363" y="61913"/>
          <p14:tracePt t="17028" x="6329363" y="74613"/>
          <p14:tracePt t="17038" x="6342063" y="74613"/>
          <p14:tracePt t="17055" x="6342063" y="87313"/>
          <p14:tracePt t="17061" x="6354763" y="100013"/>
          <p14:tracePt t="17077" x="6354763" y="112713"/>
          <p14:tracePt t="17089" x="6367463" y="125413"/>
          <p14:tracePt t="17105" x="6367463" y="138113"/>
          <p14:tracePt t="17122" x="6367463" y="150813"/>
          <p14:tracePt t="17125" x="6367463" y="161925"/>
          <p14:tracePt t="17141" x="6367463" y="174625"/>
          <p14:tracePt t="17172" x="6367463" y="187325"/>
          <p14:tracePt t="17173" x="6367463" y="200025"/>
          <p14:tracePt t="17188" x="6367463" y="212725"/>
          <p14:tracePt t="17212" x="6367463" y="225425"/>
          <p14:tracePt t="17228" x="6367463" y="238125"/>
          <p14:tracePt t="17244" x="6367463" y="250825"/>
          <p14:tracePt t="17276" x="6367463" y="263525"/>
          <p14:tracePt t="17300" x="6367463" y="274638"/>
          <p14:tracePt t="17322" x="6367463" y="287338"/>
          <p14:tracePt t="17338" x="6367463" y="300038"/>
          <p14:tracePt t="17340" x="6367463" y="312738"/>
          <p14:tracePt t="17356" x="6342063" y="325438"/>
          <p14:tracePt t="17372" x="6342063" y="338138"/>
          <p14:tracePt t="17373" x="6342063" y="350838"/>
          <p14:tracePt t="17388" x="6342063" y="363538"/>
          <p14:tracePt t="17390" x="6329363" y="363538"/>
          <p14:tracePt t="17396" x="6329363" y="374650"/>
          <p14:tracePt t="17405" x="6329363" y="387350"/>
          <p14:tracePt t="17412" x="6329363" y="400050"/>
          <p14:tracePt t="17423" x="6316663" y="412750"/>
          <p14:tracePt t="17430" x="6303963" y="425450"/>
          <p14:tracePt t="17438" x="6303963" y="438150"/>
          <p14:tracePt t="17456" x="6291263" y="463550"/>
          <p14:tracePt t="17477" x="6280150" y="476250"/>
          <p14:tracePt t="17488" x="6280150" y="487363"/>
          <p14:tracePt t="17506" x="6267450" y="500063"/>
          <p14:tracePt t="17522" x="6267450" y="512763"/>
          <p14:tracePt t="17526" x="6254750" y="525463"/>
          <p14:tracePt t="17538" x="6242050" y="525463"/>
          <p14:tracePt t="17556" x="6229350" y="550863"/>
          <p14:tracePt t="17573" x="6216650" y="576263"/>
          <p14:tracePt t="17606" x="6203950" y="600075"/>
          <p14:tracePt t="17613" x="6191250" y="612775"/>
          <p14:tracePt t="17639" x="6180138" y="625475"/>
          <p14:tracePt t="17655" x="6180138" y="638175"/>
          <p14:tracePt t="17677" x="6167438" y="650875"/>
          <p14:tracePt t="17709" x="6154738" y="663575"/>
          <p14:tracePt t="17732" x="6142038" y="663575"/>
          <p14:tracePt t="17755" x="6142038" y="676275"/>
          <p14:tracePt t="17757" x="6129338" y="676275"/>
          <p14:tracePt t="17773" x="6116638" y="688975"/>
          <p14:tracePt t="17780" x="6103938" y="688975"/>
          <p14:tracePt t="17805" x="6103938" y="700088"/>
          <p14:tracePt t="17823" x="6091238" y="712788"/>
          <p14:tracePt t="17829" x="6091238" y="725488"/>
          <p14:tracePt t="17838" x="6078538" y="725488"/>
          <p14:tracePt t="17856" x="6067425" y="738188"/>
          <p14:tracePt t="17872" x="6067425" y="750888"/>
          <p14:tracePt t="17876" x="6067425" y="763588"/>
          <p14:tracePt t="17892" x="6054725" y="763588"/>
          <p14:tracePt t="18180" x="6054725" y="776288"/>
          <p14:tracePt t="18208" x="6054725" y="788988"/>
          <p14:tracePt t="18379" x="6054725" y="801688"/>
          <p14:tracePt t="18403" x="6054725" y="812800"/>
          <p14:tracePt t="18421" x="6042025" y="812800"/>
          <p14:tracePt t="18421" x="6042025" y="825500"/>
          <p14:tracePt t="18867" x="6042025" y="850900"/>
          <p14:tracePt t="18888" x="6042025" y="863600"/>
          <p14:tracePt t="18891" x="6042025" y="876300"/>
          <p14:tracePt t="18921" x="6042025" y="901700"/>
          <p14:tracePt t="18924" x="6042025" y="912813"/>
          <p14:tracePt t="18954" x="6042025" y="938213"/>
          <p14:tracePt t="18972" x="6042025" y="950913"/>
          <p14:tracePt t="18995" x="6042025" y="976313"/>
          <p14:tracePt t="19043" x="6042025" y="989013"/>
          <p14:tracePt t="19099" x="6042025" y="1014413"/>
          <p14:tracePt t="19123" x="6042025" y="1025525"/>
          <p14:tracePt t="19147" x="6042025" y="1050925"/>
          <p14:tracePt t="19171" x="6042025" y="1063625"/>
          <p14:tracePt t="19189" x="6042025" y="1089025"/>
          <p14:tracePt t="19211" x="6042025" y="1101725"/>
          <p14:tracePt t="19227" x="6042025" y="1125538"/>
          <p14:tracePt t="19267" x="6042025" y="1138238"/>
          <p14:tracePt t="19291" x="6042025" y="1163638"/>
          <p14:tracePt t="19315" x="6042025" y="1176338"/>
          <p14:tracePt t="19338" x="6042025" y="1201738"/>
          <p14:tracePt t="19340" x="6042025" y="1214438"/>
          <p14:tracePt t="19354" x="6042025" y="1227138"/>
          <p14:tracePt t="19355" x="6042025" y="1250950"/>
          <p14:tracePt t="19371" x="6042025" y="1263650"/>
          <p14:tracePt t="19372" x="6042025" y="1289050"/>
          <p14:tracePt t="19388" x="6042025" y="1301750"/>
          <p14:tracePt t="19388" x="6042025" y="1339850"/>
          <p14:tracePt t="19404" x="6042025" y="1376363"/>
          <p14:tracePt t="19405" x="6042025" y="1389063"/>
          <p14:tracePt t="19421" x="6042025" y="1439863"/>
          <p14:tracePt t="19422" x="6042025" y="1476375"/>
          <p14:tracePt t="19438" x="6042025" y="1514475"/>
          <p14:tracePt t="19438" x="6029325" y="1576388"/>
          <p14:tracePt t="19443" x="6016625" y="1627188"/>
          <p14:tracePt t="19454" x="6003925" y="1652588"/>
          <p14:tracePt t="19459" x="5991225" y="1714500"/>
          <p14:tracePt t="19471" x="5991225" y="1752600"/>
          <p14:tracePt t="19475" x="5978525" y="1801813"/>
          <p14:tracePt t="19488" x="5967413" y="1839913"/>
          <p14:tracePt t="19491" x="5967413" y="1865313"/>
          <p14:tracePt t="19504" x="5954713" y="1901825"/>
          <p14:tracePt t="19507" x="5929313" y="1939925"/>
          <p14:tracePt t="19521" x="5929313" y="1978025"/>
          <p14:tracePt t="19524" x="5916613" y="2014538"/>
          <p14:tracePt t="19538" x="5891213" y="2065338"/>
          <p14:tracePt t="19540" x="5878513" y="2089150"/>
          <p14:tracePt t="19554" x="5878513" y="2127250"/>
          <p14:tracePt t="19555" x="5854700" y="2165350"/>
          <p14:tracePt t="19571" x="5829300" y="2190750"/>
          <p14:tracePt t="19572" x="5829300" y="2214563"/>
          <p14:tracePt t="19588" x="5816600" y="2227263"/>
          <p14:tracePt t="19588" x="5803900" y="2252663"/>
          <p14:tracePt t="19604" x="5803900" y="2278063"/>
          <p14:tracePt t="19606" x="5791200" y="2290763"/>
          <p14:tracePt t="19621" x="5778500" y="2314575"/>
          <p14:tracePt t="19621" x="5767388" y="2327275"/>
          <p14:tracePt t="19627" x="5754688" y="2352675"/>
          <p14:tracePt t="19637" x="5741988" y="2378075"/>
          <p14:tracePt t="19644" x="5716588" y="2403475"/>
          <p14:tracePt t="19654" x="5716588" y="2427288"/>
          <p14:tracePt t="19659" x="5691188" y="2490788"/>
          <p14:tracePt t="19671" x="5678488" y="2527300"/>
          <p14:tracePt t="19675" x="5654675" y="2590800"/>
          <p14:tracePt t="19688" x="5629275" y="2627313"/>
          <p14:tracePt t="19691" x="5616575" y="2665413"/>
          <p14:tracePt t="19704" x="5591175" y="2716213"/>
          <p14:tracePt t="19707" x="5578475" y="2740025"/>
          <p14:tracePt t="19721" x="5565775" y="2778125"/>
          <p14:tracePt t="19723" x="5565775" y="2790825"/>
          <p14:tracePt t="19737" x="5541963" y="2816225"/>
          <p14:tracePt t="19740" x="5541963" y="2828925"/>
          <p14:tracePt t="19772" x="5541963" y="2852738"/>
          <p14:tracePt t="19787" x="5529263" y="2852738"/>
          <p14:tracePt t="19804" x="5529263" y="2865438"/>
          <p14:tracePt t="19805" x="5503863" y="2890838"/>
          <p14:tracePt t="19821" x="5503863" y="2903538"/>
          <p14:tracePt t="19821" x="5491163" y="2916238"/>
          <p14:tracePt t="19838" x="5491163" y="2952750"/>
          <p14:tracePt t="19838" x="5478463" y="2978150"/>
          <p14:tracePt t="19844" x="5465763" y="3003550"/>
          <p14:tracePt t="19854" x="5441950" y="3054350"/>
          <p14:tracePt t="19859" x="5429250" y="3090863"/>
          <p14:tracePt t="19871" x="5429250" y="3128963"/>
          <p14:tracePt t="19875" x="5403850" y="3165475"/>
          <p14:tracePt t="19888" x="5391150" y="3203575"/>
          <p14:tracePt t="19891" x="5353050" y="3267075"/>
          <p14:tracePt t="19904" x="5316538" y="3378200"/>
          <p14:tracePt t="19907" x="5291138" y="3416300"/>
          <p14:tracePt t="19921" x="5265738" y="3479800"/>
          <p14:tracePt t="19924" x="5253038" y="3554413"/>
          <p14:tracePt t="19938" x="5216525" y="3603625"/>
          <p14:tracePt t="19941" x="5203825" y="3667125"/>
          <p14:tracePt t="19954" x="5178425" y="3703638"/>
          <p14:tracePt t="19955" x="5165725" y="3741738"/>
          <p14:tracePt t="19971" x="5153025" y="3779838"/>
          <p14:tracePt t="19972" x="5153025" y="3816350"/>
          <p14:tracePt t="19987" x="5141913" y="3841750"/>
          <p14:tracePt t="19988" x="5129213" y="3867150"/>
          <p14:tracePt t="20004" x="5116513" y="3892550"/>
          <p14:tracePt t="20005" x="5116513" y="3905250"/>
          <p14:tracePt t="20021" x="5103813" y="3929063"/>
          <p14:tracePt t="20021" x="5103813" y="3954463"/>
          <p14:tracePt t="20027" x="5078413" y="4005263"/>
          <p14:tracePt t="20037" x="5065713" y="4041775"/>
          <p14:tracePt t="20054" x="5053013" y="4092575"/>
          <p14:tracePt t="20055" x="5029200" y="4129088"/>
          <p14:tracePt t="20071" x="5016500" y="4179888"/>
          <p14:tracePt t="20071" x="5003800" y="4230688"/>
          <p14:tracePt t="20075" x="4991100" y="4279900"/>
          <p14:tracePt t="20087" x="4991100" y="4318000"/>
          <p14:tracePt t="20091" x="4978400" y="4379913"/>
          <p14:tracePt t="20104" x="4978400" y="4418013"/>
          <p14:tracePt t="20107" x="4965700" y="4454525"/>
          <p14:tracePt t="20121" x="4965700" y="4479925"/>
          <p14:tracePt t="20123" x="4965700" y="4530725"/>
          <p14:tracePt t="20137" x="4953000" y="4567238"/>
          <p14:tracePt t="20139" x="4953000" y="4618038"/>
          <p14:tracePt t="20154" x="4940300" y="4679950"/>
          <p14:tracePt t="20155" x="4940300" y="4730750"/>
          <p14:tracePt t="20171" x="4940300" y="4768850"/>
          <p14:tracePt t="20171" x="4940300" y="4805363"/>
          <p14:tracePt t="20187" x="4940300" y="4843463"/>
          <p14:tracePt t="20188" x="4916488" y="4905375"/>
          <p14:tracePt t="20204" x="4916488" y="4943475"/>
          <p14:tracePt t="20204" x="4916488" y="4992688"/>
          <p14:tracePt t="20211" x="4916488" y="5043488"/>
          <p14:tracePt t="20220" x="4916488" y="5092700"/>
          <p14:tracePt t="20237" x="4916488" y="5156200"/>
          <p14:tracePt t="20238" x="4916488" y="5205413"/>
          <p14:tracePt t="20254" x="4916488" y="5256213"/>
          <p14:tracePt t="20255" x="4916488" y="5294313"/>
          <p14:tracePt t="20271" x="4916488" y="5343525"/>
          <p14:tracePt t="20271" x="4916488" y="5368925"/>
          <p14:tracePt t="20287" x="4916488" y="5418138"/>
          <p14:tracePt t="20288" x="4916488" y="5456238"/>
          <p14:tracePt t="20291" x="4916488" y="5468938"/>
          <p14:tracePt t="20304" x="4916488" y="5494338"/>
          <p14:tracePt t="20307" x="4929188" y="5530850"/>
          <p14:tracePt t="20321" x="4940300" y="5568950"/>
          <p14:tracePt t="20323" x="4978400" y="5594350"/>
          <p14:tracePt t="20337" x="5016500" y="5656263"/>
          <p14:tracePt t="20354" x="5040313" y="5681663"/>
          <p14:tracePt t="20355" x="5065713" y="5719763"/>
          <p14:tracePt t="20371" x="5103813" y="5756275"/>
          <p14:tracePt t="20387" x="5116513" y="5756275"/>
          <p14:tracePt t="20388" x="5141913" y="5768975"/>
          <p14:tracePt t="20404" x="5153025" y="5781675"/>
          <p14:tracePt t="20405" x="5191125" y="5794375"/>
          <p14:tracePt t="20421" x="5229225" y="5807075"/>
          <p14:tracePt t="20421" x="5291138" y="5843588"/>
          <p14:tracePt t="20437" x="5316538" y="5856288"/>
          <p14:tracePt t="20438" x="5365750" y="5894388"/>
          <p14:tracePt t="20454" x="5429250" y="5919788"/>
          <p14:tracePt t="20454" x="5491163" y="5945188"/>
          <p14:tracePt t="20470" x="5516563" y="5945188"/>
          <p14:tracePt t="20471" x="5565775" y="5969000"/>
          <p14:tracePt t="20487" x="5641975" y="6007100"/>
          <p14:tracePt t="20488" x="5716588" y="6032500"/>
          <p14:tracePt t="20491" x="5803900" y="6056313"/>
          <p14:tracePt t="20504" x="5916613" y="6081713"/>
          <p14:tracePt t="20507" x="6042025" y="6107113"/>
          <p14:tracePt t="20521" x="6142038" y="6132513"/>
          <p14:tracePt t="20523" x="6267450" y="6169025"/>
          <p14:tracePt t="20537" x="6354763" y="6169025"/>
          <p14:tracePt t="20539" x="6429375" y="6194425"/>
          <p14:tracePt t="20554" x="6492875" y="6194425"/>
          <p14:tracePt t="20555" x="6604000" y="6207125"/>
          <p14:tracePt t="20571" x="6667500" y="6207125"/>
          <p14:tracePt t="20572" x="6716713" y="6207125"/>
          <p14:tracePt t="20587" x="6792913" y="6207125"/>
          <p14:tracePt t="20588" x="6880225" y="6207125"/>
          <p14:tracePt t="20604" x="6967538" y="6207125"/>
          <p14:tracePt t="20604" x="7029450" y="6207125"/>
          <p14:tracePt t="20621" x="7129463" y="6207125"/>
          <p14:tracePt t="20621" x="7218363" y="6207125"/>
          <p14:tracePt t="20637" x="7329488" y="6207125"/>
          <p14:tracePt t="20638" x="7392988" y="6207125"/>
          <p14:tracePt t="20654" x="7467600" y="6207125"/>
          <p14:tracePt t="20654" x="7531100" y="6207125"/>
          <p14:tracePt t="20671" x="7605713" y="6207125"/>
          <p14:tracePt t="20671" x="7654925" y="6194425"/>
          <p14:tracePt t="20687" x="7731125" y="6181725"/>
          <p14:tracePt t="20688" x="7805738" y="6132513"/>
          <p14:tracePt t="20691" x="7918450" y="6107113"/>
          <p14:tracePt t="20704" x="7980363" y="6056313"/>
          <p14:tracePt t="20707" x="8080375" y="5994400"/>
          <p14:tracePt t="20721" x="8143875" y="5945188"/>
          <p14:tracePt t="20723" x="8231188" y="5881688"/>
          <p14:tracePt t="20737" x="8293100" y="5819775"/>
          <p14:tracePt t="20740" x="8356600" y="5732463"/>
          <p14:tracePt t="20754" x="8405813" y="5643563"/>
          <p14:tracePt t="20757" x="8469313" y="5568950"/>
          <p14:tracePt t="20771" x="8518525" y="5494338"/>
          <p14:tracePt t="20773" x="8543925" y="5418138"/>
          <p14:tracePt t="20787" x="8593138" y="5356225"/>
          <p14:tracePt t="20788" x="8631238" y="5281613"/>
          <p14:tracePt t="20804" x="8669338" y="5205413"/>
          <p14:tracePt t="20806" x="8705850" y="5130800"/>
          <p14:tracePt t="20821" x="8731250" y="5043488"/>
          <p14:tracePt t="20821" x="8756650" y="4968875"/>
          <p14:tracePt t="20827" x="8780463" y="4879975"/>
          <p14:tracePt t="20837" x="8818563" y="4805363"/>
          <p14:tracePt t="20843" x="8856663" y="4692650"/>
          <p14:tracePt t="20854" x="8882063" y="4567238"/>
          <p14:tracePt t="20870" x="8905875" y="4467225"/>
          <p14:tracePt t="20871" x="8931275" y="4354513"/>
          <p14:tracePt t="20875" x="8956675" y="4241800"/>
          <p14:tracePt t="20887" x="8969375" y="4105275"/>
          <p14:tracePt t="20891" x="8969375" y="3979863"/>
          <p14:tracePt t="20904" x="8969375" y="3841750"/>
          <p14:tracePt t="20907" x="8969375" y="3703638"/>
          <p14:tracePt t="20921" x="8969375" y="3579813"/>
          <p14:tracePt t="20923" x="8969375" y="3441700"/>
          <p14:tracePt t="20937" x="8969375" y="3278188"/>
          <p14:tracePt t="20939" x="8969375" y="3165475"/>
          <p14:tracePt t="20954" x="8969375" y="3028950"/>
          <p14:tracePt t="20955" x="8969375" y="2903538"/>
          <p14:tracePt t="20971" x="8969375" y="2790825"/>
          <p14:tracePt t="20972" x="8956675" y="2678113"/>
          <p14:tracePt t="20987" x="8931275" y="2578100"/>
          <p14:tracePt t="20988" x="8893175" y="2465388"/>
          <p14:tracePt t="21004" x="8831263" y="2339975"/>
          <p14:tracePt t="21004" x="8769350" y="2201863"/>
          <p14:tracePt t="21021" x="8718550" y="2089150"/>
          <p14:tracePt t="21021" x="8656638" y="1952625"/>
          <p14:tracePt t="21037" x="8543925" y="1789113"/>
          <p14:tracePt t="21038" x="8480425" y="1663700"/>
          <p14:tracePt t="21054" x="8405813" y="1539875"/>
          <p14:tracePt t="21054" x="8343900" y="1427163"/>
          <p14:tracePt t="21070" x="8305800" y="1350963"/>
          <p14:tracePt t="21071" x="8231188" y="1250950"/>
          <p14:tracePt t="21075" x="8167688" y="1176338"/>
          <p14:tracePt t="21087" x="8093075" y="1101725"/>
          <p14:tracePt t="21091" x="8031163" y="1025525"/>
          <p14:tracePt t="21104" x="7943850" y="950913"/>
          <p14:tracePt t="21107" x="7905750" y="901700"/>
          <p14:tracePt t="21120" x="7818438" y="838200"/>
          <p14:tracePt t="21123" x="7754938" y="788988"/>
          <p14:tracePt t="21137" x="7705725" y="763588"/>
          <p14:tracePt t="21139" x="7642225" y="738188"/>
          <p14:tracePt t="21154" x="7605713" y="725488"/>
          <p14:tracePt t="21155" x="7554913" y="725488"/>
          <p14:tracePt t="21171" x="7518400" y="712788"/>
          <p14:tracePt t="21172" x="7467600" y="712788"/>
          <p14:tracePt t="21187" x="7418388" y="712788"/>
          <p14:tracePt t="21188" x="7329488" y="712788"/>
          <p14:tracePt t="21195" x="7242175" y="712788"/>
          <p14:tracePt t="21204" x="7142163" y="712788"/>
          <p14:tracePt t="21212" x="7054850" y="712788"/>
          <p14:tracePt t="21221" x="6967538" y="712788"/>
          <p14:tracePt t="21237" x="6880225" y="712788"/>
          <p14:tracePt t="21238" x="6780213" y="712788"/>
          <p14:tracePt t="21243" x="6667500" y="750888"/>
          <p14:tracePt t="21254" x="6567488" y="812800"/>
          <p14:tracePt t="21259" x="6454775" y="850900"/>
          <p14:tracePt t="21271" x="6342063" y="901700"/>
          <p14:tracePt t="21275" x="6254750" y="976313"/>
          <p14:tracePt t="21287" x="6103938" y="1050925"/>
          <p14:tracePt t="21291" x="5967413" y="1125538"/>
          <p14:tracePt t="21304" x="5842000" y="1238250"/>
          <p14:tracePt t="21307" x="5665788" y="1350963"/>
          <p14:tracePt t="21321" x="5541963" y="1450975"/>
          <p14:tracePt t="21323" x="5416550" y="1552575"/>
          <p14:tracePt t="21337" x="5303838" y="1627188"/>
          <p14:tracePt t="21339" x="5191125" y="1727200"/>
          <p14:tracePt t="21354" x="5091113" y="1827213"/>
          <p14:tracePt t="21356" x="5003800" y="1901825"/>
          <p14:tracePt t="21370" x="4916488" y="2001838"/>
          <p14:tracePt t="21371" x="4852988" y="2114550"/>
          <p14:tracePt t="21387" x="4791075" y="2214563"/>
          <p14:tracePt t="21388" x="4716463" y="2314575"/>
          <p14:tracePt t="21404" x="4665663" y="2427288"/>
          <p14:tracePt t="21405" x="4627563" y="2503488"/>
          <p14:tracePt t="21421" x="4578350" y="2627313"/>
          <p14:tracePt t="21422" x="4552950" y="2703513"/>
          <p14:tracePt t="21437" x="4516438" y="2828925"/>
          <p14:tracePt t="21438" x="4491038" y="2928938"/>
          <p14:tracePt t="21454" x="4491038" y="3028950"/>
          <p14:tracePt t="21456" x="4452938" y="3154363"/>
          <p14:tracePt t="21471" x="4452938" y="3254375"/>
          <p14:tracePt t="21471" x="4440238" y="3341688"/>
          <p14:tracePt t="21475" x="4440238" y="3454400"/>
          <p14:tracePt t="21487" x="4440238" y="3554413"/>
          <p14:tracePt t="21491" x="4440238" y="3641725"/>
          <p14:tracePt t="21504" x="4440238" y="3729038"/>
          <p14:tracePt t="21507" x="4440238" y="3792538"/>
          <p14:tracePt t="21521" x="4440238" y="3879850"/>
          <p14:tracePt t="21523" x="4440238" y="3954463"/>
          <p14:tracePt t="21537" x="4440238" y="4029075"/>
          <p14:tracePt t="21540" x="4452938" y="4092575"/>
          <p14:tracePt t="21554" x="4491038" y="4205288"/>
          <p14:tracePt t="21555" x="4516438" y="4279900"/>
          <p14:tracePt t="21570" x="4527550" y="4379913"/>
          <p14:tracePt t="21571" x="4540250" y="4479925"/>
          <p14:tracePt t="21587" x="4552950" y="4605338"/>
          <p14:tracePt t="21588" x="4578350" y="4730750"/>
          <p14:tracePt t="21604" x="4591050" y="4856163"/>
          <p14:tracePt t="21604" x="4603750" y="4943475"/>
          <p14:tracePt t="21621" x="4640263" y="5043488"/>
          <p14:tracePt t="21621" x="4640263" y="5118100"/>
          <p14:tracePt t="21637" x="4652963" y="5168900"/>
          <p14:tracePt t="21638" x="4665663" y="5230813"/>
          <p14:tracePt t="21654" x="4703763" y="5281613"/>
          <p14:tracePt t="21654" x="4716463" y="5305425"/>
          <p14:tracePt t="21659" x="4716463" y="5343525"/>
          <p14:tracePt t="21671" x="4752975" y="5368925"/>
          <p14:tracePt t="21675" x="4752975" y="5394325"/>
          <p14:tracePt t="21687" x="4765675" y="5430838"/>
          <p14:tracePt t="21691" x="4778375" y="5443538"/>
          <p14:tracePt t="21704" x="4803775" y="5481638"/>
          <p14:tracePt t="21707" x="4816475" y="5494338"/>
          <p14:tracePt t="21720" x="4829175" y="5507038"/>
          <p14:tracePt t="21723" x="4829175" y="5518150"/>
          <p14:tracePt t="21737" x="4840288" y="5530850"/>
          <p14:tracePt t="21739" x="4852988" y="5556250"/>
          <p14:tracePt t="21756" x="4865688" y="5581650"/>
          <p14:tracePt t="21771" x="4878388" y="5581650"/>
          <p14:tracePt t="21772" x="4891088" y="5607050"/>
          <p14:tracePt t="21787" x="4903788" y="5630863"/>
          <p14:tracePt t="21788" x="4903788" y="5643563"/>
          <p14:tracePt t="21804" x="4929188" y="5668963"/>
          <p14:tracePt t="21804" x="4940300" y="5681663"/>
          <p14:tracePt t="21821" x="4953000" y="5707063"/>
          <p14:tracePt t="21837" x="4978400" y="5756275"/>
          <p14:tracePt t="21854" x="4991100" y="5768975"/>
          <p14:tracePt t="21854" x="5003800" y="5781675"/>
          <p14:tracePt t="21859" x="5029200" y="5807075"/>
          <p14:tracePt t="21871" x="5040313" y="5819775"/>
          <p14:tracePt t="21875" x="5040313" y="5832475"/>
          <p14:tracePt t="21887" x="5053013" y="5843588"/>
          <p14:tracePt t="21891" x="5078413" y="5856288"/>
          <p14:tracePt t="21904" x="5078413" y="5868988"/>
          <p14:tracePt t="21907" x="5103813" y="5881688"/>
          <p14:tracePt t="21921" x="5129213" y="5919788"/>
          <p14:tracePt t="21923" x="5141913" y="5919788"/>
          <p14:tracePt t="21938" x="5153025" y="5919788"/>
          <p14:tracePt t="21939" x="5165725" y="5932488"/>
          <p14:tracePt t="21954" x="5178425" y="5932488"/>
          <p14:tracePt t="21955" x="5191125" y="5956300"/>
          <p14:tracePt t="21971" x="5241925" y="5981700"/>
          <p14:tracePt t="21987" x="5265738" y="6007100"/>
          <p14:tracePt t="21988" x="5291138" y="6019800"/>
          <p14:tracePt t="22004" x="5291138" y="6045200"/>
          <p14:tracePt t="22004" x="5341938" y="6107113"/>
          <p14:tracePt t="22021" x="5403850" y="6119813"/>
          <p14:tracePt t="22021" x="5478463" y="6169025"/>
          <p14:tracePt t="22037" x="5565775" y="6181725"/>
          <p14:tracePt t="22038" x="5641975" y="6207125"/>
          <p14:tracePt t="22054" x="5729288" y="6232525"/>
          <p14:tracePt t="22054" x="5829300" y="6257925"/>
          <p14:tracePt t="22059" x="5954713" y="6269038"/>
          <p14:tracePt t="22070" x="6078538" y="6294438"/>
          <p14:tracePt t="22075" x="6216650" y="6307138"/>
          <p14:tracePt t="22087" x="6354763" y="6319838"/>
          <p14:tracePt t="22091" x="6542088" y="6357938"/>
          <p14:tracePt t="22104" x="6704013" y="6381750"/>
          <p14:tracePt t="22107" x="6892925" y="6394450"/>
          <p14:tracePt t="22120" x="7016750" y="6407150"/>
          <p14:tracePt t="22123" x="7180263" y="6432550"/>
          <p14:tracePt t="22137" x="7329488" y="6470650"/>
          <p14:tracePt t="22140" x="7442200" y="6483350"/>
          <p14:tracePt t="22154" x="7580313" y="6483350"/>
          <p14:tracePt t="22154" x="7667625" y="6507163"/>
          <p14:tracePt t="22171" x="7731125" y="6519863"/>
          <p14:tracePt t="22171" x="7843838" y="6532563"/>
          <p14:tracePt t="22187" x="7967663" y="6545263"/>
          <p14:tracePt t="22188" x="8043863" y="6545263"/>
          <p14:tracePt t="22204" x="8131175" y="6545263"/>
          <p14:tracePt t="22206" x="8218488" y="6545263"/>
          <p14:tracePt t="22211" x="8267700" y="6545263"/>
          <p14:tracePt t="22221" x="8343900" y="6545263"/>
          <p14:tracePt t="22237" x="8393113" y="6545263"/>
          <p14:tracePt t="22238" x="8431213" y="6545263"/>
          <p14:tracePt t="22254" x="8456613" y="6545263"/>
          <p14:tracePt t="22256" x="8493125" y="6545263"/>
          <p14:tracePt t="22270" x="8518525" y="6545263"/>
          <p14:tracePt t="22271" x="8531225" y="6545263"/>
          <p14:tracePt t="22275" x="8556625" y="6545263"/>
          <p14:tracePt t="22287" x="8593138" y="6545263"/>
          <p14:tracePt t="22291" x="8618538" y="6545263"/>
          <p14:tracePt t="22304" x="8669338" y="6545263"/>
          <p14:tracePt t="22307" x="8693150" y="6545263"/>
          <p14:tracePt t="22320" x="8743950" y="6545263"/>
          <p14:tracePt t="22323" x="8756650" y="6545263"/>
          <p14:tracePt t="22337" x="8780463" y="6545263"/>
          <p14:tracePt t="22339" x="8805863" y="6545263"/>
          <p14:tracePt t="22356" x="8831263" y="6545263"/>
          <p14:tracePt t="22370" x="8843963" y="6545263"/>
          <p14:tracePt t="22419" x="8869363" y="6532563"/>
          <p14:tracePt t="22483" x="8869363" y="6519863"/>
          <p14:tracePt t="22504" x="8882063" y="6519863"/>
          <p14:tracePt t="22521" x="8882063" y="6507163"/>
          <p14:tracePt t="22523" x="8882063" y="6494463"/>
          <p14:tracePt t="22537" x="8882063" y="6483350"/>
          <p14:tracePt t="22554" x="8893175" y="6457950"/>
          <p14:tracePt t="22555" x="8893175" y="6445250"/>
          <p14:tracePt t="22571" x="8893175" y="6419850"/>
          <p14:tracePt t="22587" x="8893175" y="6407150"/>
          <p14:tracePt t="26667" x="8882063" y="6407150"/>
          <p14:tracePt t="26703" x="8869363" y="6407150"/>
          <p14:tracePt t="26720" x="8843963" y="6407150"/>
          <p14:tracePt t="26723" x="8843963" y="6394450"/>
          <p14:tracePt t="26739" x="8818563" y="6394450"/>
          <p14:tracePt t="26754" x="8805863" y="6370638"/>
          <p14:tracePt t="26756" x="8780463" y="6357938"/>
          <p14:tracePt t="26770" x="8769350" y="6345238"/>
          <p14:tracePt t="26772" x="8756650" y="6345238"/>
          <p14:tracePt t="26787" x="8731250" y="6319838"/>
          <p14:tracePt t="26789" x="8718550" y="6307138"/>
          <p14:tracePt t="26803" x="8693150" y="6281738"/>
          <p14:tracePt t="26804" x="8680450" y="6269038"/>
          <p14:tracePt t="26820" x="8656638" y="6232525"/>
          <p14:tracePt t="26821" x="8643938" y="6207125"/>
          <p14:tracePt t="26837" x="8618538" y="6181725"/>
          <p14:tracePt t="26837" x="8605838" y="6157913"/>
          <p14:tracePt t="26853" x="8593138" y="6119813"/>
          <p14:tracePt t="26854" x="8556625" y="6069013"/>
          <p14:tracePt t="26859" x="8543925" y="6045200"/>
          <p14:tracePt t="26870" x="8518525" y="5994400"/>
          <p14:tracePt t="26875" x="8505825" y="5969000"/>
          <p14:tracePt t="26887" x="8505825" y="5932488"/>
          <p14:tracePt t="26892" x="8456613" y="5868988"/>
          <p14:tracePt t="26903" x="8443913" y="5832475"/>
          <p14:tracePt t="26907" x="8405813" y="5781675"/>
          <p14:tracePt t="26920" x="8393113" y="5743575"/>
          <p14:tracePt t="26923" x="8393113" y="5719763"/>
          <p14:tracePt t="26940" x="8356600" y="5643563"/>
          <p14:tracePt t="26953" x="8356600" y="5619750"/>
          <p14:tracePt t="26956" x="8343900" y="5581650"/>
          <p14:tracePt t="26963" x="8331200" y="5543550"/>
          <p14:tracePt t="26972" x="8293100" y="5494338"/>
          <p14:tracePt t="26987" x="8293100" y="5468938"/>
          <p14:tracePt t="26989" x="8293100" y="5418138"/>
          <p14:tracePt t="27003" x="8280400" y="5381625"/>
          <p14:tracePt t="27004" x="8243888" y="5330825"/>
          <p14:tracePt t="27020" x="8231188" y="5305425"/>
          <p14:tracePt t="27021" x="8231188" y="5268913"/>
          <p14:tracePt t="27037" x="8193088" y="5218113"/>
          <p14:tracePt t="27037" x="8180388" y="5194300"/>
          <p14:tracePt t="27043" x="8167688" y="5168900"/>
          <p14:tracePt t="27053" x="8167688" y="5143500"/>
          <p14:tracePt t="27059" x="8143875" y="5130800"/>
          <p14:tracePt t="27070" x="8143875" y="5118100"/>
          <p14:tracePt t="27075" x="8131175" y="5092700"/>
          <p14:tracePt t="27087" x="8093075" y="5068888"/>
          <p14:tracePt t="27090" x="8093075" y="5056188"/>
          <p14:tracePt t="27103" x="8080375" y="5056188"/>
          <p14:tracePt t="27107" x="8067675" y="5030788"/>
          <p14:tracePt t="27120" x="8054975" y="5030788"/>
          <p14:tracePt t="27123" x="8054975" y="5018088"/>
          <p14:tracePt t="27137" x="8043863" y="5005388"/>
          <p14:tracePt t="27139" x="7993063" y="4981575"/>
          <p14:tracePt t="27153" x="7967663" y="4968875"/>
          <p14:tracePt t="27156" x="7943850" y="4943475"/>
          <p14:tracePt t="27170" x="7893050" y="4905375"/>
          <p14:tracePt t="27171" x="7867650" y="4879975"/>
          <p14:tracePt t="27187" x="7831138" y="4856163"/>
          <p14:tracePt t="27189" x="7793038" y="4830763"/>
          <p14:tracePt t="27203" x="7754938" y="4792663"/>
          <p14:tracePt t="27204" x="7718425" y="4779963"/>
          <p14:tracePt t="27220" x="7654925" y="4718050"/>
          <p14:tracePt t="27221" x="7618413" y="4692650"/>
          <p14:tracePt t="27237" x="7593013" y="4667250"/>
          <p14:tracePt t="27239" x="7531100" y="4592638"/>
          <p14:tracePt t="27253" x="7505700" y="4567238"/>
          <p14:tracePt t="27254" x="7442200" y="4505325"/>
          <p14:tracePt t="27259" x="7380288" y="4467225"/>
          <p14:tracePt t="27270" x="7329488" y="4418013"/>
          <p14:tracePt t="27275" x="7305675" y="4392613"/>
          <p14:tracePt t="27287" x="7254875" y="4341813"/>
          <p14:tracePt t="27290" x="7205663" y="4267200"/>
          <p14:tracePt t="27303" x="7180263" y="4241800"/>
          <p14:tracePt t="27306" x="7092950" y="4167188"/>
          <p14:tracePt t="27320" x="7016750" y="4092575"/>
          <p14:tracePt t="27322" x="6980238" y="4041775"/>
          <p14:tracePt t="27337" x="6916738" y="3967163"/>
          <p14:tracePt t="27340" x="6867525" y="3929063"/>
          <p14:tracePt t="27353" x="6816725" y="3854450"/>
          <p14:tracePt t="27356" x="6767513" y="3767138"/>
          <p14:tracePt t="27370" x="6729413" y="3716338"/>
          <p14:tracePt t="27371" x="6680200" y="3654425"/>
          <p14:tracePt t="27387" x="6642100" y="3579813"/>
          <p14:tracePt t="27389" x="6616700" y="3516313"/>
          <p14:tracePt t="27403" x="6567488" y="3429000"/>
          <p14:tracePt t="27404" x="6542088" y="3354388"/>
          <p14:tracePt t="27420" x="6503988" y="3278188"/>
          <p14:tracePt t="27422" x="6480175" y="3216275"/>
          <p14:tracePt t="27437" x="6442075" y="3128963"/>
          <p14:tracePt t="27437" x="6429375" y="3090863"/>
          <p14:tracePt t="27443" x="6380163" y="2978150"/>
          <p14:tracePt t="27453" x="6354763" y="2903538"/>
          <p14:tracePt t="27459" x="6329363" y="2816225"/>
          <p14:tracePt t="27470" x="6316663" y="2740025"/>
          <p14:tracePt t="27475" x="6303963" y="2665413"/>
          <p14:tracePt t="27487" x="6303963" y="2578100"/>
          <p14:tracePt t="27490" x="6291263" y="2478088"/>
          <p14:tracePt t="27503" x="6291263" y="2414588"/>
          <p14:tracePt t="27506" x="6291263" y="2303463"/>
          <p14:tracePt t="27520" x="6291263" y="2239963"/>
          <p14:tracePt t="27522" x="6291263" y="2152650"/>
          <p14:tracePt t="27537" x="6329363" y="2039938"/>
          <p14:tracePt t="27539" x="6342063" y="1965325"/>
          <p14:tracePt t="27553" x="6391275" y="1865313"/>
          <p14:tracePt t="27556" x="6416675" y="1752600"/>
          <p14:tracePt t="27570" x="6454775" y="1652588"/>
          <p14:tracePt t="27571" x="6503988" y="1552575"/>
          <p14:tracePt t="27586" x="6542088" y="1463675"/>
          <p14:tracePt t="27587" x="6592888" y="1389063"/>
          <p14:tracePt t="27603" x="6667500" y="1314450"/>
          <p14:tracePt t="27606" x="6716713" y="1250950"/>
          <p14:tracePt t="27620" x="6780213" y="1189038"/>
          <p14:tracePt t="27621" x="6854825" y="1114425"/>
          <p14:tracePt t="27627" x="6916738" y="1076325"/>
          <p14:tracePt t="27637" x="6967538" y="1050925"/>
          <p14:tracePt t="27643" x="7029450" y="1014413"/>
          <p14:tracePt t="27653" x="7080250" y="989013"/>
          <p14:tracePt t="27659" x="7118350" y="950913"/>
          <p14:tracePt t="27670" x="7154863" y="938213"/>
          <p14:tracePt t="27675" x="7192963" y="912813"/>
          <p14:tracePt t="27687" x="7229475" y="901700"/>
          <p14:tracePt t="27690" x="7267575" y="889000"/>
          <p14:tracePt t="27703" x="7292975" y="876300"/>
          <p14:tracePt t="27706" x="7342188" y="863600"/>
          <p14:tracePt t="27720" x="7367588" y="850900"/>
          <p14:tracePt t="27722" x="7418388" y="850900"/>
          <p14:tracePt t="27737" x="7442200" y="850900"/>
          <p14:tracePt t="27753" x="7467600" y="850900"/>
          <p14:tracePt t="27756" x="7505700" y="850900"/>
          <p14:tracePt t="27770" x="7531100" y="850900"/>
          <p14:tracePt t="27771" x="7593013" y="850900"/>
          <p14:tracePt t="27787" x="7605713" y="850900"/>
          <p14:tracePt t="27788" x="7631113" y="863600"/>
          <p14:tracePt t="27803" x="7693025" y="901700"/>
          <p14:tracePt t="27804" x="7705725" y="912813"/>
          <p14:tracePt t="27820" x="7742238" y="950913"/>
          <p14:tracePt t="27821" x="7767638" y="976313"/>
          <p14:tracePt t="27837" x="7780338" y="1001713"/>
          <p14:tracePt t="27839" x="7793038" y="1038225"/>
          <p14:tracePt t="27853" x="7831138" y="1101725"/>
          <p14:tracePt t="27854" x="7843838" y="1163638"/>
          <p14:tracePt t="27859" x="7880350" y="1238250"/>
          <p14:tracePt t="27870" x="7893050" y="1289050"/>
          <p14:tracePt t="27875" x="7918450" y="1350963"/>
          <p14:tracePt t="27887" x="7943850" y="1427163"/>
          <p14:tracePt t="27890" x="7967663" y="1514475"/>
          <p14:tracePt t="27903" x="7967663" y="1576388"/>
          <p14:tracePt t="27906" x="8005763" y="1639888"/>
          <p14:tracePt t="27920" x="8018463" y="1714500"/>
          <p14:tracePt t="27923" x="8018463" y="1776413"/>
          <p14:tracePt t="27940" x="8031163" y="1927225"/>
          <p14:tracePt t="27953" x="8031163" y="1989138"/>
          <p14:tracePt t="27956" x="8031163" y="2065338"/>
          <p14:tracePt t="27963" x="8031163" y="2114550"/>
          <p14:tracePt t="27972" x="8031163" y="2190750"/>
          <p14:tracePt t="27987" x="8031163" y="2278063"/>
          <p14:tracePt t="27989" x="8031163" y="2327275"/>
          <p14:tracePt t="28003" x="8031163" y="2390775"/>
          <p14:tracePt t="28004" x="8031163" y="2465388"/>
          <p14:tracePt t="28020" x="8031163" y="2516188"/>
          <p14:tracePt t="28022" x="8031163" y="2590800"/>
          <p14:tracePt t="28037" x="8018463" y="2678113"/>
          <p14:tracePt t="28039" x="8018463" y="2728913"/>
          <p14:tracePt t="28043" x="7993063" y="2803525"/>
          <p14:tracePt t="28053" x="7993063" y="2852738"/>
          <p14:tracePt t="28059" x="7993063" y="2928938"/>
          <p14:tracePt t="28070" x="7967663" y="3003550"/>
          <p14:tracePt t="28075" x="7954963" y="3054350"/>
          <p14:tracePt t="28087" x="7943850" y="3141663"/>
          <p14:tracePt t="28090" x="7943850" y="3216275"/>
          <p14:tracePt t="28103" x="7931150" y="3303588"/>
          <p14:tracePt t="28106" x="7918450" y="3390900"/>
          <p14:tracePt t="28120" x="7893050" y="3479800"/>
          <p14:tracePt t="28123" x="7867650" y="3567113"/>
          <p14:tracePt t="28137" x="7854950" y="3679825"/>
          <p14:tracePt t="28139" x="7805738" y="3792538"/>
          <p14:tracePt t="28153" x="7780338" y="3892550"/>
          <p14:tracePt t="28156" x="7742238" y="3992563"/>
          <p14:tracePt t="28170" x="7731125" y="4117975"/>
          <p14:tracePt t="28172" x="7718425" y="4217988"/>
          <p14:tracePt t="28187" x="7680325" y="4330700"/>
          <p14:tracePt t="28189" x="7654925" y="4418013"/>
          <p14:tracePt t="28203" x="7618413" y="4530725"/>
          <p14:tracePt t="28204" x="7605713" y="4618038"/>
          <p14:tracePt t="28220" x="7580313" y="4718050"/>
          <p14:tracePt t="28220" x="7542213" y="4792663"/>
          <p14:tracePt t="28237" x="7531100" y="4868863"/>
          <p14:tracePt t="28239" x="7505700" y="4943475"/>
          <p14:tracePt t="28253" x="7493000" y="5018088"/>
          <p14:tracePt t="28254" x="7480300" y="5068888"/>
          <p14:tracePt t="28259" x="7429500" y="5143500"/>
          <p14:tracePt t="28270" x="7418388" y="5205413"/>
          <p14:tracePt t="28275" x="7367588" y="5281613"/>
          <p14:tracePt t="28287" x="7342188" y="5318125"/>
          <p14:tracePt t="28290" x="7292975" y="5381625"/>
          <p14:tracePt t="28303" x="7254875" y="5443538"/>
          <p14:tracePt t="28307" x="7218363" y="5518150"/>
          <p14:tracePt t="28320" x="7142163" y="5581650"/>
          <p14:tracePt t="28322" x="7080250" y="5643563"/>
          <p14:tracePt t="28337" x="7005638" y="5681663"/>
          <p14:tracePt t="28339" x="6942138" y="5732463"/>
          <p14:tracePt t="28353" x="6867525" y="5768975"/>
          <p14:tracePt t="28356" x="6805613" y="5794375"/>
          <p14:tracePt t="28370" x="6742113" y="5819775"/>
          <p14:tracePt t="28372" x="6692900" y="5832475"/>
          <p14:tracePt t="28387" x="6654800" y="5843588"/>
          <p14:tracePt t="28387" x="6616700" y="5843588"/>
          <p14:tracePt t="28403" x="6554788" y="5843588"/>
          <p14:tracePt t="28406" x="6516688" y="5843588"/>
          <p14:tracePt t="28420" x="6454775" y="5843588"/>
          <p14:tracePt t="28421" x="6391275" y="5843588"/>
          <p14:tracePt t="28437" x="6329363" y="5843588"/>
          <p14:tracePt t="28437" x="6242050" y="5843588"/>
          <p14:tracePt t="28453" x="6142038" y="5843588"/>
          <p14:tracePt t="28454" x="6054725" y="5843588"/>
          <p14:tracePt t="28458" x="5916613" y="5807075"/>
          <p14:tracePt t="28470" x="5816600" y="5781675"/>
          <p14:tracePt t="28475" x="5691188" y="5743575"/>
          <p14:tracePt t="28487" x="5591175" y="5719763"/>
          <p14:tracePt t="28490" x="5491163" y="5656263"/>
          <p14:tracePt t="28503" x="5341938" y="5594350"/>
          <p14:tracePt t="28506" x="5203825" y="5530850"/>
          <p14:tracePt t="28520" x="5078413" y="5443538"/>
          <p14:tracePt t="28523" x="4953000" y="5368925"/>
          <p14:tracePt t="28537" x="4752975" y="5218113"/>
          <p14:tracePt t="28539" x="4627563" y="5081588"/>
          <p14:tracePt t="28553" x="4478338" y="4968875"/>
          <p14:tracePt t="28556" x="4314825" y="4830763"/>
          <p14:tracePt t="28570" x="4152900" y="4656138"/>
          <p14:tracePt t="28573" x="4040188" y="4505325"/>
          <p14:tracePt t="28587" x="3940175" y="4379913"/>
          <p14:tracePt t="28589" x="3802063" y="4167188"/>
          <p14:tracePt t="28603" x="3678238" y="3929063"/>
          <p14:tracePt t="28606" x="3589338" y="3703638"/>
          <p14:tracePt t="28620" x="3452813" y="3378200"/>
          <p14:tracePt t="28620" x="3340100" y="3154363"/>
          <p14:tracePt t="28627" x="3265488" y="2878138"/>
          <p14:tracePt t="28636" x="3214688" y="2603500"/>
          <p14:tracePt t="28643" x="3176588" y="2339975"/>
          <p14:tracePt t="28653" x="3165475" y="2089150"/>
          <p14:tracePt t="28659" x="3165475" y="1876425"/>
          <p14:tracePt t="28670" x="3165475" y="1689100"/>
          <p14:tracePt t="28675" x="3165475" y="1489075"/>
          <p14:tracePt t="28687" x="3189288" y="1327150"/>
          <p14:tracePt t="28690" x="3240088" y="1125538"/>
          <p14:tracePt t="28703" x="3314700" y="976313"/>
          <p14:tracePt t="28706" x="3376613" y="812800"/>
          <p14:tracePt t="28720" x="3465513" y="663575"/>
          <p14:tracePt t="28722" x="3552825" y="563563"/>
          <p14:tracePt t="28737" x="3665538" y="463550"/>
          <p14:tracePt t="28739" x="3790950" y="374650"/>
          <p14:tracePt t="28753" x="3927475" y="312738"/>
          <p14:tracePt t="28756" x="4052888" y="263525"/>
          <p14:tracePt t="28770" x="4178300" y="238125"/>
          <p14:tracePt t="28772" x="4278313" y="212725"/>
          <p14:tracePt t="28787" x="4378325" y="200025"/>
          <p14:tracePt t="28789" x="4452938" y="200025"/>
          <p14:tracePt t="28803" x="4565650" y="200025"/>
          <p14:tracePt t="28804" x="4665663" y="200025"/>
          <p14:tracePt t="28820" x="4740275" y="212725"/>
          <p14:tracePt t="28821" x="4840288" y="238125"/>
          <p14:tracePt t="28837" x="4916488" y="287338"/>
          <p14:tracePt t="28837" x="4978400" y="350838"/>
          <p14:tracePt t="28853" x="5078413" y="412750"/>
          <p14:tracePt t="28854" x="5178425" y="500063"/>
          <p14:tracePt t="28859" x="5265738" y="600075"/>
          <p14:tracePt t="28870" x="5353050" y="676275"/>
          <p14:tracePt t="28874" x="5416550" y="763588"/>
          <p14:tracePt t="28887" x="5465763" y="876300"/>
          <p14:tracePt t="28890" x="5541963" y="1001713"/>
          <p14:tracePt t="28903" x="5591175" y="1150938"/>
          <p14:tracePt t="28907" x="5654675" y="1301750"/>
          <p14:tracePt t="28920" x="5716588" y="1439863"/>
          <p14:tracePt t="28923" x="5754688" y="1601788"/>
          <p14:tracePt t="28940" x="5878513" y="1914525"/>
          <p14:tracePt t="28953" x="5929313" y="2078038"/>
          <p14:tracePt t="28955" x="5954713" y="2214563"/>
          <p14:tracePt t="28970" x="5967413" y="2352675"/>
          <p14:tracePt t="28971" x="5991225" y="2503488"/>
          <p14:tracePt t="28986" x="5991225" y="2627313"/>
          <p14:tracePt t="28987" x="6042025" y="2778125"/>
          <p14:tracePt t="29003" x="6042025" y="2916238"/>
          <p14:tracePt t="29003" x="6054725" y="3054350"/>
          <p14:tracePt t="29020" x="6054725" y="3178175"/>
          <p14:tracePt t="29020" x="6054725" y="3290888"/>
          <p14:tracePt t="29036" x="6016625" y="3429000"/>
          <p14:tracePt t="29038" x="6003925" y="3541713"/>
          <p14:tracePt t="29053" x="5967413" y="3667125"/>
          <p14:tracePt t="29053" x="5942013" y="3779838"/>
          <p14:tracePt t="29069" x="5878513" y="3905250"/>
          <p14:tracePt t="29070" x="5829300" y="4005263"/>
          <p14:tracePt t="29086" x="5803900" y="4141788"/>
          <p14:tracePt t="29086" x="5767388" y="4254500"/>
          <p14:tracePt t="29103" x="5741988" y="4354513"/>
          <p14:tracePt t="29103" x="5691188" y="4479925"/>
          <p14:tracePt t="29106" x="5654675" y="4567238"/>
          <p14:tracePt t="29120" x="5616575" y="4667250"/>
          <p14:tracePt t="29122" x="5578475" y="4756150"/>
          <p14:tracePt t="29137" x="5541963" y="4843463"/>
          <p14:tracePt t="29139" x="5478463" y="4956175"/>
          <p14:tracePt t="29153" x="5441950" y="5068888"/>
          <p14:tracePt t="29156" x="5391150" y="5156200"/>
          <p14:tracePt t="29170" x="5341938" y="5243513"/>
          <p14:tracePt t="29172" x="5291138" y="5343525"/>
          <p14:tracePt t="29186" x="5216525" y="5456238"/>
          <p14:tracePt t="29187" x="5153025" y="5556250"/>
          <p14:tracePt t="29203" x="5078413" y="5656263"/>
          <p14:tracePt t="29203" x="5016500" y="5732463"/>
          <p14:tracePt t="29220" x="4953000" y="5832475"/>
          <p14:tracePt t="29222" x="4903788" y="5894388"/>
          <p14:tracePt t="29237" x="4829175" y="5981700"/>
          <p14:tracePt t="29238" x="4791075" y="6032500"/>
          <p14:tracePt t="29253" x="4716463" y="6094413"/>
          <p14:tracePt t="29253" x="4678363" y="6145213"/>
          <p14:tracePt t="29259" x="4616450" y="6194425"/>
          <p14:tracePt t="29270" x="4565650" y="6232525"/>
          <p14:tracePt t="29286" x="4503738" y="6281738"/>
          <p14:tracePt t="29288" x="4478338" y="6319838"/>
          <p14:tracePt t="29290" x="4427538" y="6345238"/>
          <p14:tracePt t="29303" x="4403725" y="6370638"/>
          <p14:tracePt t="29306" x="4365625" y="6394450"/>
          <p14:tracePt t="29320" x="4327525" y="6419850"/>
          <p14:tracePt t="29322" x="4314825" y="6419850"/>
          <p14:tracePt t="29336" x="4278313" y="6457950"/>
          <p14:tracePt t="29339" x="4265613" y="6470650"/>
          <p14:tracePt t="29353" x="4240213" y="6470650"/>
          <p14:tracePt t="29355" x="4214813" y="6483350"/>
          <p14:tracePt t="29370" x="4178300" y="6494463"/>
          <p14:tracePt t="29371" x="4165600" y="6494463"/>
          <p14:tracePt t="29386" x="4152900" y="6494463"/>
          <p14:tracePt t="29387" x="4140200" y="6494463"/>
          <p14:tracePt t="29403" x="4127500" y="6494463"/>
          <p14:tracePt t="29420" x="4103688" y="6494463"/>
          <p14:tracePt t="29436" x="4090988" y="6494463"/>
          <p14:tracePt t="29437" x="4078288" y="6494463"/>
          <p14:tracePt t="29453" x="4052888" y="6494463"/>
          <p14:tracePt t="29470" x="4040188" y="6494463"/>
          <p14:tracePt t="29486" x="4027488" y="6483350"/>
          <p14:tracePt t="29487" x="4014788" y="6483350"/>
          <p14:tracePt t="29503" x="3990975" y="6457950"/>
          <p14:tracePt t="29520" x="3978275" y="6445250"/>
          <p14:tracePt t="29536" x="3952875" y="6419850"/>
          <p14:tracePt t="29553" x="3952875" y="6407150"/>
          <p14:tracePt t="29570" x="3940175" y="6407150"/>
          <p14:tracePt t="29570" x="3927475" y="6394450"/>
          <p14:tracePt t="29586" x="3927475" y="6381750"/>
          <p14:tracePt t="29603" x="3927475" y="6370638"/>
          <p14:tracePt t="30611" x="3927475" y="6357938"/>
          <p14:tracePt t="30620" x="3927475" y="6345238"/>
          <p14:tracePt t="30636" x="3927475" y="6332538"/>
          <p14:tracePt t="30653" x="3927475" y="6307138"/>
          <p14:tracePt t="30659" x="3927475" y="6281738"/>
          <p14:tracePt t="30670" x="3927475" y="6257925"/>
          <p14:tracePt t="30674" x="3927475" y="6245225"/>
          <p14:tracePt t="30686" x="3940175" y="6219825"/>
          <p14:tracePt t="30690" x="3940175" y="6207125"/>
          <p14:tracePt t="30707" x="3940175" y="6181725"/>
          <p14:tracePt t="30736" x="3940175" y="6169025"/>
          <p14:tracePt t="30739" x="3952875" y="6169025"/>
          <p14:tracePt t="31251" x="3965575" y="6169025"/>
          <p14:tracePt t="31578" x="3978275" y="6169025"/>
          <p14:tracePt t="31603" x="3978275" y="6145213"/>
          <p14:tracePt t="31620" x="3978275" y="6132513"/>
          <p14:tracePt t="31620" x="3965575" y="6056313"/>
          <p14:tracePt t="31636" x="3940175" y="6007100"/>
          <p14:tracePt t="31637" x="3890963" y="5907088"/>
          <p14:tracePt t="31653" x="3840163" y="5832475"/>
          <p14:tracePt t="31654" x="3778250" y="5743575"/>
          <p14:tracePt t="31658" x="3752850" y="5656263"/>
          <p14:tracePt t="31670" x="3740150" y="5594350"/>
          <p14:tracePt t="31675" x="3689350" y="5518150"/>
          <p14:tracePt t="31686" x="3678238" y="5468938"/>
          <p14:tracePt t="31690" x="3627438" y="5368925"/>
          <p14:tracePt t="31703" x="3614738" y="5330825"/>
          <p14:tracePt t="31706" x="3589338" y="5281613"/>
          <p14:tracePt t="31720" x="3565525" y="5243513"/>
          <p14:tracePt t="31722" x="3552825" y="5218113"/>
          <p14:tracePt t="31736" x="3540125" y="5194300"/>
          <p14:tracePt t="31739" x="3527425" y="5181600"/>
          <p14:tracePt t="31753" x="3527425" y="5168900"/>
          <p14:tracePt t="31770" x="3527425" y="5156200"/>
          <p14:tracePt t="31787" x="3514725" y="5156200"/>
          <p14:tracePt t="36362" x="3514725" y="5168900"/>
          <p14:tracePt t="36410" x="3514725" y="5181600"/>
          <p14:tracePt t="36506" x="3514725" y="5194300"/>
          <p14:tracePt t="36538" x="3514725" y="5205413"/>
          <p14:tracePt t="36578" x="3514725" y="5218113"/>
          <p14:tracePt t="36874" x="3514725" y="5230813"/>
          <p14:tracePt t="45546" x="3502025" y="5243513"/>
          <p14:tracePt t="45650" x="3489325" y="5243513"/>
          <p14:tracePt t="45668" x="3489325" y="5256213"/>
          <p14:tracePt t="45669" x="3478213" y="5256213"/>
          <p14:tracePt t="45685" x="3465513" y="5256213"/>
          <p14:tracePt t="45701" x="3452813" y="5268913"/>
          <p14:tracePt t="45718" x="3427413" y="5268913"/>
          <p14:tracePt t="45722" x="3414713" y="5268913"/>
          <p14:tracePt t="45735" x="3365500" y="5294313"/>
          <p14:tracePt t="45738" x="3289300" y="5318125"/>
          <p14:tracePt t="45751" x="3152775" y="5343525"/>
          <p14:tracePt t="45754" x="3040063" y="5407025"/>
          <p14:tracePt t="45768" x="2863850" y="5456238"/>
          <p14:tracePt t="45771" x="2663825" y="5543550"/>
          <p14:tracePt t="45785" x="2514600" y="5607050"/>
          <p14:tracePt t="45786" x="2327275" y="5681663"/>
          <p14:tracePt t="45801" x="2138363" y="5768975"/>
          <p14:tracePt t="45802" x="1989138" y="5807075"/>
          <p14:tracePt t="45818" x="1863725" y="5843588"/>
          <p14:tracePt t="45821" x="1725613" y="5894388"/>
          <p14:tracePt t="45835" x="1663700" y="5907088"/>
          <p14:tracePt t="45835" x="1612900" y="5919788"/>
          <p14:tracePt t="45842" x="1550988" y="5919788"/>
          <p14:tracePt t="45851" x="1489075" y="5932488"/>
          <p14:tracePt t="45868" x="1438275" y="5932488"/>
          <p14:tracePt t="45869" x="1425575" y="5932488"/>
          <p14:tracePt t="45885" x="1401763" y="5932488"/>
          <p14:tracePt t="45885" x="1389063" y="5932488"/>
          <p14:tracePt t="45890" x="1350963" y="5932488"/>
          <p14:tracePt t="45918" x="1312863" y="5932488"/>
          <p14:tracePt t="45919" x="1300163" y="5919788"/>
          <p14:tracePt t="45922" x="1238250" y="5907088"/>
          <p14:tracePt t="45935" x="1200150" y="5881688"/>
          <p14:tracePt t="45938" x="1138238" y="5843588"/>
          <p14:tracePt t="45951" x="1100138" y="5819775"/>
          <p14:tracePt t="45954" x="1038225" y="5768975"/>
          <p14:tracePt t="45968" x="963613" y="5707063"/>
          <p14:tracePt t="45971" x="863600" y="5643563"/>
          <p14:tracePt t="45985" x="800100" y="5581650"/>
          <p14:tracePt t="45985" x="700088" y="5481638"/>
          <p14:tracePt t="46001" x="612775" y="5381625"/>
          <p14:tracePt t="46002" x="525463" y="5294313"/>
          <p14:tracePt t="46018" x="463550" y="5194300"/>
          <p14:tracePt t="46020" x="363538" y="5105400"/>
          <p14:tracePt t="46035" x="300038" y="4992688"/>
          <p14:tracePt t="46035" x="238125" y="4918075"/>
          <p14:tracePt t="46051" x="161925" y="4818063"/>
          <p14:tracePt t="46052" x="125413" y="4743450"/>
          <p14:tracePt t="46068" x="87313" y="4667250"/>
          <p14:tracePt t="46069" x="38100" y="460533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a:t>ارزیابی اختلالات مصرف مواد</a:t>
            </a:r>
          </a:p>
        </p:txBody>
      </p:sp>
      <p:sp>
        <p:nvSpPr>
          <p:cNvPr id="3" name="Content Placeholder 2"/>
          <p:cNvSpPr>
            <a:spLocks noGrp="1"/>
          </p:cNvSpPr>
          <p:nvPr>
            <p:ph idx="1"/>
          </p:nvPr>
        </p:nvSpPr>
        <p:spPr/>
        <p:txBody>
          <a:bodyPr>
            <a:normAutofit fontScale="92500"/>
          </a:bodyPr>
          <a:lstStyle/>
          <a:p>
            <a:pPr marL="0" indent="0">
              <a:lnSpc>
                <a:spcPct val="170000"/>
              </a:lnSpc>
              <a:buNone/>
              <a:tabLst>
                <a:tab pos="409575" algn="l"/>
                <a:tab pos="1852930" algn="l"/>
                <a:tab pos="2122805" algn="l"/>
              </a:tabLst>
            </a:pPr>
            <a:r>
              <a:rPr lang="fa-IR" sz="3600" dirty="0"/>
              <a:t>1- آیا نشانه­ها و علايم مطرح کننده اورژانس­های مرتبط با مواد وجود دارد؟</a:t>
            </a:r>
            <a:r>
              <a:rPr lang="en-US" sz="3600" dirty="0"/>
              <a:t/>
            </a:r>
            <a:br>
              <a:rPr lang="en-US" sz="3600" dirty="0"/>
            </a:br>
            <a:r>
              <a:rPr lang="fa-IR" sz="3600" dirty="0"/>
              <a:t>آیا فرد در حین یا مدت کوتاهی پس از مصرف مواد یا در عرض چندین ساعت تا چند روز بعد از قطع مصرف مواد دچار یکی یا بیشتر از حالات زیر شده است؟ </a:t>
            </a:r>
            <a:endParaRPr lang="en-US" sz="3600" dirty="0"/>
          </a:p>
          <a:p>
            <a:pPr marL="457200" indent="-457200" algn="just">
              <a:lnSpc>
                <a:spcPct val="170000"/>
              </a:lnSpc>
              <a:buFont typeface="Wingdings" pitchFamily="2" charset="2"/>
              <a:buChar char="Ø"/>
              <a:tabLst>
                <a:tab pos="555625" algn="l"/>
                <a:tab pos="680085" algn="l"/>
                <a:tab pos="1852930" algn="l"/>
                <a:tab pos="2122805" algn="l"/>
              </a:tabLst>
            </a:pPr>
            <a:r>
              <a:rPr lang="fa-IR" sz="3600" dirty="0"/>
              <a:t>کاهش سطح هوشیاری یا اغماء</a:t>
            </a:r>
            <a:endParaRPr lang="en-US" sz="3600" dirty="0"/>
          </a:p>
          <a:p>
            <a:pPr marL="0" indent="0">
              <a:buNone/>
            </a:pPr>
            <a:endParaRPr lang="fa-IR" dirty="0"/>
          </a:p>
        </p:txBody>
      </p:sp>
      <p:sp>
        <p:nvSpPr>
          <p:cNvPr id="4" name="Slide Number Placeholder 3"/>
          <p:cNvSpPr>
            <a:spLocks noGrp="1"/>
          </p:cNvSpPr>
          <p:nvPr>
            <p:ph type="sldNum" sz="quarter" idx="12"/>
          </p:nvPr>
        </p:nvSpPr>
        <p:spPr/>
        <p:txBody>
          <a:bodyPr/>
          <a:lstStyle/>
          <a:p>
            <a:fld id="{0BFC8EDE-722A-4775-BB89-6CEF0B4F3577}" type="slidenum">
              <a:rPr lang="fa-IR" smtClean="0"/>
              <a:pPr/>
              <a:t>12</a:t>
            </a:fld>
            <a:endParaRPr lang="fa-IR"/>
          </a:p>
        </p:txBody>
      </p:sp>
      <p:pic>
        <p:nvPicPr>
          <p:cNvPr id="5" name="Audio 4">
            <a:hlinkClick r:id="" action="ppaction://media"/>
            <a:extLst>
              <a:ext uri="{FF2B5EF4-FFF2-40B4-BE49-F238E27FC236}">
                <a16:creationId xmlns:a16="http://schemas.microsoft.com/office/drawing/2014/main" xmlns="" id="{BB081781-2F37-415B-9CBD-E7D4C0BD13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057887720"/>
      </p:ext>
    </p:extLst>
  </p:cSld>
  <p:clrMapOvr>
    <a:masterClrMapping/>
  </p:clrMapOvr>
  <mc:AlternateContent xmlns:mc="http://schemas.openxmlformats.org/markup-compatibility/2006" xmlns:p14="http://schemas.microsoft.com/office/powerpoint/2010/main">
    <mc:Choice Requires="p14">
      <p:transition p14:dur="0" advTm="46354"/>
    </mc:Choice>
    <mc:Fallback xmlns="">
      <p:transition advTm="46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08" x="174625" y="4129088"/>
          <p14:tracePt t="509" x="387350" y="4192588"/>
          <p14:tracePt t="521" x="512763" y="4217988"/>
          <p14:tracePt t="541" x="625475" y="4241800"/>
          <p14:tracePt t="542" x="900113" y="4267200"/>
          <p14:tracePt t="554" x="1063625" y="4305300"/>
          <p14:tracePt t="575" x="1212850" y="4318000"/>
          <p14:tracePt t="575" x="1538288" y="4379913"/>
          <p14:tracePt t="587" x="1701800" y="4392613"/>
          <p14:tracePt t="588" x="1851025" y="4405313"/>
          <p14:tracePt t="608" x="2038350" y="4430713"/>
          <p14:tracePt t="615" x="2427288" y="4479925"/>
          <p14:tracePt t="620" x="2627313" y="4530725"/>
          <p14:tracePt t="641" x="2789238" y="4543425"/>
          <p14:tracePt t="641" x="3014663" y="4592638"/>
          <p14:tracePt t="654" x="3189288" y="4605338"/>
          <p14:tracePt t="654" x="3427413" y="4630738"/>
          <p14:tracePt t="670" x="3689350" y="4667250"/>
          <p14:tracePt t="671" x="3952875" y="4705350"/>
          <p14:tracePt t="687" x="4227513" y="4756150"/>
          <p14:tracePt t="704" x="4478338" y="4779963"/>
          <p14:tracePt t="704" x="4840288" y="4792663"/>
          <p14:tracePt t="720" x="4965700" y="4792663"/>
          <p14:tracePt t="721" x="5129213" y="4792663"/>
          <p14:tracePt t="737" x="5278438" y="4792663"/>
          <p14:tracePt t="738" x="5416550" y="4792663"/>
          <p14:tracePt t="754" x="5529263" y="4792663"/>
          <p14:tracePt t="754" x="5654675" y="4792663"/>
          <p14:tracePt t="770" x="5791200" y="4792663"/>
          <p14:tracePt t="771" x="5903913" y="4792663"/>
          <p14:tracePt t="772" x="6029325" y="4779963"/>
          <p14:tracePt t="787" x="6167438" y="4743450"/>
          <p14:tracePt t="789" x="6291263" y="4730750"/>
          <p14:tracePt t="804" x="6429375" y="4692650"/>
          <p14:tracePt t="805" x="6503988" y="4667250"/>
          <p14:tracePt t="820" x="6616700" y="4618038"/>
          <p14:tracePt t="821" x="6716713" y="4605338"/>
          <p14:tracePt t="837" x="6805613" y="4543425"/>
          <p14:tracePt t="838" x="6905625" y="4505325"/>
          <p14:tracePt t="854" x="6992938" y="4467225"/>
          <p14:tracePt t="854" x="7054850" y="4418013"/>
          <p14:tracePt t="870" x="7142163" y="4367213"/>
          <p14:tracePt t="871" x="7229475" y="4318000"/>
          <p14:tracePt t="887" x="7280275" y="4279900"/>
          <p14:tracePt t="888" x="7342188" y="4217988"/>
          <p14:tracePt t="904" x="7405688" y="4154488"/>
          <p14:tracePt t="904" x="7480300" y="4067175"/>
          <p14:tracePt t="921" x="7542213" y="4005263"/>
          <p14:tracePt t="921" x="7593013" y="3929063"/>
          <p14:tracePt t="937" x="7642225" y="3867150"/>
          <p14:tracePt t="939" x="7693025" y="3792538"/>
          <p14:tracePt t="971" x="7818438" y="3567113"/>
          <p14:tracePt t="971" x="7867650" y="3490913"/>
          <p14:tracePt t="973" x="7893050" y="3416300"/>
          <p14:tracePt t="991" x="7931150" y="3354388"/>
          <p14:tracePt t="992" x="7943850" y="3303588"/>
          <p14:tracePt t="1004" x="7980363" y="3228975"/>
          <p14:tracePt t="1006" x="8005763" y="3165475"/>
          <p14:tracePt t="1020" x="8018463" y="3090863"/>
          <p14:tracePt t="1021" x="8018463" y="3003550"/>
          <p14:tracePt t="1037" x="8043863" y="2952750"/>
          <p14:tracePt t="1038" x="8043863" y="2903538"/>
          <p14:tracePt t="1054" x="8043863" y="2840038"/>
          <p14:tracePt t="1054" x="8043863" y="2790825"/>
          <p14:tracePt t="1070" x="8054975" y="2716213"/>
          <p14:tracePt t="1071" x="8054975" y="2678113"/>
          <p14:tracePt t="1087" x="8054975" y="2627313"/>
          <p14:tracePt t="1088" x="8054975" y="2578100"/>
          <p14:tracePt t="1104" x="8054975" y="2527300"/>
          <p14:tracePt t="1104" x="8054975" y="2478088"/>
          <p14:tracePt t="1120" x="8054975" y="2439988"/>
          <p14:tracePt t="1121" x="8054975" y="2414588"/>
          <p14:tracePt t="1137" x="8054975" y="2378075"/>
          <p14:tracePt t="1154" x="8054975" y="2365375"/>
          <p14:tracePt t="1154" x="8054975" y="2303463"/>
          <p14:tracePt t="1170" x="8054975" y="2290763"/>
          <p14:tracePt t="1171" x="8043863" y="2278063"/>
          <p14:tracePt t="1173" x="8043863" y="2252663"/>
          <p14:tracePt t="1187" x="8031163" y="2239963"/>
          <p14:tracePt t="1189" x="8005763" y="2214563"/>
          <p14:tracePt t="1204" x="8005763" y="2201863"/>
          <p14:tracePt t="1205" x="7993063" y="2190750"/>
          <p14:tracePt t="1221" x="7967663" y="2178050"/>
          <p14:tracePt t="1237" x="7967663" y="2165350"/>
          <p14:tracePt t="1238" x="7954963" y="2152650"/>
          <p14:tracePt t="1254" x="7943850" y="2152650"/>
          <p14:tracePt t="1270" x="7931150" y="2152650"/>
          <p14:tracePt t="1287" x="7918450" y="2152650"/>
          <p14:tracePt t="1304" x="7893050" y="2139950"/>
          <p14:tracePt t="1304" x="7880350" y="2139950"/>
          <p14:tracePt t="1320" x="7854950" y="2127250"/>
          <p14:tracePt t="1321" x="7843838" y="2127250"/>
          <p14:tracePt t="1337" x="7843838" y="2114550"/>
          <p14:tracePt t="1338" x="7818438" y="2114550"/>
          <p14:tracePt t="1354" x="7793038" y="2101850"/>
          <p14:tracePt t="1370" x="7767638" y="2101850"/>
          <p14:tracePt t="1371" x="7718425" y="2101850"/>
          <p14:tracePt t="1373" x="7705725" y="2101850"/>
          <p14:tracePt t="1387" x="7667625" y="2101850"/>
          <p14:tracePt t="1389" x="7631113" y="2101850"/>
          <p14:tracePt t="1404" x="7593013" y="2078038"/>
          <p14:tracePt t="1404" x="7531100" y="2065338"/>
          <p14:tracePt t="1420" x="7505700" y="2065338"/>
          <p14:tracePt t="1421" x="7429500" y="2052638"/>
          <p14:tracePt t="1437" x="7392988" y="2052638"/>
          <p14:tracePt t="1438" x="7342188" y="2039938"/>
          <p14:tracePt t="1454" x="7292975" y="2039938"/>
          <p14:tracePt t="1454" x="7218363" y="2014538"/>
          <p14:tracePt t="1470" x="7180263" y="2014538"/>
          <p14:tracePt t="1471" x="7129463" y="2014538"/>
          <p14:tracePt t="1487" x="7042150" y="2001838"/>
          <p14:tracePt t="1488" x="6992938" y="2001838"/>
          <p14:tracePt t="1504" x="6916738" y="1989138"/>
          <p14:tracePt t="1504" x="6805613" y="1965325"/>
          <p14:tracePt t="1520" x="6716713" y="1952625"/>
          <p14:tracePt t="1521" x="6654800" y="1952625"/>
          <p14:tracePt t="1537" x="6592888" y="1939925"/>
          <p14:tracePt t="1538" x="6492875" y="1927225"/>
          <p14:tracePt t="1554" x="6442075" y="1927225"/>
          <p14:tracePt t="1555" x="6380163" y="1901825"/>
          <p14:tracePt t="1570" x="6303963" y="1889125"/>
          <p14:tracePt t="1571" x="6242050" y="1889125"/>
          <p14:tracePt t="1572" x="6203950" y="1876425"/>
          <p14:tracePt t="1587" x="6129338" y="1865313"/>
          <p14:tracePt t="1589" x="6029325" y="1865313"/>
          <p14:tracePt t="1604" x="5954713" y="1827213"/>
          <p14:tracePt t="1604" x="5878513" y="1814513"/>
          <p14:tracePt t="1620" x="5767388" y="1776413"/>
          <p14:tracePt t="1621" x="5678488" y="1765300"/>
          <p14:tracePt t="1637" x="5591175" y="1752600"/>
          <p14:tracePt t="1638" x="5503863" y="1752600"/>
          <p14:tracePt t="1654" x="5416550" y="1739900"/>
          <p14:tracePt t="1654" x="5316538" y="1701800"/>
          <p14:tracePt t="1670" x="5229225" y="1689100"/>
          <p14:tracePt t="1672" x="5141913" y="1689100"/>
          <p14:tracePt t="1687" x="5029200" y="1676400"/>
          <p14:tracePt t="1688" x="4929188" y="1639888"/>
          <p14:tracePt t="1704" x="4840288" y="1627188"/>
          <p14:tracePt t="1704" x="4752975" y="1601788"/>
          <p14:tracePt t="1720" x="4640263" y="1576388"/>
          <p14:tracePt t="1722" x="4540250" y="1576388"/>
          <p14:tracePt t="1737" x="4416425" y="1563688"/>
          <p14:tracePt t="1738" x="4314825" y="1552575"/>
          <p14:tracePt t="1754" x="4214813" y="1539875"/>
          <p14:tracePt t="1754" x="4103688" y="1514475"/>
          <p14:tracePt t="1756" x="4014788" y="1501775"/>
          <p14:tracePt t="1770" x="3927475" y="1489075"/>
          <p14:tracePt t="1772" x="3827463" y="1476375"/>
          <p14:tracePt t="1787" x="3752850" y="1476375"/>
          <p14:tracePt t="1789" x="3678238" y="1450975"/>
          <p14:tracePt t="1804" x="3589338" y="1439863"/>
          <p14:tracePt t="1806" x="3540125" y="1439863"/>
          <p14:tracePt t="1820" x="3452813" y="1427163"/>
          <p14:tracePt t="1821" x="3376613" y="1427163"/>
          <p14:tracePt t="1837" x="3327400" y="1427163"/>
          <p14:tracePt t="1838" x="3240088" y="1427163"/>
          <p14:tracePt t="1854" x="3189288" y="1427163"/>
          <p14:tracePt t="1854" x="3114675" y="1427163"/>
          <p14:tracePt t="1870" x="3065463" y="1427163"/>
          <p14:tracePt t="1871" x="3001963" y="1427163"/>
          <p14:tracePt t="1887" x="2927350" y="1427163"/>
          <p14:tracePt t="1888" x="2840038" y="1427163"/>
          <p14:tracePt t="1904" x="2776538" y="1427163"/>
          <p14:tracePt t="1904" x="2701925" y="1427163"/>
          <p14:tracePt t="1920" x="2627313" y="1427163"/>
          <p14:tracePt t="1921" x="2576513" y="1427163"/>
          <p14:tracePt t="1937" x="2489200" y="1427163"/>
          <p14:tracePt t="1938" x="2439988" y="1427163"/>
          <p14:tracePt t="1971" x="2301875" y="1427163"/>
          <p14:tracePt t="1971" x="2263775" y="1427163"/>
          <p14:tracePt t="1972" x="2227263" y="1427163"/>
          <p14:tracePt t="1992" x="2189163" y="1427163"/>
          <p14:tracePt t="1992" x="2176463" y="1427163"/>
          <p14:tracePt t="2004" x="2163763" y="1427163"/>
          <p14:tracePt t="2004" x="2151063" y="1427163"/>
          <p14:tracePt t="2028" x="2138363" y="1427163"/>
          <p14:tracePt t="2044" x="2127250" y="1427163"/>
          <p14:tracePt t="2076" x="2114550" y="1427163"/>
          <p14:tracePt t="2428" x="2101850" y="1427163"/>
          <p14:tracePt t="2461" x="2101850" y="1439863"/>
          <p14:tracePt t="2604" x="2101850" y="1450975"/>
          <p14:tracePt t="2620" x="2101850" y="1463675"/>
          <p14:tracePt t="2637" x="2114550" y="1476375"/>
          <p14:tracePt t="2654" x="2114550" y="1501775"/>
          <p14:tracePt t="2670" x="2114550" y="1514475"/>
          <p14:tracePt t="2687" x="2127250" y="1527175"/>
          <p14:tracePt t="2704" x="2127250" y="1539875"/>
          <p14:tracePt t="2720" x="2127250" y="1563688"/>
          <p14:tracePt t="2721" x="2138363" y="1563688"/>
          <p14:tracePt t="2737" x="2138363" y="1576388"/>
          <p14:tracePt t="2754" x="2138363" y="1589088"/>
          <p14:tracePt t="3068" x="2138363" y="1614488"/>
          <p14:tracePt t="3108" x="2151063" y="1614488"/>
          <p14:tracePt t="3125" x="2151063" y="1627188"/>
          <p14:tracePt t="3140" x="2176463" y="1639888"/>
          <p14:tracePt t="3164" x="2176463" y="1652588"/>
          <p14:tracePt t="3180" x="2189163" y="1652588"/>
          <p14:tracePt t="3212" x="2201863" y="1663700"/>
          <p14:tracePt t="3237" x="2214563" y="1676400"/>
          <p14:tracePt t="3268" x="2227263" y="1676400"/>
          <p14:tracePt t="3287" x="2238375" y="1676400"/>
          <p14:tracePt t="3304" x="2251075" y="1689100"/>
          <p14:tracePt t="3348" x="2263775" y="1701800"/>
          <p14:tracePt t="3404" x="2263775" y="1714500"/>
          <p14:tracePt t="3421" x="2263775" y="1727200"/>
          <p14:tracePt t="3548" x="2276475" y="1739900"/>
          <p14:tracePt t="3580" x="2289175" y="1752600"/>
          <p14:tracePt t="3628" x="2301875" y="1765300"/>
          <p14:tracePt t="3660" x="2314575" y="1776413"/>
          <p14:tracePt t="3740" x="2327275" y="1789113"/>
          <p14:tracePt t="3773" x="2327275" y="1801813"/>
          <p14:tracePt t="3788" x="2338388" y="1814513"/>
          <p14:tracePt t="3828" x="2338388" y="1827213"/>
          <p14:tracePt t="3844" x="2351088" y="1827213"/>
          <p14:tracePt t="4060" x="2351088" y="1839913"/>
          <p14:tracePt t="4070" x="2351088" y="1852613"/>
          <p14:tracePt t="4087" x="2363788" y="1852613"/>
          <p14:tracePt t="4108" x="2363788" y="1876425"/>
          <p14:tracePt t="4156" x="2376488" y="1889125"/>
          <p14:tracePt t="4532" x="2389188" y="1889125"/>
          <p14:tracePt t="4900" x="2401888" y="1889125"/>
          <p14:tracePt t="5364" x="2401888" y="1901825"/>
          <p14:tracePt t="5372" x="2414588" y="1914525"/>
          <p14:tracePt t="5388" x="2427288" y="1914525"/>
          <p14:tracePt t="5403" x="2439988" y="1914525"/>
          <p14:tracePt t="5404" x="2451100" y="1914525"/>
          <p14:tracePt t="5420" x="2463800" y="1914525"/>
          <p14:tracePt t="5420" x="2489200" y="1927225"/>
          <p14:tracePt t="5436" x="2514600" y="1927225"/>
          <p14:tracePt t="5453" x="2540000" y="1927225"/>
          <p14:tracePt t="5454" x="2576513" y="1939925"/>
          <p14:tracePt t="5470" x="2614613" y="1939925"/>
          <p14:tracePt t="5487" x="2640013" y="1965325"/>
          <p14:tracePt t="5487" x="2663825" y="1978025"/>
          <p14:tracePt t="5503" x="2689225" y="1978025"/>
          <p14:tracePt t="5504" x="2714625" y="1978025"/>
          <p14:tracePt t="5520" x="2763838" y="2001838"/>
          <p14:tracePt t="5520" x="2814638" y="2027238"/>
          <p14:tracePt t="5537" x="2852738" y="2039938"/>
          <p14:tracePt t="5537" x="2927350" y="2078038"/>
          <p14:tracePt t="5553" x="2976563" y="2089150"/>
          <p14:tracePt t="5554" x="3040063" y="2101850"/>
          <p14:tracePt t="5556" x="3114675" y="2127250"/>
          <p14:tracePt t="5570" x="3189288" y="2139950"/>
          <p14:tracePt t="5572" x="3252788" y="2152650"/>
          <p14:tracePt t="5586" x="3314700" y="2165350"/>
          <p14:tracePt t="5588" x="3389313" y="2201863"/>
          <p14:tracePt t="5603" x="3465513" y="2214563"/>
          <p14:tracePt t="5605" x="3540125" y="2252663"/>
          <p14:tracePt t="5620" x="3640138" y="2278063"/>
          <p14:tracePt t="5621" x="3727450" y="2290763"/>
          <p14:tracePt t="5637" x="3840163" y="2314575"/>
          <p14:tracePt t="5637" x="3940175" y="2352675"/>
          <p14:tracePt t="5653" x="4052888" y="2365375"/>
          <p14:tracePt t="5654" x="4191000" y="2414588"/>
          <p14:tracePt t="5670" x="4327525" y="2452688"/>
          <p14:tracePt t="5671" x="4440238" y="2490788"/>
          <p14:tracePt t="5686" x="4578350" y="2527300"/>
          <p14:tracePt t="5687" x="4716463" y="2565400"/>
          <p14:tracePt t="5703" x="4865688" y="2603500"/>
          <p14:tracePt t="5704" x="5029200" y="2627313"/>
          <p14:tracePt t="5720" x="5165725" y="2678113"/>
          <p14:tracePt t="5720" x="5353050" y="2716213"/>
          <p14:tracePt t="5736" x="5529263" y="2740025"/>
          <p14:tracePt t="5737" x="5703888" y="2752725"/>
          <p14:tracePt t="5753" x="5916613" y="2790825"/>
          <p14:tracePt t="5754" x="6216650" y="2828925"/>
          <p14:tracePt t="5770" x="6480175" y="2852738"/>
          <p14:tracePt t="5771" x="6780213" y="2916238"/>
          <p14:tracePt t="5772" x="7080250" y="2952750"/>
          <p14:tracePt t="5787" x="7354888" y="2952750"/>
          <p14:tracePt t="5788" x="7605713" y="2952750"/>
          <p14:tracePt t="5803" x="7854950" y="2952750"/>
          <p14:tracePt t="5805" x="8093075" y="2952750"/>
          <p14:tracePt t="5820" x="8343900" y="2952750"/>
          <p14:tracePt t="5821" x="8531225" y="2952750"/>
          <p14:tracePt t="5837" x="8718550" y="2952750"/>
          <p14:tracePt t="5837" x="8893175" y="2952750"/>
          <p14:tracePt t="5853" x="9056688" y="2952750"/>
          <p14:tracePt t="6208" x="9069388" y="2803525"/>
          <p14:tracePt t="6208" x="9031288" y="2790825"/>
          <p14:tracePt t="6220" x="8993188" y="2778125"/>
          <p14:tracePt t="6220" x="8931275" y="2752725"/>
          <p14:tracePt t="6236" x="8918575" y="2752725"/>
          <p14:tracePt t="6237" x="8869363" y="2740025"/>
          <p14:tracePt t="6253" x="8831263" y="2740025"/>
          <p14:tracePt t="6254" x="8818563" y="2728913"/>
          <p14:tracePt t="6270" x="8769350" y="2703513"/>
          <p14:tracePt t="6270" x="8743950" y="2703513"/>
          <p14:tracePt t="6287" x="8718550" y="2703513"/>
          <p14:tracePt t="6287" x="8680450" y="2690813"/>
          <p14:tracePt t="6303" x="8669338" y="2678113"/>
          <p14:tracePt t="6304" x="8631238" y="2678113"/>
          <p14:tracePt t="6320" x="8593138" y="2652713"/>
          <p14:tracePt t="6321" x="8569325" y="2652713"/>
          <p14:tracePt t="6336" x="8543925" y="2652713"/>
          <p14:tracePt t="6337" x="8505825" y="2652713"/>
          <p14:tracePt t="6353" x="8480425" y="2640013"/>
          <p14:tracePt t="6354" x="8443913" y="2640013"/>
          <p14:tracePt t="6370" x="8405813" y="2640013"/>
          <p14:tracePt t="6371" x="8367713" y="2627313"/>
          <p14:tracePt t="6372" x="8318500" y="2627313"/>
          <p14:tracePt t="6387" x="8280400" y="2616200"/>
          <p14:tracePt t="6388" x="8231188" y="2616200"/>
          <p14:tracePt t="6403" x="8167688" y="2603500"/>
          <p14:tracePt t="6405" x="8131175" y="2603500"/>
          <p14:tracePt t="6420" x="8054975" y="2590800"/>
          <p14:tracePt t="6421" x="8018463" y="2590800"/>
          <p14:tracePt t="6436" x="7954963" y="2578100"/>
          <p14:tracePt t="6437" x="7918450" y="2578100"/>
          <p14:tracePt t="6453" x="7867650" y="2578100"/>
          <p14:tracePt t="6454" x="7831138" y="2578100"/>
          <p14:tracePt t="6470" x="7793038" y="2578100"/>
          <p14:tracePt t="6470" x="7754938" y="2578100"/>
          <p14:tracePt t="6486" x="7731125" y="2578100"/>
          <p14:tracePt t="6487" x="7693025" y="2578100"/>
          <p14:tracePt t="6503" x="7654925" y="2578100"/>
          <p14:tracePt t="6504" x="7631113" y="2578100"/>
          <p14:tracePt t="6520" x="7605713" y="2578100"/>
          <p14:tracePt t="6536" x="7580313" y="2578100"/>
          <p14:tracePt t="6537" x="7542213" y="2578100"/>
          <p14:tracePt t="6553" x="7531100" y="2578100"/>
          <p14:tracePt t="6554" x="7505700" y="2578100"/>
          <p14:tracePt t="6570" x="7480300" y="2565400"/>
          <p14:tracePt t="6572" x="7467600" y="2565400"/>
          <p14:tracePt t="6603" x="7442200" y="2565400"/>
          <p14:tracePt t="6604" x="7429500" y="2565400"/>
          <p14:tracePt t="6620" x="7405688" y="2552700"/>
          <p14:tracePt t="6621" x="7392988" y="2552700"/>
          <p14:tracePt t="6636" x="7380288" y="2552700"/>
          <p14:tracePt t="6637" x="7354888" y="2552700"/>
          <p14:tracePt t="6653" x="7329488" y="2540000"/>
          <p14:tracePt t="6654" x="7318375" y="2540000"/>
          <p14:tracePt t="6670" x="7305675" y="2540000"/>
          <p14:tracePt t="6670" x="7280275" y="2527300"/>
          <p14:tracePt t="6686" x="7242175" y="2527300"/>
          <p14:tracePt t="6687" x="7218363" y="2527300"/>
          <p14:tracePt t="6703" x="7192963" y="2527300"/>
          <p14:tracePt t="6704" x="7167563" y="2516188"/>
          <p14:tracePt t="6720" x="7154863" y="2516188"/>
          <p14:tracePt t="6720" x="7129463" y="2516188"/>
          <p14:tracePt t="6736" x="7092950" y="2516188"/>
          <p14:tracePt t="6737" x="7080250" y="2516188"/>
          <p14:tracePt t="6753" x="7067550" y="2516188"/>
          <p14:tracePt t="6754" x="7029450" y="2516188"/>
          <p14:tracePt t="6770" x="7005638" y="2516188"/>
          <p14:tracePt t="6770" x="6992938" y="2516188"/>
          <p14:tracePt t="6772" x="6980238" y="2516188"/>
          <p14:tracePt t="6786" x="6967538" y="2516188"/>
          <p14:tracePt t="6788" x="6929438" y="2503488"/>
          <p14:tracePt t="6803" x="6916738" y="2503488"/>
          <p14:tracePt t="6805" x="6892925" y="2490788"/>
          <p14:tracePt t="6820" x="6867525" y="2490788"/>
          <p14:tracePt t="6821" x="6842125" y="2490788"/>
          <p14:tracePt t="6836" x="6829425" y="2490788"/>
          <p14:tracePt t="6837" x="6816725" y="2490788"/>
          <p14:tracePt t="6853" x="6780213" y="2490788"/>
          <p14:tracePt t="6870" x="6754813" y="2478088"/>
          <p14:tracePt t="6871" x="6742113" y="2478088"/>
          <p14:tracePt t="6886" x="6716713" y="2478088"/>
          <p14:tracePt t="6903" x="6704013" y="2478088"/>
          <p14:tracePt t="6920" x="6692900" y="2478088"/>
          <p14:tracePt t="6921" x="6667500" y="2465388"/>
          <p14:tracePt t="6936" x="6654800" y="2465388"/>
          <p14:tracePt t="6953" x="6642100" y="2452688"/>
          <p14:tracePt t="6955" x="6629400" y="2452688"/>
          <p14:tracePt t="6970" x="6616700" y="2452688"/>
          <p14:tracePt t="6971" x="6604000" y="2452688"/>
          <p14:tracePt t="6986" x="6592888" y="2452688"/>
          <p14:tracePt t="6987" x="6580188" y="2452688"/>
          <p14:tracePt t="7003" x="6567488" y="2452688"/>
          <p14:tracePt t="7004" x="6554788" y="2452688"/>
          <p14:tracePt t="7020" x="6542088" y="2452688"/>
          <p14:tracePt t="7020" x="6529388" y="2452688"/>
          <p14:tracePt t="7036" x="6516688" y="2452688"/>
          <p14:tracePt t="7037" x="6503988" y="2452688"/>
          <p14:tracePt t="7053" x="6480175" y="2427288"/>
          <p14:tracePt t="7054" x="6467475" y="2427288"/>
          <p14:tracePt t="7070" x="6454775" y="2427288"/>
          <p14:tracePt t="7070" x="6429375" y="2427288"/>
          <p14:tracePt t="7086" x="6416675" y="2427288"/>
          <p14:tracePt t="7103" x="6403975" y="2427288"/>
          <p14:tracePt t="7104" x="6391275" y="2427288"/>
          <p14:tracePt t="7120" x="6380163" y="2427288"/>
          <p14:tracePt t="7120" x="6367463" y="2427288"/>
          <p14:tracePt t="7136" x="6354763" y="2427288"/>
          <p14:tracePt t="7137" x="6342063" y="2427288"/>
          <p14:tracePt t="7153" x="6329363" y="2427288"/>
          <p14:tracePt t="7154" x="6303963" y="2427288"/>
          <p14:tracePt t="7170" x="6280150" y="2427288"/>
          <p14:tracePt t="7186" x="6267450" y="2427288"/>
          <p14:tracePt t="7187" x="6254750" y="2427288"/>
          <p14:tracePt t="7188" x="6229350" y="2427288"/>
          <p14:tracePt t="7205" x="6191250" y="2427288"/>
          <p14:tracePt t="7220" x="6167438" y="2427288"/>
          <p14:tracePt t="7221" x="6154738" y="2427288"/>
          <p14:tracePt t="7241" x="6129338" y="2427288"/>
          <p14:tracePt t="7241" x="6103938" y="2427288"/>
          <p14:tracePt t="7245" x="6091238" y="2427288"/>
          <p14:tracePt t="7253" x="6067425" y="2427288"/>
          <p14:tracePt t="7270" x="6042025" y="2427288"/>
          <p14:tracePt t="7270" x="6016625" y="2427288"/>
          <p14:tracePt t="7286" x="6003925" y="2427288"/>
          <p14:tracePt t="7288" x="5978525" y="2427288"/>
          <p14:tracePt t="7303" x="5954713" y="2427288"/>
          <p14:tracePt t="7305" x="5929313" y="2427288"/>
          <p14:tracePt t="7320" x="5916613" y="2427288"/>
          <p14:tracePt t="7321" x="5903913" y="2427288"/>
          <p14:tracePt t="7336" x="5878513" y="2427288"/>
          <p14:tracePt t="7338" x="5854700" y="2427288"/>
          <p14:tracePt t="7353" x="5842000" y="2427288"/>
          <p14:tracePt t="7354" x="5816600" y="2427288"/>
          <p14:tracePt t="7370" x="5778500" y="2427288"/>
          <p14:tracePt t="7386" x="5754688" y="2427288"/>
          <p14:tracePt t="7387" x="5729288" y="2427288"/>
          <p14:tracePt t="7388" x="5691188" y="2427288"/>
          <p14:tracePt t="7403" x="5665788" y="2427288"/>
          <p14:tracePt t="7405" x="5654675" y="2427288"/>
          <p14:tracePt t="7420" x="5629275" y="2427288"/>
          <p14:tracePt t="7421" x="5591175" y="2427288"/>
          <p14:tracePt t="7436" x="5565775" y="2427288"/>
          <p14:tracePt t="7453" x="5529263" y="2427288"/>
          <p14:tracePt t="7454" x="5465763" y="2427288"/>
          <p14:tracePt t="7470" x="5416550" y="2427288"/>
          <p14:tracePt t="7470" x="5365750" y="2427288"/>
          <p14:tracePt t="7486" x="5303838" y="2427288"/>
          <p14:tracePt t="7486" x="5253038" y="2427288"/>
          <p14:tracePt t="7503" x="5191125" y="2427288"/>
          <p14:tracePt t="7503" x="5129213" y="2427288"/>
          <p14:tracePt t="7519" x="5040313" y="2427288"/>
          <p14:tracePt t="7519" x="5003800" y="2427288"/>
          <p14:tracePt t="7536" x="4940300" y="2427288"/>
          <p14:tracePt t="7536" x="4916488" y="2427288"/>
          <p14:tracePt t="7553" x="4878388" y="2427288"/>
          <p14:tracePt t="7553" x="4840288" y="2427288"/>
          <p14:tracePt t="7569" x="4803775" y="2427288"/>
          <p14:tracePt t="7569" x="4791075" y="2427288"/>
          <p14:tracePt t="7586" x="4752975" y="2427288"/>
          <p14:tracePt t="7586" x="4727575" y="2427288"/>
          <p14:tracePt t="7603" x="4703763" y="2427288"/>
          <p14:tracePt t="7603" x="4691063" y="2427288"/>
          <p14:tracePt t="7619" x="4652963" y="2427288"/>
          <p14:tracePt t="7619" x="4603750" y="2427288"/>
          <p14:tracePt t="7636" x="4578350" y="2427288"/>
          <p14:tracePt t="7636" x="4565650" y="2427288"/>
          <p14:tracePt t="7652" x="4527550" y="2427288"/>
          <p14:tracePt t="7653" x="4503738" y="2427288"/>
          <p14:tracePt t="7669" x="4478338" y="2427288"/>
          <p14:tracePt t="7669" x="4465638" y="2427288"/>
          <p14:tracePt t="7686" x="4440238" y="2427288"/>
          <p14:tracePt t="7686" x="4416425" y="2427288"/>
          <p14:tracePt t="7703" x="4391025" y="2427288"/>
          <p14:tracePt t="7703" x="4378325" y="2427288"/>
          <p14:tracePt t="7719" x="4352925" y="2427288"/>
          <p14:tracePt t="7719" x="4327525" y="2427288"/>
          <p14:tracePt t="7736" x="4303713" y="2427288"/>
          <p14:tracePt t="7736" x="4291013" y="2427288"/>
          <p14:tracePt t="7753" x="4265613" y="2427288"/>
          <p14:tracePt t="7753" x="4240213" y="2427288"/>
          <p14:tracePt t="7769" x="4227513" y="2427288"/>
          <p14:tracePt t="7770" x="4203700" y="2427288"/>
          <p14:tracePt t="7786" x="4178300" y="2427288"/>
          <p14:tracePt t="7787" x="4165600" y="2427288"/>
          <p14:tracePt t="7803" x="4140200" y="2427288"/>
          <p14:tracePt t="7804" x="4127500" y="2427288"/>
          <p14:tracePt t="7820" x="4114800" y="2427288"/>
          <p14:tracePt t="7820" x="4103688" y="2427288"/>
          <p14:tracePt t="7836" x="4090988" y="2427288"/>
          <p14:tracePt t="7838" x="4078288" y="2427288"/>
          <p14:tracePt t="7853" x="4065588" y="2427288"/>
          <p14:tracePt t="7854" x="4052888" y="2427288"/>
          <p14:tracePt t="7870" x="4040188" y="2427288"/>
          <p14:tracePt t="7886" x="4027488" y="2427288"/>
          <p14:tracePt t="7887" x="4014788" y="2427288"/>
          <p14:tracePt t="7903" x="3990975" y="2427288"/>
          <p14:tracePt t="7920" x="3978275" y="2427288"/>
          <p14:tracePt t="7920" x="3965575" y="2427288"/>
          <p14:tracePt t="7936" x="3940175" y="2427288"/>
          <p14:tracePt t="7937" x="3902075" y="2427288"/>
          <p14:tracePt t="7954" x="3890963" y="2427288"/>
          <p14:tracePt t="7955" x="3878263" y="2427288"/>
          <p14:tracePt t="7974" x="3852863" y="2427288"/>
          <p14:tracePt t="7974" x="3802063" y="2427288"/>
          <p14:tracePt t="7988" x="3778250" y="2427288"/>
          <p14:tracePt t="8003" x="3765550" y="2427288"/>
          <p14:tracePt t="8004" x="3752850" y="2427288"/>
          <p14:tracePt t="8020" x="3727450" y="2427288"/>
          <p14:tracePt t="8021" x="3714750" y="2427288"/>
          <p14:tracePt t="8036" x="3689350" y="2427288"/>
          <p14:tracePt t="8037" x="3678238" y="2427288"/>
          <p14:tracePt t="8053" x="3652838" y="2427288"/>
          <p14:tracePt t="8070" x="3627438" y="2427288"/>
          <p14:tracePt t="8070" x="3614738" y="2427288"/>
          <p14:tracePt t="8086" x="3602038" y="2427288"/>
          <p14:tracePt t="8087" x="3589338" y="2427288"/>
          <p14:tracePt t="8103" x="3565525" y="2427288"/>
          <p14:tracePt t="8104" x="3552825" y="2427288"/>
          <p14:tracePt t="8120" x="3514725" y="2427288"/>
          <p14:tracePt t="8120" x="3502025" y="2427288"/>
          <p14:tracePt t="8136" x="3478213" y="2427288"/>
          <p14:tracePt t="8137" x="3465513" y="2427288"/>
          <p14:tracePt t="8153" x="3427413" y="2427288"/>
          <p14:tracePt t="8170" x="3389313" y="2427288"/>
          <p14:tracePt t="8170" x="3376613" y="2427288"/>
          <p14:tracePt t="8172" x="3365500" y="2427288"/>
          <p14:tracePt t="8186" x="3327400" y="2427288"/>
          <p14:tracePt t="8188" x="3302000" y="2427288"/>
          <p14:tracePt t="8203" x="3289300" y="2427288"/>
          <p14:tracePt t="8204" x="3265488" y="2427288"/>
          <p14:tracePt t="8220" x="3240088" y="2427288"/>
          <p14:tracePt t="8221" x="3214688" y="2427288"/>
          <p14:tracePt t="8236" x="3201988" y="2427288"/>
          <p14:tracePt t="8237" x="3176588" y="2427288"/>
          <p14:tracePt t="8253" x="3152775" y="2427288"/>
          <p14:tracePt t="8254" x="3127375" y="2427288"/>
          <p14:tracePt t="8270" x="3114675" y="2427288"/>
          <p14:tracePt t="8270" x="3089275" y="2427288"/>
          <p14:tracePt t="8286" x="3065463" y="2427288"/>
          <p14:tracePt t="8287" x="3052763" y="2427288"/>
          <p14:tracePt t="8303" x="3027363" y="2427288"/>
          <p14:tracePt t="8304" x="3014663" y="2427288"/>
          <p14:tracePt t="8320" x="2989263" y="2427288"/>
          <p14:tracePt t="8336" x="2963863" y="2427288"/>
          <p14:tracePt t="8353" x="2952750" y="2427288"/>
          <p14:tracePt t="8353" x="2927350" y="2427288"/>
          <p14:tracePt t="8370" x="2914650" y="2427288"/>
          <p14:tracePt t="8370" x="2901950" y="2427288"/>
          <p14:tracePt t="8372" x="2876550" y="2427288"/>
          <p14:tracePt t="8403" x="2863850" y="2427288"/>
          <p14:tracePt t="8404" x="2840038" y="2427288"/>
          <p14:tracePt t="8420" x="2827338" y="2427288"/>
          <p14:tracePt t="8420" x="2814638" y="2427288"/>
          <p14:tracePt t="8436" x="2801938" y="2427288"/>
          <p14:tracePt t="8453" x="2789238" y="2427288"/>
          <p14:tracePt t="8454" x="2776538" y="2427288"/>
          <p14:tracePt t="8470" x="2763838" y="2427288"/>
          <p14:tracePt t="8470" x="2727325" y="2427288"/>
          <p14:tracePt t="8486" x="2714625" y="2427288"/>
          <p14:tracePt t="8503" x="2689225" y="2427288"/>
          <p14:tracePt t="8504" x="2676525" y="2427288"/>
          <p14:tracePt t="8520" x="2663825" y="2427288"/>
          <p14:tracePt t="8520" x="2651125" y="2427288"/>
          <p14:tracePt t="8536" x="2640013" y="2427288"/>
          <p14:tracePt t="8537" x="2627313" y="2427288"/>
          <p14:tracePt t="8553" x="2601913" y="2427288"/>
          <p14:tracePt t="8570" x="2589213" y="2427288"/>
          <p14:tracePt t="8570" x="2563813" y="2427288"/>
          <p14:tracePt t="8586" x="2540000" y="2427288"/>
          <p14:tracePt t="8588" x="2514600" y="2427288"/>
          <p14:tracePt t="8604" x="2489200" y="2427288"/>
          <p14:tracePt t="8620" x="2476500" y="2427288"/>
          <p14:tracePt t="8636" x="2451100" y="2427288"/>
          <p14:tracePt t="8653" x="2439988" y="2427288"/>
          <p14:tracePt t="8670" x="2414588" y="2427288"/>
          <p14:tracePt t="8670" x="2401888" y="2427288"/>
          <p14:tracePt t="8686" x="2389188" y="2427288"/>
          <p14:tracePt t="8687" x="2376488" y="2427288"/>
          <p14:tracePt t="8708" x="2363788" y="2427288"/>
          <p14:tracePt t="8720" x="2351088" y="2427288"/>
          <p14:tracePt t="8736" x="2327275" y="2427288"/>
          <p14:tracePt t="8753" x="2314575" y="2427288"/>
          <p14:tracePt t="8770" x="2301875" y="2427288"/>
          <p14:tracePt t="8770" x="2289175" y="2427288"/>
          <p14:tracePt t="8788" x="2276475" y="2427288"/>
          <p14:tracePt t="8804" x="2263775" y="2427288"/>
          <p14:tracePt t="8836" x="2251075" y="2427288"/>
          <p14:tracePt t="8853" x="2238375" y="2427288"/>
          <p14:tracePt t="8869" x="2227263" y="2427288"/>
          <p14:tracePt t="8886" x="2214563" y="2427288"/>
          <p14:tracePt t="8903" x="2201863" y="2427288"/>
          <p14:tracePt t="8920" x="2189163" y="2427288"/>
          <p14:tracePt t="8936" x="2176463" y="2427288"/>
          <p14:tracePt t="8953" x="2163763" y="2427288"/>
          <p14:tracePt t="8970" x="2138363" y="2427288"/>
          <p14:tracePt t="8986" x="2127250" y="2427288"/>
          <p14:tracePt t="8987" x="2114550" y="2427288"/>
          <p14:tracePt t="8988" x="2101850" y="2427288"/>
          <p14:tracePt t="9020" x="2076450" y="2427288"/>
          <p14:tracePt t="9020" x="2063750" y="2427288"/>
          <p14:tracePt t="9036" x="2051050" y="2427288"/>
          <p14:tracePt t="9037" x="2038350" y="2427288"/>
          <p14:tracePt t="9053" x="2025650" y="2427288"/>
          <p14:tracePt t="9069" x="2014538" y="2427288"/>
          <p14:tracePt t="9086" x="2001838" y="2427288"/>
          <p14:tracePt t="9103" x="1989138" y="2427288"/>
          <p14:tracePt t="9119" x="1976438" y="2427288"/>
          <p14:tracePt t="9136" x="1963738" y="2427288"/>
          <p14:tracePt t="9137" x="1951038" y="2427288"/>
          <p14:tracePt t="9153" x="1938338" y="2427288"/>
          <p14:tracePt t="9170" x="1925638" y="2427288"/>
          <p14:tracePt t="9170" x="1914525" y="2427288"/>
          <p14:tracePt t="9186" x="1889125" y="2427288"/>
          <p14:tracePt t="9204" x="1863725" y="2427288"/>
          <p14:tracePt t="9220" x="1838325" y="2427288"/>
          <p14:tracePt t="9220" x="1838325" y="2439988"/>
          <p14:tracePt t="9240" x="1825625" y="2439988"/>
          <p14:tracePt t="9241" x="1801813" y="2439988"/>
          <p14:tracePt t="9253" x="1789113" y="2439988"/>
          <p14:tracePt t="9269" x="1763713" y="2439988"/>
          <p14:tracePt t="9286" x="1738313" y="2439988"/>
          <p14:tracePt t="9303" x="1725613" y="2439988"/>
          <p14:tracePt t="9303" x="1714500" y="2439988"/>
          <p14:tracePt t="9319" x="1689100" y="2452688"/>
          <p14:tracePt t="9336" x="1676400" y="2465388"/>
          <p14:tracePt t="9337" x="1663700" y="2465388"/>
          <p14:tracePt t="9353" x="1638300" y="2465388"/>
          <p14:tracePt t="9369" x="1625600" y="2465388"/>
          <p14:tracePt t="9370" x="1612900" y="2465388"/>
          <p14:tracePt t="9386" x="1589088" y="2465388"/>
          <p14:tracePt t="9388" x="1576388" y="2465388"/>
          <p14:tracePt t="9403" x="1563688" y="2465388"/>
          <p14:tracePt t="9404" x="1550988" y="2465388"/>
          <p14:tracePt t="9436" x="1538288" y="2465388"/>
          <p14:tracePt t="9453" x="1525588" y="2465388"/>
          <p14:tracePt t="9476" x="1512888" y="2465388"/>
          <p14:tracePt t="9486" x="1501775" y="2478088"/>
          <p14:tracePt t="9503" x="1476375" y="2478088"/>
          <p14:tracePt t="9520" x="1463675" y="2478088"/>
          <p14:tracePt t="9520" x="1438275" y="2478088"/>
          <p14:tracePt t="9536" x="1425575" y="2478088"/>
          <p14:tracePt t="9537" x="1412875" y="2478088"/>
          <p14:tracePt t="9553" x="1401763" y="2490788"/>
          <p14:tracePt t="9553" x="1389063" y="2490788"/>
          <p14:tracePt t="9569" x="1363663" y="2490788"/>
          <p14:tracePt t="9570" x="1350963" y="2490788"/>
          <p14:tracePt t="9572" x="1338263" y="2490788"/>
          <p14:tracePt t="9586" x="1325563" y="2490788"/>
          <p14:tracePt t="9603" x="1312863" y="2490788"/>
          <p14:tracePt t="9604" x="1263650" y="2503488"/>
          <p14:tracePt t="9620" x="1225550" y="2503488"/>
          <p14:tracePt t="9620" x="1212850" y="2503488"/>
          <p14:tracePt t="9636" x="1176338" y="2503488"/>
          <p14:tracePt t="9637" x="1138238" y="2516188"/>
          <p14:tracePt t="9653" x="1125538" y="2516188"/>
          <p14:tracePt t="9654" x="1100138" y="2516188"/>
          <p14:tracePt t="9669" x="1076325" y="2516188"/>
          <p14:tracePt t="9670" x="1038225" y="2516188"/>
          <p14:tracePt t="9686" x="1000125" y="2516188"/>
          <p14:tracePt t="9687" x="987425" y="2516188"/>
          <p14:tracePt t="9703" x="976313" y="2516188"/>
          <p14:tracePt t="9703" x="950913" y="2516188"/>
          <p14:tracePt t="9719" x="925513" y="2516188"/>
          <p14:tracePt t="9736" x="912813" y="2516188"/>
          <p14:tracePt t="9836" x="938213" y="2516188"/>
          <p14:tracePt t="9853" x="1012825" y="2516188"/>
          <p14:tracePt t="9853" x="1100138" y="2516188"/>
          <p14:tracePt t="9869" x="1238250" y="2516188"/>
          <p14:tracePt t="9870" x="1401763" y="2516188"/>
          <p14:tracePt t="9886" x="1576388" y="2516188"/>
          <p14:tracePt t="9887" x="1801813" y="2516188"/>
          <p14:tracePt t="9903" x="2089150" y="2516188"/>
          <p14:tracePt t="9903" x="2439988" y="2516188"/>
          <p14:tracePt t="9919" x="2889250" y="2516188"/>
          <p14:tracePt t="9920" x="3340100" y="2516188"/>
          <p14:tracePt t="9936" x="3852863" y="2516188"/>
          <p14:tracePt t="9937" x="4340225" y="2516188"/>
          <p14:tracePt t="9954" x="5278438" y="2516188"/>
          <p14:tracePt t="9956" x="5767388" y="2516188"/>
          <p14:tracePt t="9974" x="6054725" y="2516188"/>
          <p14:tracePt t="9975" x="6403975" y="2516188"/>
          <p14:tracePt t="9986" x="6642100" y="2516188"/>
          <p14:tracePt t="9988" x="6854825" y="2516188"/>
          <p14:tracePt t="10003" x="7029450" y="2516188"/>
          <p14:tracePt t="10019" x="7180263" y="2516188"/>
          <p14:tracePt t="10020" x="7380288" y="2516188"/>
          <p14:tracePt t="10036" x="7454900" y="2516188"/>
          <p14:tracePt t="10037" x="7505700" y="2516188"/>
          <p14:tracePt t="10053" x="7542213" y="2516188"/>
          <p14:tracePt t="10053" x="7567613" y="2516188"/>
          <p14:tracePt t="10069" x="7605713" y="2516188"/>
          <p14:tracePt t="10070" x="7618413" y="2516188"/>
          <p14:tracePt t="10086" x="7642225" y="2516188"/>
          <p14:tracePt t="10087" x="7667625" y="2516188"/>
          <p14:tracePt t="10103" x="7693025" y="2516188"/>
          <p14:tracePt t="10103" x="7731125" y="2516188"/>
          <p14:tracePt t="10119" x="7754938" y="2516188"/>
          <p14:tracePt t="10120" x="7793038" y="2516188"/>
          <p14:tracePt t="10136" x="7818438" y="2516188"/>
          <p14:tracePt t="10137" x="7843838" y="2516188"/>
          <p14:tracePt t="10153" x="7905750" y="2527300"/>
          <p14:tracePt t="10153" x="7943850" y="2527300"/>
          <p14:tracePt t="10169" x="7993063" y="2552700"/>
          <p14:tracePt t="10170" x="8043863" y="2565400"/>
          <p14:tracePt t="10172" x="8105775" y="2578100"/>
          <p14:tracePt t="10186" x="8156575" y="2590800"/>
          <p14:tracePt t="10188" x="8231188" y="2627313"/>
          <p14:tracePt t="10203" x="8293100" y="2640013"/>
          <p14:tracePt t="10204" x="8318500" y="2640013"/>
          <p14:tracePt t="10219" x="8356600" y="2665413"/>
          <p14:tracePt t="10220" x="8380413" y="2678113"/>
          <p14:tracePt t="10236" x="8405813" y="2678113"/>
          <p14:tracePt t="10253" x="8418513" y="2690813"/>
          <p14:tracePt t="10253" x="8456613" y="2728913"/>
          <p14:tracePt t="10269" x="8493125" y="2765425"/>
          <p14:tracePt t="10270" x="8505825" y="2778125"/>
          <p14:tracePt t="10286" x="8531225" y="2803525"/>
          <p14:tracePt t="10287" x="8556625" y="2840038"/>
          <p14:tracePt t="10303" x="8569325" y="2865438"/>
          <p14:tracePt t="10303" x="8569325" y="2878138"/>
          <p14:tracePt t="10319" x="8569325" y="2903538"/>
          <p14:tracePt t="10320" x="8580438" y="2916238"/>
          <p14:tracePt t="10336" x="8580438" y="2941638"/>
          <p14:tracePt t="10337" x="8580438" y="2952750"/>
          <p14:tracePt t="10353" x="8580438" y="2978150"/>
          <p14:tracePt t="10353" x="8580438" y="2990850"/>
          <p14:tracePt t="10369" x="8580438" y="3016250"/>
          <p14:tracePt t="10388" x="8580438" y="3028950"/>
          <p14:tracePt t="10404" x="8556625" y="3041650"/>
          <p14:tracePt t="10420" x="8531225" y="3041650"/>
          <p14:tracePt t="10436" x="8505825" y="3054350"/>
          <p14:tracePt t="10437" x="8469313" y="3078163"/>
          <p14:tracePt t="10453" x="8418513" y="3078163"/>
          <p14:tracePt t="10453" x="8367713" y="3090863"/>
          <p14:tracePt t="10469" x="8305800" y="3116263"/>
          <p14:tracePt t="10470" x="8231188" y="3141663"/>
          <p14:tracePt t="10486" x="8180388" y="3154363"/>
          <p14:tracePt t="10487" x="8080375" y="3178175"/>
          <p14:tracePt t="10503" x="8018463" y="3190875"/>
          <p14:tracePt t="10503" x="7943850" y="3203575"/>
          <p14:tracePt t="10520" x="7867650" y="3216275"/>
          <p14:tracePt t="10520" x="7780338" y="3216275"/>
          <p14:tracePt t="10536" x="7705725" y="3241675"/>
          <p14:tracePt t="10537" x="7642225" y="3254375"/>
          <p14:tracePt t="10553" x="7580313" y="3254375"/>
          <p14:tracePt t="10554" x="7531100" y="3267075"/>
          <p14:tracePt t="10569" x="7480300" y="3267075"/>
          <p14:tracePt t="10570" x="7429500" y="3267075"/>
          <p14:tracePt t="10586" x="7367588" y="3267075"/>
          <p14:tracePt t="10587" x="7318375" y="3267075"/>
          <p14:tracePt t="10588" x="7280275" y="3267075"/>
          <p14:tracePt t="10603" x="7229475" y="3267075"/>
          <p14:tracePt t="10604" x="7192963" y="3267075"/>
          <p14:tracePt t="10619" x="7167563" y="3267075"/>
          <p14:tracePt t="10620" x="7129463" y="3267075"/>
          <p14:tracePt t="10636" x="7092950" y="3267075"/>
          <p14:tracePt t="10637" x="7054850" y="3267075"/>
          <p14:tracePt t="10653" x="7016750" y="3267075"/>
          <p14:tracePt t="10654" x="6980238" y="3267075"/>
          <p14:tracePt t="10669" x="6942138" y="3267075"/>
          <p14:tracePt t="10670" x="6905625" y="3267075"/>
          <p14:tracePt t="10686" x="6892925" y="3267075"/>
          <p14:tracePt t="10687" x="6867525" y="3267075"/>
          <p14:tracePt t="10703" x="6829425" y="3267075"/>
          <p14:tracePt t="10703" x="6805613" y="3267075"/>
          <p14:tracePt t="10719" x="6792913" y="3267075"/>
          <p14:tracePt t="10721" x="6767513" y="3267075"/>
          <p14:tracePt t="10736" x="6742113" y="3267075"/>
          <p14:tracePt t="10737" x="6716713" y="3267075"/>
          <p14:tracePt t="10753" x="6704013" y="3267075"/>
          <p14:tracePt t="10753" x="6667500" y="3267075"/>
          <p14:tracePt t="10769" x="6642100" y="3267075"/>
          <p14:tracePt t="10770" x="6616700" y="3267075"/>
          <p14:tracePt t="10786" x="6580188" y="3267075"/>
          <p14:tracePt t="10787" x="6567488" y="3267075"/>
          <p14:tracePt t="10788" x="6542088" y="3267075"/>
          <p14:tracePt t="10803" x="6516688" y="3267075"/>
          <p14:tracePt t="10804" x="6492875" y="3267075"/>
          <p14:tracePt t="10821" x="6467475" y="3267075"/>
          <p14:tracePt t="10836" x="6454775" y="3267075"/>
          <p14:tracePt t="10860" x="6442075" y="3267075"/>
          <p14:tracePt t="11476" x="6454775" y="3267075"/>
          <p14:tracePt t="11500" x="6480175" y="3267075"/>
          <p14:tracePt t="11516" x="6503988" y="3278188"/>
          <p14:tracePt t="11524" x="6529388" y="3290888"/>
          <p14:tracePt t="11536" x="6542088" y="3290888"/>
          <p14:tracePt t="11553" x="6567488" y="3290888"/>
          <p14:tracePt t="11553" x="6592888" y="3290888"/>
          <p14:tracePt t="11569" x="6604000" y="3290888"/>
          <p14:tracePt t="11570" x="6629400" y="3290888"/>
          <p14:tracePt t="11572" x="6654800" y="3290888"/>
          <p14:tracePt t="11586" x="6667500" y="3290888"/>
          <p14:tracePt t="11588" x="6692900" y="3303588"/>
          <p14:tracePt t="11603" x="6704013" y="3303588"/>
          <p14:tracePt t="11604" x="6742113" y="3316288"/>
          <p14:tracePt t="11619" x="6767513" y="3316288"/>
          <p14:tracePt t="11620" x="6792913" y="3316288"/>
          <p14:tracePt t="11636" x="6805613" y="3316288"/>
          <p14:tracePt t="11637" x="6829425" y="3328988"/>
          <p14:tracePt t="11653" x="6842125" y="3328988"/>
          <p14:tracePt t="11653" x="6854825" y="3328988"/>
          <p14:tracePt t="11669" x="6867525" y="3328988"/>
          <p14:tracePt t="11670" x="6880225" y="3328988"/>
          <p14:tracePt t="11686" x="6892925" y="3328988"/>
          <p14:tracePt t="11703" x="6905625" y="3328988"/>
          <p14:tracePt t="11719" x="6916738" y="3328988"/>
          <p14:tracePt t="11736" x="6929438" y="3328988"/>
          <p14:tracePt t="11753" x="6942138" y="3328988"/>
          <p14:tracePt t="11753" x="6954838" y="3328988"/>
          <p14:tracePt t="11769" x="6967538" y="3328988"/>
          <p14:tracePt t="11786" x="6980238" y="3328988"/>
          <p14:tracePt t="11787" x="6992938" y="3328988"/>
          <p14:tracePt t="12236" x="6967538" y="3328988"/>
          <p14:tracePt t="12253" x="6954838" y="3328988"/>
          <p14:tracePt t="12269" x="6905625" y="3328988"/>
          <p14:tracePt t="12270" x="6892925" y="3328988"/>
          <p14:tracePt t="12286" x="6867525" y="3316288"/>
          <p14:tracePt t="12286" x="6854825" y="3316288"/>
          <p14:tracePt t="12303" x="6829425" y="3316288"/>
          <p14:tracePt t="12319" x="6816725" y="3316288"/>
          <p14:tracePt t="12320" x="6805613" y="3316288"/>
          <p14:tracePt t="12336" x="6780213" y="3303588"/>
          <p14:tracePt t="12336" x="6767513" y="3303588"/>
          <p14:tracePt t="12353" x="6754813" y="3303588"/>
          <p14:tracePt t="12353" x="6742113" y="3303588"/>
          <p14:tracePt t="12369" x="6704013" y="3303588"/>
          <p14:tracePt t="12386" x="6692900" y="3303588"/>
          <p14:tracePt t="12386" x="6667500" y="3303588"/>
          <p14:tracePt t="12403" x="6642100" y="3303588"/>
          <p14:tracePt t="12403" x="6629400" y="3290888"/>
          <p14:tracePt t="12404" x="6616700" y="3290888"/>
          <p14:tracePt t="12419" x="6580188" y="3290888"/>
          <p14:tracePt t="12436" x="6567488" y="3290888"/>
          <p14:tracePt t="12437" x="6542088" y="3290888"/>
          <p14:tracePt t="12453" x="6529388" y="3290888"/>
          <p14:tracePt t="12453" x="6503988" y="3290888"/>
          <p14:tracePt t="12469" x="6480175" y="3290888"/>
          <p14:tracePt t="12470" x="6454775" y="3290888"/>
          <p14:tracePt t="12486" x="6442075" y="3290888"/>
          <p14:tracePt t="12486" x="6403975" y="3278188"/>
          <p14:tracePt t="12503" x="6391275" y="3278188"/>
          <p14:tracePt t="12503" x="6367463" y="3278188"/>
          <p14:tracePt t="12519" x="6342063" y="3278188"/>
          <p14:tracePt t="12536" x="6303963" y="3278188"/>
          <p14:tracePt t="12536" x="6280150" y="3278188"/>
          <p14:tracePt t="12553" x="6254750" y="3254375"/>
          <p14:tracePt t="12553" x="6229350" y="3254375"/>
          <p14:tracePt t="12569" x="6203950" y="3254375"/>
          <p14:tracePt t="12570" x="6180138" y="3241675"/>
          <p14:tracePt t="12572" x="6142038" y="3241675"/>
          <p14:tracePt t="12586" x="6103938" y="3241675"/>
          <p14:tracePt t="12603" x="6067425" y="3241675"/>
          <p14:tracePt t="12619" x="5991225" y="3228975"/>
          <p14:tracePt t="12620" x="5903913" y="3203575"/>
          <p14:tracePt t="12636" x="5867400" y="3203575"/>
          <p14:tracePt t="12637" x="5816600" y="3190875"/>
          <p14:tracePt t="12653" x="5778500" y="3190875"/>
          <p14:tracePt t="12653" x="5729288" y="3178175"/>
          <p14:tracePt t="12669" x="5691188" y="3178175"/>
          <p14:tracePt t="12670" x="5641975" y="3165475"/>
          <p14:tracePt t="12686" x="5603875" y="3165475"/>
          <p14:tracePt t="12687" x="5591175" y="3165475"/>
          <p14:tracePt t="12702" x="5541963" y="3154363"/>
          <p14:tracePt t="12703" x="5503863" y="3141663"/>
          <p14:tracePt t="12719" x="5454650" y="3128963"/>
          <p14:tracePt t="12720" x="5403850" y="3116263"/>
          <p14:tracePt t="12736" x="5341938" y="3090863"/>
          <p14:tracePt t="12736" x="5329238" y="3090863"/>
          <p14:tracePt t="12752" x="5278438" y="3078163"/>
          <p14:tracePt t="12753" x="5203825" y="3041650"/>
          <p14:tracePt t="12769" x="5141913" y="3028950"/>
          <p14:tracePt t="12770" x="5091113" y="3016250"/>
          <p14:tracePt t="12772" x="5029200" y="3003550"/>
          <p14:tracePt t="12786" x="4965700" y="2965450"/>
          <p14:tracePt t="12788" x="4891088" y="2941638"/>
          <p14:tracePt t="12803" x="4829175" y="2928938"/>
          <p14:tracePt t="12804" x="4765675" y="2916238"/>
          <p14:tracePt t="12819" x="4665663" y="2890838"/>
          <p14:tracePt t="12820" x="4603750" y="2890838"/>
          <p14:tracePt t="12836" x="4527550" y="2865438"/>
          <p14:tracePt t="12837" x="4465638" y="2840038"/>
          <p14:tracePt t="12852" x="4365625" y="2828925"/>
          <p14:tracePt t="12853" x="4291013" y="2790825"/>
          <p14:tracePt t="12869" x="4240213" y="2778125"/>
          <p14:tracePt t="12870" x="4214813" y="2765425"/>
          <p14:tracePt t="12886" x="4127500" y="2740025"/>
          <p14:tracePt t="12886" x="4078288" y="2728913"/>
          <p14:tracePt t="12902" x="4002088" y="2716213"/>
          <p14:tracePt t="12903" x="3952875" y="2703513"/>
          <p14:tracePt t="12919" x="3878263" y="2678113"/>
          <p14:tracePt t="12920" x="3790950" y="2652713"/>
          <p14:tracePt t="12936" x="3714750" y="2652713"/>
          <p14:tracePt t="12936" x="3665538" y="2640013"/>
          <p14:tracePt t="12955" x="3514725" y="2627313"/>
          <p14:tracePt t="12956" x="3427413" y="2616200"/>
          <p14:tracePt t="12973" x="3352800" y="2616200"/>
          <p14:tracePt t="12974" x="3302000" y="2590800"/>
          <p14:tracePt t="12986" x="3227388" y="2565400"/>
          <p14:tracePt t="12988" x="3152775" y="2552700"/>
          <p14:tracePt t="13002" x="3065463" y="2540000"/>
          <p14:tracePt t="13004" x="3040063" y="2540000"/>
          <p14:tracePt t="13019" x="2989263" y="2540000"/>
          <p14:tracePt t="13020" x="2952750" y="2527300"/>
          <p14:tracePt t="13036" x="2914650" y="2527300"/>
          <p14:tracePt t="13037" x="2876550" y="2503488"/>
          <p14:tracePt t="13052" x="2863850" y="2503488"/>
          <p14:tracePt t="13054" x="2852738" y="2503488"/>
          <p14:tracePt t="13069" x="2827338" y="2503488"/>
          <p14:tracePt t="13092" x="2814638" y="2503488"/>
          <p14:tracePt t="13132" x="2789238" y="2503488"/>
          <p14:tracePt t="13148" x="2776538" y="2503488"/>
          <p14:tracePt t="13180" x="2752725" y="2503488"/>
          <p14:tracePt t="13708" x="2740025" y="2503488"/>
          <p14:tracePt t="13756" x="2714625" y="2503488"/>
          <p14:tracePt t="13956" x="2740025" y="2503488"/>
          <p14:tracePt t="13969" x="2776538" y="2503488"/>
          <p14:tracePt t="13986" x="2801938" y="2516188"/>
          <p14:tracePt t="13986" x="2852738" y="2527300"/>
          <p14:tracePt t="13988" x="2914650" y="2540000"/>
          <p14:tracePt t="14002" x="2976563" y="2552700"/>
          <p14:tracePt t="14004" x="3065463" y="2552700"/>
          <p14:tracePt t="14019" x="3140075" y="2565400"/>
          <p14:tracePt t="14021" x="3252788" y="2578100"/>
          <p14:tracePt t="14036" x="3340100" y="2603500"/>
          <p14:tracePt t="14037" x="3465513" y="2627313"/>
          <p14:tracePt t="14052" x="3614738" y="2640013"/>
          <p14:tracePt t="14053" x="3740150" y="2652713"/>
          <p14:tracePt t="14069" x="3878263" y="2678113"/>
          <p14:tracePt t="14070" x="4040188" y="2703513"/>
          <p14:tracePt t="14086" x="4178300" y="2703513"/>
          <p14:tracePt t="14086" x="4314825" y="2752725"/>
          <p14:tracePt t="14102" x="4465638" y="2765425"/>
          <p14:tracePt t="14103" x="4603750" y="2778125"/>
          <p14:tracePt t="14119" x="4752975" y="2803525"/>
          <p14:tracePt t="14120" x="4929188" y="2828925"/>
          <p14:tracePt t="14136" x="5103813" y="2865438"/>
          <p14:tracePt t="14136" x="5253038" y="2890838"/>
          <p14:tracePt t="14152" x="5441950" y="2903538"/>
          <p14:tracePt t="14153" x="5603875" y="2916238"/>
          <p14:tracePt t="14155" x="5791200" y="2965450"/>
          <p14:tracePt t="14169" x="5978525" y="2978150"/>
          <p14:tracePt t="14186" x="6180138" y="3003550"/>
          <p14:tracePt t="14186" x="6329363" y="3041650"/>
          <p14:tracePt t="14188" x="6516688" y="3065463"/>
          <p14:tracePt t="14205" x="6816725" y="3103563"/>
          <p14:tracePt t="14219" x="6942138" y="3116263"/>
          <p14:tracePt t="14221" x="7029450" y="3128963"/>
          <p14:tracePt t="14236" x="7092950" y="3141663"/>
          <p14:tracePt t="14241" x="7167563" y="3141663"/>
          <p14:tracePt t="14252" x="7205663" y="3165475"/>
          <p14:tracePt t="14253" x="7229475" y="3165475"/>
          <p14:tracePt t="14269" x="7267575" y="3165475"/>
          <p14:tracePt t="14270" x="7267575" y="3178175"/>
          <p14:tracePt t="14286" x="7280275" y="3178175"/>
          <p14:tracePt t="14428" x="7305675" y="3178175"/>
          <p14:tracePt t="14452" x="7318375" y="3178175"/>
          <p14:tracePt t="14469" x="7329488" y="3178175"/>
          <p14:tracePt t="14470" x="7342188" y="3178175"/>
          <p14:tracePt t="14486" x="7354888" y="3190875"/>
          <p14:tracePt t="14502" x="7392988" y="3190875"/>
          <p14:tracePt t="14503" x="7405688" y="3203575"/>
          <p14:tracePt t="14519" x="7429500" y="3216275"/>
          <p14:tracePt t="14520" x="7454900" y="3228975"/>
          <p14:tracePt t="14536" x="7480300" y="3228975"/>
          <p14:tracePt t="14536" x="7505700" y="3254375"/>
          <p14:tracePt t="14552" x="7531100" y="3267075"/>
          <p14:tracePt t="14553" x="7567613" y="3267075"/>
          <p14:tracePt t="14569" x="7580313" y="3278188"/>
          <p14:tracePt t="14570" x="7593013" y="3278188"/>
          <p14:tracePt t="14572" x="7631113" y="3303588"/>
          <p14:tracePt t="14586" x="7654925" y="3303588"/>
          <p14:tracePt t="14602" x="7667625" y="3316288"/>
          <p14:tracePt t="14604" x="7718425" y="3354388"/>
          <p14:tracePt t="14619" x="7742238" y="3367088"/>
          <p14:tracePt t="14620" x="7767638" y="3378200"/>
          <p14:tracePt t="14636" x="7793038" y="3403600"/>
          <p14:tracePt t="14636" x="7805738" y="3416300"/>
          <p14:tracePt t="14652" x="7843838" y="3416300"/>
          <p14:tracePt t="14653" x="7854950" y="3441700"/>
          <p14:tracePt t="14669" x="7880350" y="3454400"/>
          <p14:tracePt t="14670" x="7880350" y="3467100"/>
          <p14:tracePt t="14685" x="7893050" y="3467100"/>
          <p14:tracePt t="14687" x="7905750" y="3490913"/>
          <p14:tracePt t="14702" x="7918450" y="3503613"/>
          <p14:tracePt t="14719" x="7943850" y="3529013"/>
          <p14:tracePt t="14740" x="7954963" y="3541713"/>
          <p14:tracePt t="14752" x="7967663" y="3541713"/>
          <p14:tracePt t="14769" x="7980363" y="3567113"/>
          <p14:tracePt t="14804" x="7993063" y="3579813"/>
          <p14:tracePt t="14819" x="7993063" y="3590925"/>
          <p14:tracePt t="14836" x="8005763" y="3616325"/>
          <p14:tracePt t="14884" x="8005763" y="3629025"/>
          <p14:tracePt t="14902" x="8018463" y="3641725"/>
          <p14:tracePt t="14919" x="8031163" y="3654425"/>
          <p14:tracePt t="14948" x="8031163" y="3679825"/>
          <p14:tracePt t="14972" x="8031163" y="3692525"/>
          <p14:tracePt t="15004" x="8031163" y="3716338"/>
          <p14:tracePt t="15036" x="8031163" y="3729038"/>
          <p14:tracePt t="15108" x="8031163" y="3754438"/>
          <p14:tracePt t="15140" x="8031163" y="3767138"/>
          <p14:tracePt t="15180" x="8018463" y="3779838"/>
          <p14:tracePt t="15212" x="8005763" y="3779838"/>
          <p14:tracePt t="15244" x="7993063" y="3779838"/>
          <p14:tracePt t="15252" x="7993063" y="3792538"/>
          <p14:tracePt t="15269" x="7980363" y="3792538"/>
          <p14:tracePt t="15286" x="7967663" y="3803650"/>
          <p14:tracePt t="15308" x="7954963" y="3803650"/>
          <p14:tracePt t="15332" x="7954963" y="3816350"/>
          <p14:tracePt t="15364" x="7943850" y="3816350"/>
          <p14:tracePt t="15420" x="7931150" y="3816350"/>
          <p14:tracePt t="15468" x="7918450" y="3816350"/>
          <p14:tracePt t="15492" x="7905750" y="3816350"/>
          <p14:tracePt t="15508" x="7905750" y="3829050"/>
          <p14:tracePt t="15540" x="7893050" y="3829050"/>
          <p14:tracePt t="15556" x="7880350" y="3829050"/>
          <p14:tracePt t="15580" x="7867650" y="3829050"/>
          <p14:tracePt t="15628" x="7843838" y="3829050"/>
          <p14:tracePt t="15636" x="7843838" y="3841750"/>
          <p14:tracePt t="15684" x="7831138" y="3841750"/>
          <p14:tracePt t="15844" x="7805738" y="3841750"/>
          <p14:tracePt t="15940" x="7793038" y="3841750"/>
          <p14:tracePt t="16652" x="7767638" y="3841750"/>
          <p14:tracePt t="16669" x="7754938" y="3841750"/>
          <p14:tracePt t="16692" x="7742238" y="3841750"/>
          <p14:tracePt t="16702" x="7731125" y="3841750"/>
          <p14:tracePt t="16719" x="7718425" y="3841750"/>
          <p14:tracePt t="16736" x="7705725" y="3841750"/>
          <p14:tracePt t="16736" x="7693025" y="3841750"/>
          <p14:tracePt t="16752" x="7667625" y="3841750"/>
          <p14:tracePt t="16769" x="7654925" y="3841750"/>
          <p14:tracePt t="16769" x="7642225" y="3841750"/>
          <p14:tracePt t="16785" x="7618413" y="3841750"/>
          <p14:tracePt t="16786" x="7605713" y="3841750"/>
          <p14:tracePt t="16788" x="7593013" y="3841750"/>
          <p14:tracePt t="16802" x="7567613" y="3841750"/>
          <p14:tracePt t="16804" x="7554913" y="3841750"/>
          <p14:tracePt t="16819" x="7531100" y="3841750"/>
          <p14:tracePt t="16820" x="7518400" y="3841750"/>
          <p14:tracePt t="16836" x="7493000" y="3841750"/>
          <p14:tracePt t="16836" x="7467600" y="3841750"/>
          <p14:tracePt t="16852" x="7442200" y="3841750"/>
          <p14:tracePt t="16853" x="7429500" y="3841750"/>
          <p14:tracePt t="16869" x="7418388" y="3829050"/>
          <p14:tracePt t="16870" x="7405688" y="3829050"/>
          <p14:tracePt t="16885" x="7392988" y="3816350"/>
          <p14:tracePt t="16908" x="7380288" y="3816350"/>
          <p14:tracePt t="16924" x="7367588" y="3816350"/>
          <p14:tracePt t="16939" x="7354888" y="3816350"/>
          <p14:tracePt t="16964" x="7342188" y="3816350"/>
          <p14:tracePt t="16980" x="7329488" y="3816350"/>
          <p14:tracePt t="16996" x="7318375" y="3816350"/>
          <p14:tracePt t="17012" x="7305675" y="3816350"/>
          <p14:tracePt t="17052" x="7267575" y="3816350"/>
          <p14:tracePt t="17076" x="7242175" y="3829050"/>
          <p14:tracePt t="17085" x="7229475" y="3829050"/>
          <p14:tracePt t="17102" x="7218363" y="3841750"/>
          <p14:tracePt t="17103" x="7205663" y="3841750"/>
          <p14:tracePt t="17119" x="7192963" y="3841750"/>
          <p14:tracePt t="17119" x="7192963" y="3854450"/>
          <p14:tracePt t="17135" x="7167563" y="3854450"/>
          <p14:tracePt t="17152" x="7142163" y="3854450"/>
          <p14:tracePt t="17169" x="7129463" y="3854450"/>
          <p14:tracePt t="17185" x="7118350" y="3854450"/>
          <p14:tracePt t="17202" x="7092950" y="3854450"/>
          <p14:tracePt t="17204" x="7080250" y="3854450"/>
          <p14:tracePt t="17220" x="7067550" y="3854450"/>
          <p14:tracePt t="17236" x="7054850" y="3854450"/>
          <p14:tracePt t="17252" x="7042150" y="3854450"/>
          <p14:tracePt t="17276" x="7029450" y="3854450"/>
          <p14:tracePt t="17285" x="7016750" y="3854450"/>
          <p14:tracePt t="17302" x="7005638" y="3854450"/>
          <p14:tracePt t="17319" x="6980238" y="3854450"/>
          <p14:tracePt t="17319" x="6967538" y="3854450"/>
          <p14:tracePt t="17335" x="6954838" y="3854450"/>
          <p14:tracePt t="17352" x="6929438" y="3854450"/>
          <p14:tracePt t="17353" x="6905625" y="3879850"/>
          <p14:tracePt t="17369" x="6880225" y="3879850"/>
          <p14:tracePt t="17385" x="6867525" y="3879850"/>
          <p14:tracePt t="17386" x="6842125" y="3879850"/>
          <p14:tracePt t="17402" x="6829425" y="3879850"/>
          <p14:tracePt t="17419" x="6805613" y="3879850"/>
          <p14:tracePt t="17436" x="6792913" y="3879850"/>
          <p14:tracePt t="17452" x="6767513" y="3892550"/>
          <p14:tracePt t="17484" x="6754813" y="3892550"/>
          <p14:tracePt t="17524" x="6742113" y="3892550"/>
          <p14:tracePt t="17628" x="6729413" y="3892550"/>
          <p14:tracePt t="17692" x="6716713" y="3892550"/>
          <p14:tracePt t="17748" x="6704013" y="3892550"/>
          <p14:tracePt t="17764" x="6692900" y="3892550"/>
          <p14:tracePt t="17876" x="6680200" y="3892550"/>
          <p14:tracePt t="17907" x="6667500" y="3905250"/>
          <p14:tracePt t="17924" x="6654800" y="3916363"/>
          <p14:tracePt t="17940" x="6642100" y="3916363"/>
          <p14:tracePt t="17964" x="6616700" y="3916363"/>
          <p14:tracePt t="17988" x="6604000" y="3916363"/>
          <p14:tracePt t="18002" x="6580188" y="3916363"/>
          <p14:tracePt t="18019" x="6567488" y="3916363"/>
          <p14:tracePt t="18035" x="6542088" y="3916363"/>
          <p14:tracePt t="18052" x="6529388" y="3916363"/>
          <p14:tracePt t="18053" x="6503988" y="3916363"/>
          <p14:tracePt t="18069" x="6492875" y="3916363"/>
          <p14:tracePt t="18085" x="6480175" y="3916363"/>
          <p14:tracePt t="18086" x="6467475" y="3916363"/>
          <p14:tracePt t="18102" x="6454775" y="3916363"/>
          <p14:tracePt t="18102" x="6442075" y="3916363"/>
          <p14:tracePt t="18119" x="6429375" y="3916363"/>
          <p14:tracePt t="18135" x="6416675" y="3916363"/>
          <p14:tracePt t="18164" x="6403975" y="3916363"/>
          <p14:tracePt t="18180" x="6391275" y="3916363"/>
          <p14:tracePt t="18198" x="6380163" y="3916363"/>
          <p14:tracePt t="18212" x="6367463" y="3916363"/>
          <p14:tracePt t="18220" x="6354763" y="3916363"/>
          <p14:tracePt t="18244" x="6342063" y="3916363"/>
          <p14:tracePt t="18252" x="6329363" y="3916363"/>
          <p14:tracePt t="18269" x="6316663" y="3916363"/>
          <p14:tracePt t="18292" x="6303963" y="3916363"/>
          <p14:tracePt t="18332" x="6291263" y="3916363"/>
          <p14:tracePt t="18340" x="6280150" y="3916363"/>
          <p14:tracePt t="18355" x="6254750" y="3916363"/>
          <p14:tracePt t="18369" x="6242050" y="3916363"/>
          <p14:tracePt t="18385" x="6229350" y="3916363"/>
          <p14:tracePt t="18386" x="6203950" y="3916363"/>
          <p14:tracePt t="18387" x="6180138" y="3916363"/>
          <p14:tracePt t="18402" x="6154738" y="3916363"/>
          <p14:tracePt t="18403" x="6142038" y="3916363"/>
          <p14:tracePt t="18419" x="6116638" y="3916363"/>
          <p14:tracePt t="18420" x="6091238" y="3916363"/>
          <p14:tracePt t="18435" x="6078538" y="3916363"/>
          <p14:tracePt t="18437" x="6067425" y="3916363"/>
          <p14:tracePt t="18452" x="6042025" y="3916363"/>
          <p14:tracePt t="18452" x="6016625" y="3916363"/>
          <p14:tracePt t="18469" x="6003925" y="3916363"/>
          <p14:tracePt t="18470" x="5978525" y="3916363"/>
          <p14:tracePt t="18485" x="5967413" y="3916363"/>
          <p14:tracePt t="18486" x="5942013" y="3916363"/>
          <p14:tracePt t="18502" x="5929313" y="3916363"/>
          <p14:tracePt t="18502" x="5891213" y="3916363"/>
          <p14:tracePt t="18519" x="5867400" y="3916363"/>
          <p14:tracePt t="18519" x="5854700" y="3916363"/>
          <p14:tracePt t="18535" x="5829300" y="3916363"/>
          <p14:tracePt t="18536" x="5803900" y="3916363"/>
          <p14:tracePt t="18552" x="5778500" y="3905250"/>
          <p14:tracePt t="18552" x="5767388" y="3905250"/>
          <p14:tracePt t="18568" x="5741988" y="3905250"/>
          <p14:tracePt t="18569" x="5703888" y="3905250"/>
          <p14:tracePt t="18585" x="5703888" y="3892550"/>
          <p14:tracePt t="18586" x="5665788" y="3892550"/>
          <p14:tracePt t="18602" x="5654675" y="3892550"/>
          <p14:tracePt t="18602" x="5629275" y="3892550"/>
          <p14:tracePt t="18618" x="5603875" y="3892550"/>
          <p14:tracePt t="18619" x="5578475" y="3892550"/>
          <p14:tracePt t="18637" x="5565775" y="3879850"/>
          <p14:tracePt t="18652" x="5541963" y="3879850"/>
          <p14:tracePt t="18652" x="5529263" y="3879850"/>
          <p14:tracePt t="18668" x="5503863" y="3879850"/>
          <p14:tracePt t="18685" x="5491163" y="3879850"/>
          <p14:tracePt t="18686" x="5454650" y="3879850"/>
          <p14:tracePt t="18702" x="5441950" y="3879850"/>
          <p14:tracePt t="18702" x="5416550" y="3879850"/>
          <p14:tracePt t="18719" x="5403850" y="3879850"/>
          <p14:tracePt t="18719" x="5365750" y="3879850"/>
          <p14:tracePt t="18735" x="5329238" y="3879850"/>
          <p14:tracePt t="18752" x="5316538" y="3879850"/>
          <p14:tracePt t="18752" x="5278438" y="3867150"/>
          <p14:tracePt t="18769" x="5241925" y="3867150"/>
          <p14:tracePt t="18769" x="5178425" y="3854450"/>
          <p14:tracePt t="18785" x="5141913" y="3854450"/>
          <p14:tracePt t="18786" x="5091113" y="3829050"/>
          <p14:tracePt t="18787" x="5078413" y="3829050"/>
          <p14:tracePt t="18802" x="5040313" y="3816350"/>
          <p14:tracePt t="18803" x="5029200" y="3816350"/>
          <p14:tracePt t="18819" x="4991100" y="3816350"/>
          <p14:tracePt t="18820" x="4965700" y="3803650"/>
          <p14:tracePt t="18835" x="4953000" y="3803650"/>
          <p14:tracePt t="18852" x="4940300" y="3803650"/>
          <p14:tracePt t="18852" x="4916488" y="3792538"/>
          <p14:tracePt t="18869" x="4903788" y="3779838"/>
          <p14:tracePt t="18869" x="4878388" y="3779838"/>
          <p14:tracePt t="18885" x="4865688" y="3779838"/>
          <p14:tracePt t="18902" x="4852988" y="3779838"/>
          <p14:tracePt t="18902" x="4829175" y="3779838"/>
          <p14:tracePt t="18918" x="4816475" y="3779838"/>
          <p14:tracePt t="18935" x="4803775" y="3779838"/>
          <p14:tracePt t="18952" x="4791075" y="3779838"/>
          <p14:tracePt t="18972" x="4778375" y="3779838"/>
          <p14:tracePt t="19116" x="4765675" y="3779838"/>
          <p14:tracePt t="19124" x="4752975" y="3779838"/>
          <p14:tracePt t="19140" x="4740275" y="3779838"/>
          <p14:tracePt t="19164" x="4727575" y="3779838"/>
          <p14:tracePt t="19203" x="4716463" y="3779838"/>
          <p14:tracePt t="19452" x="4703763" y="3767138"/>
          <p14:tracePt t="19483" x="4691063" y="3767138"/>
          <p14:tracePt t="19502" x="4678363" y="3767138"/>
          <p14:tracePt t="19532" x="4665663" y="3767138"/>
          <p14:tracePt t="19540" x="4652963" y="3767138"/>
          <p14:tracePt t="19556" x="4640263" y="3767138"/>
          <p14:tracePt t="19568" x="4627563" y="3754438"/>
          <p14:tracePt t="19585" x="4616450" y="3754438"/>
          <p14:tracePt t="19602" x="4603750" y="3754438"/>
          <p14:tracePt t="19602" x="4591050" y="3754438"/>
          <p14:tracePt t="19604" x="4565650" y="3754438"/>
          <p14:tracePt t="19618" x="4552950" y="3754438"/>
          <p14:tracePt t="19620" x="4527550" y="3754438"/>
          <p14:tracePt t="19635" x="4516438" y="3754438"/>
          <p14:tracePt t="19652" x="4491038" y="3754438"/>
          <p14:tracePt t="19652" x="4465638" y="3754438"/>
          <p14:tracePt t="19668" x="4427538" y="3754438"/>
          <p14:tracePt t="19669" x="4403725" y="3754438"/>
          <p14:tracePt t="19685" x="4365625" y="3754438"/>
          <p14:tracePt t="19686" x="4340225" y="3754438"/>
          <p14:tracePt t="19702" x="4327525" y="3754438"/>
          <p14:tracePt t="19702" x="4278313" y="3754438"/>
          <p14:tracePt t="19718" x="4252913" y="3754438"/>
          <p14:tracePt t="19719" x="4227513" y="3754438"/>
          <p14:tracePt t="19735" x="4191000" y="3754438"/>
          <p14:tracePt t="19736" x="4165600" y="3754438"/>
          <p14:tracePt t="19752" x="4152900" y="3754438"/>
          <p14:tracePt t="19752" x="4127500" y="3754438"/>
          <p14:tracePt t="19768" x="4103688" y="3754438"/>
          <p14:tracePt t="19769" x="4065588" y="3754438"/>
          <p14:tracePt t="19785" x="4027488" y="3754438"/>
          <p14:tracePt t="19786" x="4002088" y="3754438"/>
          <p14:tracePt t="19802" x="3952875" y="3754438"/>
          <p14:tracePt t="19802" x="3914775" y="3754438"/>
          <p14:tracePt t="19804" x="3865563" y="3754438"/>
          <p14:tracePt t="19818" x="3827463" y="3754438"/>
          <p14:tracePt t="19820" x="3778250" y="3754438"/>
          <p14:tracePt t="19835" x="3714750" y="3754438"/>
          <p14:tracePt t="19837" x="3665538" y="3754438"/>
          <p14:tracePt t="19852" x="3627438" y="3754438"/>
          <p14:tracePt t="19852" x="3602038" y="3754438"/>
          <p14:tracePt t="19868" x="3552825" y="3754438"/>
          <p14:tracePt t="19869" x="3514725" y="3754438"/>
          <p14:tracePt t="19885" x="3478213" y="3754438"/>
          <p14:tracePt t="19885" x="3440113" y="3754438"/>
          <p14:tracePt t="19902" x="3402013" y="3754438"/>
          <p14:tracePt t="19902" x="3365500" y="3754438"/>
          <p14:tracePt t="19918" x="3327400" y="3754438"/>
          <p14:tracePt t="19919" x="3289300" y="3754438"/>
          <p14:tracePt t="19935" x="3240088" y="3754438"/>
          <p14:tracePt t="19936" x="3214688" y="3754438"/>
          <p14:tracePt t="19952" x="3176588" y="3754438"/>
          <p14:tracePt t="19952" x="3140075" y="3754438"/>
          <p14:tracePt t="19968" x="3089275" y="3754438"/>
          <p14:tracePt t="19969" x="3052763" y="3754438"/>
          <p14:tracePt t="19985" x="3027363" y="3754438"/>
          <p14:tracePt t="19986" x="2989263" y="3754438"/>
          <p14:tracePt t="20002" x="2914650" y="3754438"/>
          <p14:tracePt t="20018" x="2827338" y="3754438"/>
          <p14:tracePt t="20019" x="2789238" y="3754438"/>
          <p14:tracePt t="20020" x="2752725" y="3754438"/>
          <p14:tracePt t="20035" x="2727325" y="3754438"/>
          <p14:tracePt t="20036" x="2701925" y="3754438"/>
          <p14:tracePt t="20052" x="2663825" y="3754438"/>
          <p14:tracePt t="20052" x="2627313" y="3754438"/>
          <p14:tracePt t="20068" x="2601913" y="3754438"/>
          <p14:tracePt t="20069" x="2563813" y="3754438"/>
          <p14:tracePt t="20085" x="2540000" y="3754438"/>
          <p14:tracePt t="20086" x="2501900" y="3754438"/>
          <p14:tracePt t="20102" x="2476500" y="3754438"/>
          <p14:tracePt t="20102" x="2451100" y="3754438"/>
          <p14:tracePt t="20118" x="2427288" y="3754438"/>
          <p14:tracePt t="20119" x="2414588" y="3754438"/>
          <p14:tracePt t="20135" x="2389188" y="3754438"/>
          <p14:tracePt t="20136" x="2376488" y="3754438"/>
          <p14:tracePt t="20152" x="2363788" y="3754438"/>
          <p14:tracePt t="20152" x="2338388" y="3754438"/>
          <p14:tracePt t="20168" x="2314575" y="3754438"/>
          <p14:tracePt t="20169" x="2301875" y="3754438"/>
          <p14:tracePt t="20185" x="2289175" y="3754438"/>
          <p14:tracePt t="20185" x="2263775" y="3754438"/>
          <p14:tracePt t="20189" x="2251075" y="3754438"/>
          <p14:tracePt t="20203" x="2238375" y="3754438"/>
          <p14:tracePt t="20204" x="2214563" y="3754438"/>
          <p14:tracePt t="20223" x="2201863" y="3754438"/>
          <p14:tracePt t="20236" x="2176463" y="3754438"/>
          <p14:tracePt t="20372" x="2176463" y="3741738"/>
          <p14:tracePt t="20692" x="2163763" y="3741738"/>
          <p14:tracePt t="20771" x="2138363" y="3741738"/>
          <p14:tracePt t="20787" x="2127250" y="3741738"/>
          <p14:tracePt t="20802" x="2101850" y="3754438"/>
          <p14:tracePt t="20803" x="2089150" y="3754438"/>
          <p14:tracePt t="20818" x="2076450" y="3754438"/>
          <p14:tracePt t="20819" x="2038350" y="3779838"/>
          <p14:tracePt t="20835" x="2038350" y="3792538"/>
          <p14:tracePt t="20836" x="2001838" y="3792538"/>
          <p14:tracePt t="20852" x="1989138" y="3803650"/>
          <p14:tracePt t="20868" x="1976438" y="3803650"/>
          <p14:tracePt t="20885" x="1963738" y="3803650"/>
          <p14:tracePt t="20885" x="1951038" y="3816350"/>
          <p14:tracePt t="20907" x="1938338" y="3816350"/>
          <p14:tracePt t="20918" x="1938338" y="3829050"/>
          <p14:tracePt t="20937" x="1925638" y="3829050"/>
          <p14:tracePt t="20952" x="1914525" y="3829050"/>
          <p14:tracePt t="20973" x="1901825" y="3829050"/>
          <p14:tracePt t="20973" x="1889125" y="3829050"/>
          <p14:tracePt t="20985" x="1876425" y="3829050"/>
          <p14:tracePt t="21002" x="1863725" y="3829050"/>
          <p14:tracePt t="21003" x="1838325" y="3829050"/>
          <p14:tracePt t="21018" x="1825625" y="3829050"/>
          <p14:tracePt t="21020" x="1814513" y="3829050"/>
          <p14:tracePt t="21052" x="1801813" y="3829050"/>
          <p14:tracePt t="21052" x="1776413" y="3829050"/>
          <p14:tracePt t="21068" x="1763713" y="3829050"/>
          <p14:tracePt t="21069" x="1738313" y="3829050"/>
          <p14:tracePt t="21085" x="1725613" y="3829050"/>
          <p14:tracePt t="21102" x="1701800" y="3829050"/>
          <p14:tracePt t="21102" x="1689100" y="3829050"/>
          <p14:tracePt t="21118" x="1676400" y="3829050"/>
          <p14:tracePt t="21119" x="1663700" y="3829050"/>
          <p14:tracePt t="21135" x="1651000" y="3829050"/>
          <p14:tracePt t="21135" x="1612900" y="3829050"/>
          <p14:tracePt t="21152" x="1576388" y="3829050"/>
          <p14:tracePt t="21168" x="1563688" y="3816350"/>
          <p14:tracePt t="21169" x="1538288" y="3803650"/>
          <p14:tracePt t="21185" x="1512888" y="3803650"/>
          <p14:tracePt t="21202" x="1489075" y="3803650"/>
          <p14:tracePt t="21203" x="1463675" y="3792538"/>
          <p14:tracePt t="21220" x="1450975" y="3779838"/>
          <p14:tracePt t="21235" x="1438275" y="3767138"/>
          <p14:tracePt t="21252" x="1425575" y="3767138"/>
          <p14:tracePt t="21252" x="1389063" y="3754438"/>
          <p14:tracePt t="21268" x="1389063" y="3741738"/>
          <p14:tracePt t="21285" x="1350963" y="3729038"/>
          <p14:tracePt t="21316" x="1338263" y="3729038"/>
          <p14:tracePt t="21331" x="1325563" y="3729038"/>
          <p14:tracePt t="21347" x="1312863" y="3729038"/>
          <p14:tracePt t="21404" x="1300163" y="3729038"/>
          <p14:tracePt t="21427" x="1289050" y="3729038"/>
          <p14:tracePt t="21444" x="1276350" y="3729038"/>
          <p14:tracePt t="21460" x="1263650" y="3729038"/>
          <p14:tracePt t="21468" x="1250950" y="3729038"/>
          <p14:tracePt t="21491" x="1238250" y="3729038"/>
          <p14:tracePt t="21508" x="1225550" y="3729038"/>
          <p14:tracePt t="21524" x="1212850" y="3729038"/>
          <p14:tracePt t="21547" x="1200150" y="3729038"/>
          <p14:tracePt t="21563" x="1189038" y="3729038"/>
          <p14:tracePt t="21572" x="1176338" y="3729038"/>
          <p14:tracePt t="21948" x="1176338" y="3741738"/>
          <p14:tracePt t="21955" x="1200150" y="3767138"/>
          <p14:tracePt t="21968" x="1238250" y="3792538"/>
          <p14:tracePt t="21985" x="1312863" y="3879850"/>
          <p14:tracePt t="21985" x="1376363" y="3929063"/>
          <p14:tracePt t="21987" x="1463675" y="3967163"/>
          <p14:tracePt t="22001" x="1576388" y="4005263"/>
          <p14:tracePt t="22003" x="1663700" y="4054475"/>
          <p14:tracePt t="22018" x="1776413" y="4129088"/>
          <p14:tracePt t="22020" x="1889125" y="4179888"/>
          <p14:tracePt t="22035" x="2038350" y="4241800"/>
          <p14:tracePt t="22037" x="2227263" y="4318000"/>
          <p14:tracePt t="22051" x="2401888" y="4341813"/>
          <p14:tracePt t="22052" x="2627313" y="4405313"/>
          <p14:tracePt t="22068" x="2914650" y="4518025"/>
          <p14:tracePt t="22069" x="3176588" y="4579938"/>
          <p14:tracePt t="22085" x="3489325" y="4630738"/>
          <p14:tracePt t="22085" x="3752850" y="4692650"/>
          <p14:tracePt t="22102" x="4014788" y="4718050"/>
          <p14:tracePt t="22102" x="4252913" y="4756150"/>
          <p14:tracePt t="22118" x="4478338" y="4792663"/>
          <p14:tracePt t="22119" x="4665663" y="4805363"/>
          <p14:tracePt t="22135" x="4840288" y="4843463"/>
          <p14:tracePt t="22135" x="4991100" y="4856163"/>
          <p14:tracePt t="22152" x="5141913" y="4879975"/>
          <p14:tracePt t="22153" x="5291138" y="4905375"/>
          <p14:tracePt t="22168" x="5403850" y="4930775"/>
          <p14:tracePt t="22169" x="5529263" y="4930775"/>
          <p14:tracePt t="22185" x="5665788" y="4930775"/>
          <p14:tracePt t="22185" x="5778500" y="4930775"/>
          <p14:tracePt t="22187" x="5891213" y="4930775"/>
          <p14:tracePt t="22201" x="5991225" y="4930775"/>
          <p14:tracePt t="22203" x="6054725" y="4930775"/>
          <p14:tracePt t="22218" x="6129338" y="4930775"/>
          <p14:tracePt t="22219" x="6180138" y="4930775"/>
          <p14:tracePt t="22235" x="6229350" y="4930775"/>
          <p14:tracePt t="22236" x="6342063" y="4943475"/>
          <p14:tracePt t="22251" x="6391275" y="4943475"/>
          <p14:tracePt t="22252" x="6454775" y="4943475"/>
          <p14:tracePt t="22268" x="6529388" y="4968875"/>
          <p14:tracePt t="22269" x="6616700" y="4968875"/>
          <p14:tracePt t="22285" x="6704013" y="4968875"/>
          <p14:tracePt t="22285" x="6829425" y="4968875"/>
          <p14:tracePt t="22302" x="6942138" y="4968875"/>
          <p14:tracePt t="22302" x="7042150" y="4968875"/>
          <p14:tracePt t="22318" x="7154863" y="4968875"/>
          <p14:tracePt t="22319" x="7218363" y="4968875"/>
          <p14:tracePt t="22335" x="7267575" y="4968875"/>
          <p14:tracePt t="22335" x="7342188" y="4968875"/>
          <p14:tracePt t="22352" x="7392988" y="4968875"/>
          <p14:tracePt t="22353" x="7442200" y="4968875"/>
          <p14:tracePt t="22368" x="7493000" y="4968875"/>
          <p14:tracePt t="22369" x="7531100" y="4968875"/>
          <p14:tracePt t="22385" x="7542213" y="4968875"/>
          <p14:tracePt t="22385" x="7580313" y="4968875"/>
          <p14:tracePt t="22402" x="7605713" y="4968875"/>
          <p14:tracePt t="22403" x="7631113" y="4968875"/>
          <p14:tracePt t="22418" x="7642225" y="4968875"/>
          <p14:tracePt t="22420" x="7654925" y="4968875"/>
          <p14:tracePt t="22436" x="7667625" y="4968875"/>
          <p14:tracePt t="22523" x="7667625" y="4956175"/>
          <p14:tracePt t="22535" x="7667625" y="4930775"/>
          <p14:tracePt t="22551" x="7618413" y="4918075"/>
          <p14:tracePt t="22568" x="7580313" y="4918075"/>
          <p14:tracePt t="22585" x="7567613" y="4918075"/>
          <p14:tracePt t="22585" x="7531100" y="4892675"/>
          <p14:tracePt t="22587" x="7505700" y="4879975"/>
          <p14:tracePt t="22602" x="7454900" y="4868863"/>
          <p14:tracePt t="22618" x="7418388" y="4868863"/>
          <p14:tracePt t="22619" x="7367588" y="4868863"/>
          <p14:tracePt t="22619" x="7305675" y="4843463"/>
          <p14:tracePt t="22635" x="7229475" y="4843463"/>
          <p14:tracePt t="22636" x="7167563" y="4830763"/>
          <p14:tracePt t="22651" x="7092950" y="4818063"/>
          <p14:tracePt t="22652" x="7042150" y="4818063"/>
          <p14:tracePt t="22668" x="6967538" y="4805363"/>
          <p14:tracePt t="22669" x="6880225" y="4779963"/>
          <p14:tracePt t="22685" x="6816725" y="4779963"/>
          <p14:tracePt t="22685" x="6767513" y="4768850"/>
          <p14:tracePt t="22701" x="6680200" y="4756150"/>
          <p14:tracePt t="22702" x="6604000" y="4756150"/>
          <p14:tracePt t="22718" x="6542088" y="4743450"/>
          <p14:tracePt t="22719" x="6467475" y="4718050"/>
          <p14:tracePt t="22735" x="6416675" y="4718050"/>
          <p14:tracePt t="22735" x="6367463" y="4705350"/>
          <p14:tracePt t="22752" x="6329363" y="4705350"/>
          <p14:tracePt t="22752" x="6303963" y="4692650"/>
          <p14:tracePt t="22768" x="6291263" y="4692650"/>
          <p14:tracePt t="22769" x="6280150" y="4692650"/>
          <p14:tracePt t="22785" x="6254750" y="4692650"/>
          <p14:tracePt t="23260" x="6242050" y="4692650"/>
          <p14:tracePt t="23315" x="6216650" y="4692650"/>
          <p14:tracePt t="23347" x="6203950" y="4692650"/>
          <p14:tracePt t="23363" x="6180138" y="4692650"/>
          <p14:tracePt t="23387" x="6167438" y="4692650"/>
          <p14:tracePt t="23403" x="6142038" y="4692650"/>
          <p14:tracePt t="23418" x="6129338" y="4692650"/>
          <p14:tracePt t="23435" x="6103938" y="4692650"/>
          <p14:tracePt t="23452" x="6091238" y="4692650"/>
          <p14:tracePt t="23468" x="6067425" y="4679950"/>
          <p14:tracePt t="23485" x="6054725" y="4679950"/>
          <p14:tracePt t="23485" x="6029325" y="4679950"/>
          <p14:tracePt t="23501" x="6016625" y="4679950"/>
          <p14:tracePt t="23502" x="6003925" y="4679950"/>
          <p14:tracePt t="23518" x="5978525" y="4679950"/>
          <p14:tracePt t="23519" x="5967413" y="4679950"/>
          <p14:tracePt t="23535" x="5942013" y="4667250"/>
          <p14:tracePt t="23535" x="5916613" y="4667250"/>
          <p14:tracePt t="23551" x="5891213" y="4667250"/>
          <p14:tracePt t="23552" x="5878513" y="4667250"/>
          <p14:tracePt t="23568" x="5842000" y="4656138"/>
          <p14:tracePt t="23569" x="5816600" y="4643438"/>
          <p14:tracePt t="23585" x="5791200" y="4643438"/>
          <p14:tracePt t="23585" x="5767388" y="4643438"/>
          <p14:tracePt t="23601" x="5741988" y="4643438"/>
          <p14:tracePt t="23602" x="5716588" y="4643438"/>
          <p14:tracePt t="23603" x="5703888" y="4643438"/>
          <p14:tracePt t="23618" x="5665788" y="4643438"/>
          <p14:tracePt t="23620" x="5629275" y="4630738"/>
          <p14:tracePt t="23635" x="5591175" y="4630738"/>
          <p14:tracePt t="23635" x="5565775" y="4630738"/>
          <p14:tracePt t="23651" x="5516563" y="4630738"/>
          <p14:tracePt t="23652" x="5478463" y="4630738"/>
          <p14:tracePt t="23668" x="5454650" y="4630738"/>
          <p14:tracePt t="23669" x="5403850" y="4618038"/>
          <p14:tracePt t="23685" x="5365750" y="4618038"/>
          <p14:tracePt t="23685" x="5303838" y="4605338"/>
          <p14:tracePt t="23701" x="5265738" y="4605338"/>
          <p14:tracePt t="23702" x="5229225" y="4592638"/>
          <p14:tracePt t="23718" x="5203825" y="4592638"/>
          <p14:tracePt t="23735" x="5178425" y="4592638"/>
          <p14:tracePt t="23735" x="5141913" y="4579938"/>
          <p14:tracePt t="23751" x="5129213" y="4579938"/>
          <p14:tracePt t="23752" x="5116513" y="4579938"/>
          <p14:tracePt t="23768" x="5091113" y="4567238"/>
          <p14:tracePt t="23795" x="5078413" y="4567238"/>
          <p14:tracePt t="23803" x="5065713" y="4567238"/>
          <p14:tracePt t="23818" x="5053013" y="4567238"/>
          <p14:tracePt t="23835" x="5040313" y="4567238"/>
          <p14:tracePt t="23851" x="5029200" y="4567238"/>
          <p14:tracePt t="23852" x="5016500" y="4567238"/>
          <p14:tracePt t="23868" x="4978400" y="4567238"/>
          <p14:tracePt t="23885" x="4965700" y="4567238"/>
          <p14:tracePt t="23885" x="4940300" y="4567238"/>
          <p14:tracePt t="23901" x="4916488" y="4567238"/>
          <p14:tracePt t="23902" x="4878388" y="4567238"/>
          <p14:tracePt t="23918" x="4865688" y="4567238"/>
          <p14:tracePt t="23918" x="4829175" y="4567238"/>
          <p14:tracePt t="23935" x="4803775" y="4567238"/>
          <p14:tracePt t="23935" x="4778375" y="4567238"/>
          <p14:tracePt t="23953" x="4703763" y="4567238"/>
          <p14:tracePt t="23968" x="4691063" y="4567238"/>
          <p14:tracePt t="23969" x="4665663" y="4567238"/>
          <p14:tracePt t="23989" x="4652963" y="4567238"/>
          <p14:tracePt t="23989" x="4627563" y="4567238"/>
          <p14:tracePt t="24001" x="4616450" y="4567238"/>
          <p14:tracePt t="24018" x="4603750" y="4567238"/>
          <p14:tracePt t="24019" x="4591050" y="4567238"/>
          <p14:tracePt t="24019" x="4578350" y="4567238"/>
          <p14:tracePt t="24052" x="4565650" y="4567238"/>
          <p14:tracePt t="24068" x="4552950" y="4567238"/>
          <p14:tracePt t="24323" x="4540250" y="4567238"/>
          <p14:tracePt t="24339" x="4527550" y="4567238"/>
          <p14:tracePt t="24351" x="4516438" y="4567238"/>
          <p14:tracePt t="24368" x="4491038" y="4554538"/>
          <p14:tracePt t="24385" x="4478338" y="4554538"/>
          <p14:tracePt t="24385" x="4452938" y="4554538"/>
          <p14:tracePt t="24401" x="4452938" y="4543425"/>
          <p14:tracePt t="24403" x="4440238" y="4543425"/>
          <p14:tracePt t="24418" x="4427538" y="4543425"/>
          <p14:tracePt t="24451" x="4416425" y="4543425"/>
          <p14:tracePt t="24475" x="4391025" y="4543425"/>
          <p14:tracePt t="24491" x="4378325" y="4543425"/>
          <p14:tracePt t="24507" x="4352925" y="4543425"/>
          <p14:tracePt t="24523" x="4340225" y="4543425"/>
          <p14:tracePt t="24547" x="4314825" y="4543425"/>
          <p14:tracePt t="24555" x="4303713" y="4530725"/>
          <p14:tracePt t="24579" x="4291013" y="4530725"/>
          <p14:tracePt t="24595" x="4278313" y="4530725"/>
          <p14:tracePt t="24627" x="4265613" y="4530725"/>
          <p14:tracePt t="24635" x="4252913" y="4530725"/>
          <p14:tracePt t="24651" x="4240213" y="4530725"/>
          <p14:tracePt t="24668" x="4214813" y="4530725"/>
          <p14:tracePt t="24685" x="4203700" y="4530725"/>
          <p14:tracePt t="24685" x="4191000" y="4530725"/>
          <p14:tracePt t="24701" x="4165600" y="4530725"/>
          <p14:tracePt t="24718" x="4140200" y="4530725"/>
          <p14:tracePt t="24735" x="4114800" y="4530725"/>
          <p14:tracePt t="24735" x="4103688" y="4530725"/>
          <p14:tracePt t="24751" x="4078288" y="4530725"/>
          <p14:tracePt t="24752" x="4065588" y="4530725"/>
          <p14:tracePt t="24768" x="4052888" y="4530725"/>
          <p14:tracePt t="24768" x="4027488" y="4530725"/>
          <p14:tracePt t="24785" x="4002088" y="4530725"/>
          <p14:tracePt t="24785" x="3990975" y="4530725"/>
          <p14:tracePt t="24801" x="3978275" y="4530725"/>
          <p14:tracePt t="24802" x="3952875" y="4530725"/>
          <p14:tracePt t="24818" x="3940175" y="4530725"/>
          <p14:tracePt t="24835" x="3914775" y="4518025"/>
          <p14:tracePt t="24851" x="3902075" y="4518025"/>
          <p14:tracePt t="24852" x="3890963" y="4518025"/>
          <p14:tracePt t="24875" x="3878263" y="4518025"/>
          <p14:tracePt t="24923" x="3865563" y="4518025"/>
          <p14:tracePt t="24935" x="3852863" y="4518025"/>
          <p14:tracePt t="24951" x="3840163" y="4518025"/>
          <p14:tracePt t="24968" x="3827463" y="4518025"/>
          <p14:tracePt t="24969" x="3814763" y="4518025"/>
          <p14:tracePt t="24984" x="3802063" y="4518025"/>
          <p14:tracePt t="25001" x="3790950" y="4518025"/>
          <p14:tracePt t="25018" x="3765550" y="4518025"/>
          <p14:tracePt t="25035" x="3752850" y="4518025"/>
          <p14:tracePt t="25155" x="3727450" y="4518025"/>
          <p14:tracePt t="25411" x="3714750" y="4518025"/>
          <p14:tracePt t="25435" x="3689350" y="4518025"/>
          <p14:tracePt t="25523" x="3678238" y="4518025"/>
          <p14:tracePt t="25547" x="3652838" y="4518025"/>
          <p14:tracePt t="25563" x="3640138" y="4518025"/>
          <p14:tracePt t="25587" x="3614738" y="4518025"/>
          <p14:tracePt t="25603" x="3602038" y="4518025"/>
          <p14:tracePt t="25619" x="3589338" y="4518025"/>
          <p14:tracePt t="25634" x="3565525" y="4505325"/>
          <p14:tracePt t="25635" x="3552825" y="4492625"/>
          <p14:tracePt t="25651" x="3527425" y="4492625"/>
          <p14:tracePt t="25668" x="3514725" y="4492625"/>
          <p14:tracePt t="25684" x="3489325" y="4492625"/>
          <p14:tracePt t="25701" x="3478213" y="4492625"/>
          <p14:tracePt t="25702" x="3452813" y="4492625"/>
          <p14:tracePt t="25718" x="3427413" y="4492625"/>
          <p14:tracePt t="25734" x="3402013" y="4492625"/>
          <p14:tracePt t="25735" x="3376613" y="4492625"/>
          <p14:tracePt t="25751" x="3365500" y="4492625"/>
          <p14:tracePt t="25752" x="3340100" y="4492625"/>
          <p14:tracePt t="25768" x="3302000" y="4492625"/>
          <p14:tracePt t="25768" x="3276600" y="4492625"/>
          <p14:tracePt t="25784" x="3265488" y="4492625"/>
          <p14:tracePt t="25785" x="3240088" y="4492625"/>
          <p14:tracePt t="25801" x="3214688" y="4492625"/>
          <p14:tracePt t="25802" x="3189288" y="4492625"/>
          <p14:tracePt t="25803" x="3152775" y="4492625"/>
          <p14:tracePt t="25818" x="3140075" y="4492625"/>
          <p14:tracePt t="25819" x="3101975" y="4492625"/>
          <p14:tracePt t="25835" x="3076575" y="4492625"/>
          <p14:tracePt t="25851" x="3040063" y="4492625"/>
          <p14:tracePt t="25852" x="2976563" y="4492625"/>
          <p14:tracePt t="25868" x="2952750" y="4492625"/>
          <p14:tracePt t="25868" x="2914650" y="4492625"/>
          <p14:tracePt t="25884" x="2901950" y="4492625"/>
          <p14:tracePt t="25885" x="2876550" y="4492625"/>
          <p14:tracePt t="25901" x="2863850" y="4492625"/>
          <p14:tracePt t="25902" x="2852738" y="4492625"/>
          <p14:tracePt t="25918" x="2840038" y="4492625"/>
          <p14:tracePt t="25934" x="2827338" y="4479925"/>
          <p14:tracePt t="25935" x="2801938" y="4479925"/>
          <p14:tracePt t="25951" x="2789238" y="4479925"/>
          <p14:tracePt t="25952" x="2776538" y="4479925"/>
          <p14:tracePt t="25968" x="2763838" y="4479925"/>
          <p14:tracePt t="25968" x="2752725" y="4479925"/>
          <p14:tracePt t="25984" x="2714625" y="4479925"/>
          <p14:tracePt t="25985" x="2701925" y="4479925"/>
          <p14:tracePt t="26001" x="2676525" y="4479925"/>
          <p14:tracePt t="26002" x="2663825" y="4479925"/>
          <p14:tracePt t="26003" x="2627313" y="4479925"/>
          <p14:tracePt t="26018" x="2614613" y="4479925"/>
          <p14:tracePt t="26034" x="2589213" y="4479925"/>
          <p14:tracePt t="26163" x="2576513" y="4479925"/>
          <p14:tracePt t="26171" x="2563813" y="4479925"/>
          <p14:tracePt t="26184" x="2551113" y="4479925"/>
          <p14:tracePt t="26203" x="2540000" y="4479925"/>
          <p14:tracePt t="26203" x="2527300" y="4479925"/>
          <p14:tracePt t="26222" x="2514600" y="4479925"/>
          <p14:tracePt t="26259" x="2501900" y="4479925"/>
          <p14:tracePt t="26291" x="2489200" y="4479925"/>
          <p14:tracePt t="26301" x="2476500" y="4479925"/>
          <p14:tracePt t="26331" x="2463800" y="4479925"/>
          <p14:tracePt t="26339" x="2451100" y="4479925"/>
          <p14:tracePt t="26355" x="2439988" y="4479925"/>
          <p14:tracePt t="26395" x="2427288" y="4479925"/>
          <p14:tracePt t="26443" x="2414588" y="4479925"/>
          <p14:tracePt t="26475" x="2401888" y="4479925"/>
          <p14:tracePt t="26523" x="2389188" y="4479925"/>
          <p14:tracePt t="27211" x="2363788" y="4479925"/>
          <p14:tracePt t="28043" x="2376488" y="4479925"/>
          <p14:tracePt t="28051" x="2389188" y="4467225"/>
          <p14:tracePt t="28067" x="2401888" y="4467225"/>
          <p14:tracePt t="28068" x="2427288" y="4467225"/>
          <p14:tracePt t="28084" x="2439988" y="4467225"/>
          <p14:tracePt t="28085" x="2451100" y="4454525"/>
          <p14:tracePt t="28101" x="2463800" y="4454525"/>
          <p14:tracePt t="28101" x="2476500" y="4443413"/>
          <p14:tracePt t="28117" x="2501900" y="4443413"/>
          <p14:tracePt t="28118" x="2514600" y="4443413"/>
          <p14:tracePt t="28134" x="2551113" y="4443413"/>
          <p14:tracePt t="28135" x="2576513" y="4443413"/>
          <p14:tracePt t="28151" x="2614613" y="4443413"/>
          <p14:tracePt t="28151" x="2651125" y="4430713"/>
          <p14:tracePt t="28167" x="2701925" y="4418013"/>
          <p14:tracePt t="28168" x="2763838" y="4405313"/>
          <p14:tracePt t="28184" x="2814638" y="4405313"/>
          <p14:tracePt t="28185" x="2863850" y="4405313"/>
          <p14:tracePt t="28203" x="2963863" y="4392613"/>
          <p14:tracePt t="28203" x="2989263" y="4392613"/>
          <p14:tracePt t="28222" x="3040063" y="4392613"/>
          <p14:tracePt t="28222" x="3101975" y="4392613"/>
          <p14:tracePt t="28234" x="3140075" y="4392613"/>
          <p14:tracePt t="28235" x="3165475" y="4392613"/>
          <p14:tracePt t="28251" x="3189288" y="4392613"/>
          <p14:tracePt t="28252" x="3227388" y="4392613"/>
          <p14:tracePt t="28267" x="3265488" y="4392613"/>
          <p14:tracePt t="28268" x="3302000" y="4392613"/>
          <p14:tracePt t="28284" x="3352800" y="4392613"/>
          <p14:tracePt t="28285" x="3402013" y="4392613"/>
          <p14:tracePt t="28301" x="3465513" y="4392613"/>
          <p14:tracePt t="28301" x="3514725" y="4392613"/>
          <p14:tracePt t="28317" x="3565525" y="4392613"/>
          <p14:tracePt t="28318" x="3640138" y="4379913"/>
          <p14:tracePt t="28334" x="3689350" y="4379913"/>
          <p14:tracePt t="28335" x="3778250" y="4379913"/>
          <p14:tracePt t="28351" x="3878263" y="4379913"/>
          <p14:tracePt t="28352" x="3978275" y="4354513"/>
          <p14:tracePt t="28367" x="4078288" y="4354513"/>
          <p14:tracePt t="28368" x="4203700" y="4330700"/>
          <p14:tracePt t="28384" x="4303713" y="4330700"/>
          <p14:tracePt t="28385" x="4403725" y="4330700"/>
          <p14:tracePt t="28401" x="4491038" y="4318000"/>
          <p14:tracePt t="28401" x="4578350" y="4318000"/>
          <p14:tracePt t="28417" x="4640263" y="4318000"/>
          <p14:tracePt t="28418" x="4716463" y="4318000"/>
          <p14:tracePt t="28419" x="4791075" y="4292600"/>
          <p14:tracePt t="28434" x="4816475" y="4292600"/>
          <p14:tracePt t="28435" x="4852988" y="4292600"/>
          <p14:tracePt t="28451" x="4903788" y="4279900"/>
          <p14:tracePt t="28452" x="4916488" y="4279900"/>
          <p14:tracePt t="28467" x="4929188" y="4267200"/>
          <p14:tracePt t="28468" x="4953000" y="4267200"/>
          <p14:tracePt t="28484" x="4978400" y="4254500"/>
          <p14:tracePt t="28485" x="5003800" y="4254500"/>
          <p14:tracePt t="28501" x="5016500" y="4241800"/>
          <p14:tracePt t="28517" x="5029200" y="4230688"/>
          <p14:tracePt t="28534" x="5040313" y="4230688"/>
          <p14:tracePt t="28535" x="5053013" y="4230688"/>
          <p14:tracePt t="28555" x="5078413" y="4217988"/>
          <p14:tracePt t="28567" x="5091113" y="4217988"/>
          <p14:tracePt t="28584" x="5103813" y="4205288"/>
          <p14:tracePt t="28601" x="5116513" y="4192588"/>
          <p14:tracePt t="28617" x="5129213" y="4192588"/>
          <p14:tracePt t="28643" x="5141913" y="4179888"/>
          <p14:tracePt t="28667" x="5153025" y="4179888"/>
          <p14:tracePt t="28684" x="5165725" y="4179888"/>
          <p14:tracePt t="28701" x="5165725" y="4167188"/>
          <p14:tracePt t="28717" x="5178425" y="4154488"/>
          <p14:tracePt t="28734" x="5191125" y="4154488"/>
          <p14:tracePt t="28751" x="5203825" y="4141788"/>
          <p14:tracePt t="28751" x="5216525" y="4141788"/>
          <p14:tracePt t="28767" x="5216525" y="4129088"/>
          <p14:tracePt t="28768" x="5229225" y="4117975"/>
          <p14:tracePt t="28784" x="5241925" y="4117975"/>
          <p14:tracePt t="28801" x="5253038" y="4105275"/>
          <p14:tracePt t="28817" x="5265738" y="4092575"/>
          <p14:tracePt t="28818" x="5278438" y="4079875"/>
          <p14:tracePt t="28834" x="5303838" y="4067175"/>
          <p14:tracePt t="28851" x="5316538" y="4067175"/>
          <p14:tracePt t="28852" x="5329238" y="4054475"/>
          <p14:tracePt t="28867" x="5341938" y="4054475"/>
          <p14:tracePt t="28884" x="5341938" y="4041775"/>
          <p14:tracePt t="28885" x="5353050" y="4041775"/>
          <p14:tracePt t="28907" x="5353050" y="4029075"/>
          <p14:tracePt t="28923" x="5365750" y="4017963"/>
          <p14:tracePt t="28963" x="5378450" y="4017963"/>
          <p14:tracePt t="29363" x="5365750" y="4017963"/>
          <p14:tracePt t="29411" x="5353050" y="4017963"/>
          <p14:tracePt t="29435" x="5329238" y="4017963"/>
          <p14:tracePt t="29459" x="5316538" y="4017963"/>
          <p14:tracePt t="29467" x="5291138" y="4017963"/>
          <p14:tracePt t="29491" x="5278438" y="4017963"/>
          <p14:tracePt t="29501" x="5265738" y="4017963"/>
          <p14:tracePt t="29517" x="5253038" y="4017963"/>
          <p14:tracePt t="29534" x="5241925" y="4017963"/>
          <p14:tracePt t="29551" x="5216525" y="4017963"/>
          <p14:tracePt t="29551" x="5203825" y="4017963"/>
          <p14:tracePt t="29567" x="5178425" y="4017963"/>
          <p14:tracePt t="29584" x="5165725" y="4017963"/>
          <p14:tracePt t="29601" x="5141913" y="4017963"/>
          <p14:tracePt t="29601" x="5129213" y="4017963"/>
          <p14:tracePt t="29603" x="5116513" y="4017963"/>
          <p14:tracePt t="29617" x="5091113" y="4017963"/>
          <p14:tracePt t="29634" x="5078413" y="4017963"/>
          <p14:tracePt t="29635" x="5040313" y="4017963"/>
          <p14:tracePt t="29651" x="5016500" y="4017963"/>
          <p14:tracePt t="29667" x="5003800" y="4017963"/>
          <p14:tracePt t="29668" x="4991100" y="4017963"/>
          <p14:tracePt t="29684" x="4978400" y="4017963"/>
          <p14:tracePt t="29685" x="4953000" y="4017963"/>
          <p14:tracePt t="29701" x="4929188" y="4017963"/>
          <p14:tracePt t="29717" x="4903788" y="4017963"/>
          <p14:tracePt t="29718" x="4891088" y="4017963"/>
          <p14:tracePt t="29734" x="4878388" y="4017963"/>
          <p14:tracePt t="29735" x="4865688" y="4017963"/>
          <p14:tracePt t="29750" x="4829175" y="4017963"/>
          <p14:tracePt t="29751" x="4803775" y="4017963"/>
          <p14:tracePt t="29767" x="4791075" y="4017963"/>
          <p14:tracePt t="29768" x="4765675" y="4017963"/>
          <p14:tracePt t="29784" x="4740275" y="4017963"/>
          <p14:tracePt t="29784" x="4703763" y="4017963"/>
          <p14:tracePt t="29801" x="4665663" y="4017963"/>
          <p14:tracePt t="29801" x="4640263" y="4017963"/>
          <p14:tracePt t="29817" x="4603750" y="4017963"/>
          <p14:tracePt t="29818" x="4565650" y="4017963"/>
          <p14:tracePt t="29819" x="4527550" y="4017963"/>
          <p14:tracePt t="29834" x="4503738" y="4017963"/>
          <p14:tracePt t="29835" x="4478338" y="4017963"/>
          <p14:tracePt t="29851" x="4427538" y="4017963"/>
          <p14:tracePt t="29852" x="4403725" y="4017963"/>
          <p14:tracePt t="29867" x="4378325" y="4017963"/>
          <p14:tracePt t="29869" x="4352925" y="4017963"/>
          <p14:tracePt t="29884" x="4327525" y="4017963"/>
          <p14:tracePt t="29885" x="4291013" y="4017963"/>
          <p14:tracePt t="29901" x="4265613" y="4017963"/>
          <p14:tracePt t="29902" x="4240213" y="4017963"/>
          <p14:tracePt t="29917" x="4227513" y="4017963"/>
          <p14:tracePt t="29918" x="4191000" y="4017963"/>
          <p14:tracePt t="29934" x="4178300" y="4017963"/>
          <p14:tracePt t="29935" x="4152900" y="4017963"/>
          <p14:tracePt t="29953" x="4140200" y="4017963"/>
          <p14:tracePt t="29955" x="4127500" y="4017963"/>
          <p14:tracePt t="29972" x="4114800" y="4017963"/>
          <p14:tracePt t="29972" x="4114800" y="4005263"/>
          <p14:tracePt t="29995" x="4103688" y="4005263"/>
          <p14:tracePt t="30011" x="4090988" y="4005263"/>
          <p14:tracePt t="30027" x="4065588" y="3992563"/>
          <p14:tracePt t="30043" x="4052888" y="3992563"/>
          <p14:tracePt t="30051" x="4040188" y="3992563"/>
          <p14:tracePt t="30067" x="4027488" y="3992563"/>
          <p14:tracePt t="30099" x="4014788" y="3992563"/>
          <p14:tracePt t="30117" x="4002088" y="3992563"/>
          <p14:tracePt t="30134" x="3990975" y="3992563"/>
          <p14:tracePt t="30151" x="3978275" y="3992563"/>
          <p14:tracePt t="30167" x="3965575" y="3992563"/>
          <p14:tracePt t="30184" x="3952875" y="3992563"/>
          <p14:tracePt t="30201" x="3940175" y="3992563"/>
          <p14:tracePt t="30217" x="3927475" y="3992563"/>
          <p14:tracePt t="30218" x="3914775" y="3992563"/>
          <p14:tracePt t="30234" x="3890963" y="3992563"/>
          <p14:tracePt t="30251" x="3865563" y="3979863"/>
          <p14:tracePt t="30251" x="3852863" y="3979863"/>
          <p14:tracePt t="30267" x="3840163" y="3979863"/>
          <p14:tracePt t="30268" x="3827463" y="3979863"/>
          <p14:tracePt t="30284" x="3814763" y="3979863"/>
          <p14:tracePt t="30284" x="3790950" y="3979863"/>
          <p14:tracePt t="30301" x="3765550" y="3979863"/>
          <p14:tracePt t="30301" x="3752850" y="3979863"/>
          <p14:tracePt t="30317" x="3727450" y="3979863"/>
          <p14:tracePt t="30318" x="3714750" y="3979863"/>
          <p14:tracePt t="30334" x="3689350" y="3979863"/>
          <p14:tracePt t="30335" x="3678238" y="3979863"/>
          <p14:tracePt t="30351" x="3640138" y="3979863"/>
          <p14:tracePt t="30351" x="3640138" y="3967163"/>
          <p14:tracePt t="30367" x="3627438" y="3967163"/>
          <p14:tracePt t="30368" x="3589338" y="3967163"/>
          <p14:tracePt t="30384" x="3565525" y="3967163"/>
          <p14:tracePt t="30400" x="3552825" y="3954463"/>
          <p14:tracePt t="30401" x="3540125" y="3954463"/>
          <p14:tracePt t="30403" x="3527425" y="3954463"/>
          <p14:tracePt t="30417" x="3514725" y="3954463"/>
          <p14:tracePt t="30434" x="3502025" y="3954463"/>
          <p14:tracePt t="30435" x="3478213" y="3954463"/>
          <p14:tracePt t="30451" x="3465513" y="3954463"/>
          <p14:tracePt t="30467" x="3440113" y="3954463"/>
          <p14:tracePt t="30468" x="3427413" y="3954463"/>
          <p14:tracePt t="30484" x="3402013" y="3954463"/>
          <p14:tracePt t="30501" x="3389313" y="3954463"/>
          <p14:tracePt t="30517" x="3365500" y="3954463"/>
          <p14:tracePt t="30518" x="3352800" y="3954463"/>
          <p14:tracePt t="30534" x="3340100" y="3954463"/>
          <p14:tracePt t="30534" x="3327400" y="3954463"/>
          <p14:tracePt t="30550" x="3314700" y="3954463"/>
          <p14:tracePt t="30567" x="3302000" y="3954463"/>
          <p14:tracePt t="30568" x="3289300" y="3954463"/>
          <p14:tracePt t="30584" x="3276600" y="3954463"/>
          <p14:tracePt t="30611" x="3252788" y="3954463"/>
          <p14:tracePt t="30643" x="3240088" y="3954463"/>
          <p14:tracePt t="30667" x="3214688" y="3954463"/>
          <p14:tracePt t="30684" x="3201988" y="3954463"/>
          <p14:tracePt t="30700" x="3176588" y="3954463"/>
          <p14:tracePt t="30723" x="3165475" y="3954463"/>
          <p14:tracePt t="30755" x="3140075" y="3954463"/>
          <p14:tracePt t="31419" x="3140075" y="3967163"/>
          <p14:tracePt t="31435" x="3140075" y="3979863"/>
          <p14:tracePt t="31450" x="3140075" y="4017963"/>
          <p14:tracePt t="31467" x="3140075" y="4041775"/>
          <p14:tracePt t="31484" x="3140075" y="4054475"/>
          <p14:tracePt t="31500" x="3140075" y="4079875"/>
          <p14:tracePt t="31517" x="3152775" y="4105275"/>
          <p14:tracePt t="31518" x="3152775" y="4117975"/>
          <p14:tracePt t="31534" x="3152775" y="4141788"/>
          <p14:tracePt t="31550" x="3165475" y="4167188"/>
          <p14:tracePt t="31567" x="3176588" y="4192588"/>
          <p14:tracePt t="31568" x="3176588" y="4230688"/>
          <p14:tracePt t="31584" x="3214688" y="4241800"/>
          <p14:tracePt t="31584" x="3214688" y="4267200"/>
          <p14:tracePt t="31600" x="3227388" y="4279900"/>
          <p14:tracePt t="31601" x="3227388" y="4292600"/>
          <p14:tracePt t="31603" x="3227388" y="4318000"/>
          <p14:tracePt t="31617" x="3240088" y="4341813"/>
          <p14:tracePt t="31634" x="3240088" y="4367213"/>
          <p14:tracePt t="31635" x="3265488" y="4418013"/>
          <p14:tracePt t="31652" x="3265488" y="4443413"/>
          <p14:tracePt t="31667" x="3276600" y="4467225"/>
          <p14:tracePt t="31668" x="3276600" y="4479925"/>
          <p14:tracePt t="31684" x="3302000" y="4505325"/>
          <p14:tracePt t="31700" x="3302000" y="4518025"/>
          <p14:tracePt t="31717" x="3314700" y="4530725"/>
          <p14:tracePt t="31718" x="3314700" y="4543425"/>
          <p14:tracePt t="31734" x="3314700" y="4554538"/>
          <p14:tracePt t="31763" x="3327400" y="4554538"/>
          <p14:tracePt t="33027" x="3340100" y="4554538"/>
          <p14:tracePt t="34523" x="3352800" y="4554538"/>
          <p14:tracePt t="34547" x="3376613" y="4554538"/>
          <p14:tracePt t="34555" x="3389313" y="4554538"/>
          <p14:tracePt t="34579" x="3402013" y="4554538"/>
          <p14:tracePt t="34587" x="3427413" y="4567238"/>
          <p14:tracePt t="34619" x="3440113" y="4567238"/>
          <p14:tracePt t="34633" x="3452813" y="4567238"/>
          <p14:tracePt t="34635" x="3465513" y="4579938"/>
          <p14:tracePt t="34650" x="3478213" y="4579938"/>
          <p14:tracePt t="34651" x="3489325" y="4592638"/>
          <p14:tracePt t="34667" x="3502025" y="4592638"/>
          <p14:tracePt t="34668" x="3527425" y="4605338"/>
          <p14:tracePt t="34683" x="3540125" y="4605338"/>
          <p14:tracePt t="34684" x="3552825" y="4605338"/>
          <p14:tracePt t="34700" x="3589338" y="4605338"/>
          <p14:tracePt t="34701" x="3602038" y="4618038"/>
          <p14:tracePt t="34717" x="3627438" y="4643438"/>
          <p14:tracePt t="34717" x="3652838" y="4643438"/>
          <p14:tracePt t="34733" x="3678238" y="4656138"/>
          <p14:tracePt t="34734" x="3689350" y="4667250"/>
          <p14:tracePt t="34750" x="3727450" y="4667250"/>
          <p14:tracePt t="34751" x="3752850" y="4667250"/>
          <p14:tracePt t="34767" x="3765550" y="4679950"/>
          <p14:tracePt t="34783" x="3802063" y="4692650"/>
          <p14:tracePt t="34784" x="3865563" y="4705350"/>
          <p14:tracePt t="34800" x="3878263" y="4705350"/>
          <p14:tracePt t="34801" x="3927475" y="4718050"/>
          <p14:tracePt t="34803" x="3965575" y="4718050"/>
          <p14:tracePt t="34817" x="4040188" y="4730750"/>
          <p14:tracePt t="34819" x="4078288" y="4730750"/>
          <p14:tracePt t="34833" x="4140200" y="4743450"/>
          <p14:tracePt t="34835" x="4214813" y="4743450"/>
          <p14:tracePt t="34850" x="4303713" y="4756150"/>
          <p14:tracePt t="34851" x="4391025" y="4768850"/>
          <p14:tracePt t="34867" x="4491038" y="4792663"/>
          <p14:tracePt t="34868" x="4578350" y="4805363"/>
          <p14:tracePt t="34883" x="4703763" y="4818063"/>
          <p14:tracePt t="34884" x="4778375" y="4818063"/>
          <p14:tracePt t="34900" x="4878388" y="4830763"/>
          <p14:tracePt t="34901" x="5003800" y="4868863"/>
          <p14:tracePt t="34917" x="5065713" y="4879975"/>
          <p14:tracePt t="34917" x="5203825" y="4892675"/>
          <p14:tracePt t="34933" x="5303838" y="4905375"/>
          <p14:tracePt t="34934" x="5454650" y="4930775"/>
          <p14:tracePt t="34950" x="5591175" y="4943475"/>
          <p14:tracePt t="34951" x="5741988" y="4956175"/>
          <p14:tracePt t="34967" x="5829300" y="4968875"/>
          <p14:tracePt t="34967" x="5967413" y="4992688"/>
          <p14:tracePt t="34983" x="6129338" y="5030788"/>
          <p14:tracePt t="34984" x="6267450" y="5043488"/>
          <p14:tracePt t="35000" x="6454775" y="5068888"/>
          <p14:tracePt t="35001" x="6616700" y="5092700"/>
          <p14:tracePt t="35003" x="6780213" y="5092700"/>
          <p14:tracePt t="35017" x="6954838" y="5143500"/>
          <p14:tracePt t="35019" x="7118350" y="5143500"/>
          <p14:tracePt t="35033" x="7242175" y="5156200"/>
          <p14:tracePt t="35035" x="7380288" y="5168900"/>
          <p14:tracePt t="35051" x="7454900" y="5181600"/>
          <p14:tracePt t="35067" x="7518400" y="5205413"/>
          <p14:tracePt t="35067" x="7605713" y="5205413"/>
          <p14:tracePt t="35083" x="7642225" y="5218113"/>
          <p14:tracePt t="35100" x="7654925" y="5218113"/>
          <p14:tracePt t="35283" x="7642225" y="5218113"/>
          <p14:tracePt t="35300" x="7642225" y="5230813"/>
          <p14:tracePt t="35317" x="7631113" y="5230813"/>
          <p14:tracePt t="35317" x="7605713" y="5230813"/>
          <p14:tracePt t="35334" x="7593013" y="5230813"/>
          <p14:tracePt t="35334" x="7567613" y="5243513"/>
          <p14:tracePt t="35350" x="7531100" y="5256213"/>
          <p14:tracePt t="35367" x="7518400" y="5256213"/>
          <p14:tracePt t="35368" x="7493000" y="5268913"/>
          <p14:tracePt t="35383" x="7442200" y="5268913"/>
          <p14:tracePt t="35384" x="7429500" y="5268913"/>
          <p14:tracePt t="35400" x="7392988" y="5268913"/>
          <p14:tracePt t="35401" x="7354888" y="5268913"/>
          <p14:tracePt t="35417" x="7329488" y="5268913"/>
          <p14:tracePt t="35417" x="7292975" y="5268913"/>
          <p14:tracePt t="35419" x="7254875" y="5268913"/>
          <p14:tracePt t="35433" x="7229475" y="5268913"/>
          <p14:tracePt t="35435" x="7192963" y="5268913"/>
          <p14:tracePt t="35450" x="7154863" y="5268913"/>
          <p14:tracePt t="35451" x="7129463" y="5268913"/>
          <p14:tracePt t="35467" x="7105650" y="5268913"/>
          <p14:tracePt t="35468" x="7092950" y="5268913"/>
          <p14:tracePt t="35483" x="7067550" y="5268913"/>
          <p14:tracePt t="35484" x="7029450" y="5268913"/>
          <p14:tracePt t="35500" x="7016750" y="5268913"/>
          <p14:tracePt t="35501" x="6992938" y="5268913"/>
          <p14:tracePt t="35517" x="6967538" y="5268913"/>
          <p14:tracePt t="35518" x="6929438" y="5268913"/>
          <p14:tracePt t="35533" x="6892925" y="5268913"/>
          <p14:tracePt t="35534" x="6880225" y="5268913"/>
          <p14:tracePt t="35550" x="6842125" y="5268913"/>
          <p14:tracePt t="35551" x="6829425" y="5268913"/>
          <p14:tracePt t="35567" x="6792913" y="5268913"/>
          <p14:tracePt t="35583" x="6767513" y="5268913"/>
          <p14:tracePt t="35584" x="6742113" y="5268913"/>
          <p14:tracePt t="35600" x="6704013" y="5294313"/>
          <p14:tracePt t="35617" x="6692900" y="5294313"/>
          <p14:tracePt t="35617" x="6667500" y="5305425"/>
          <p14:tracePt t="35619" x="6654800" y="5305425"/>
          <p14:tracePt t="35633" x="6642100" y="5305425"/>
          <p14:tracePt t="35635" x="6629400" y="5305425"/>
          <p14:tracePt t="35650" x="6616700" y="5305425"/>
          <p14:tracePt t="35651" x="6592888" y="5305425"/>
          <p14:tracePt t="35667" x="6580188" y="5305425"/>
          <p14:tracePt t="35683" x="6567488" y="5305425"/>
          <p14:tracePt t="35700" x="6554788" y="5305425"/>
          <p14:tracePt t="35717" x="6542088" y="5305425"/>
          <p14:tracePt t="35717" x="6529388" y="5305425"/>
          <p14:tracePt t="35733" x="6516688" y="5305425"/>
          <p14:tracePt t="35750" x="6503988" y="5305425"/>
          <p14:tracePt t="35751" x="6492875" y="5305425"/>
          <p14:tracePt t="35767" x="6480175" y="5305425"/>
          <p14:tracePt t="35783" x="6454775" y="5305425"/>
          <p14:tracePt t="35785" x="6442075" y="5305425"/>
          <p14:tracePt t="35800" x="6429375" y="5305425"/>
          <p14:tracePt t="35817" x="6416675" y="5305425"/>
          <p14:tracePt t="35817" x="6391275" y="5305425"/>
          <p14:tracePt t="35833" x="6380163" y="5305425"/>
          <p14:tracePt t="35835" x="6367463" y="5305425"/>
          <p14:tracePt t="35850" x="6342063" y="5305425"/>
          <p14:tracePt t="35867" x="6329363" y="5294313"/>
          <p14:tracePt t="35891" x="6316663" y="5294313"/>
          <p14:tracePt t="35915" x="6303963" y="5294313"/>
          <p14:tracePt t="36019" x="6291263" y="5294313"/>
          <p14:tracePt t="36035" x="6280150" y="5294313"/>
          <p14:tracePt t="36051" x="6267450" y="5294313"/>
          <p14:tracePt t="36067" x="6254750" y="5294313"/>
          <p14:tracePt t="36083" x="6242050" y="5294313"/>
          <p14:tracePt t="36084" x="6229350" y="5294313"/>
          <p14:tracePt t="36107" x="6203950" y="5294313"/>
          <p14:tracePt t="36198" x="6191250" y="5294313"/>
          <p14:tracePt t="36267" x="6167438" y="5294313"/>
          <p14:tracePt t="36355" x="6154738" y="5294313"/>
          <p14:tracePt t="36403" x="6129338" y="5294313"/>
          <p14:tracePt t="36451" x="6116638" y="5294313"/>
          <p14:tracePt t="36475" x="6091238" y="5294313"/>
          <p14:tracePt t="36499" x="6078538" y="5294313"/>
          <p14:tracePt t="36523" x="6054725" y="5294313"/>
          <p14:tracePt t="36571" x="6042025" y="5294313"/>
          <p14:tracePt t="36659" x="6016625" y="5294313"/>
          <p14:tracePt t="36667" x="6016625" y="5281613"/>
          <p14:tracePt t="37027" x="6003925" y="5281613"/>
          <p14:tracePt t="38579" x="6016625" y="5281613"/>
          <p14:tracePt t="38595" x="6029325" y="5281613"/>
          <p14:tracePt t="38610" x="6042025" y="5281613"/>
          <p14:tracePt t="38635" x="6054725" y="5281613"/>
          <p14:tracePt t="38650" x="6067425" y="5281613"/>
          <p14:tracePt t="38651" x="6091238" y="5281613"/>
          <p14:tracePt t="38667" x="6116638" y="5281613"/>
          <p14:tracePt t="38667" x="6129338" y="5281613"/>
          <p14:tracePt t="38683" x="6142038" y="5281613"/>
          <p14:tracePt t="38684" x="6167438" y="5281613"/>
          <p14:tracePt t="38700" x="6203950" y="5281613"/>
          <p14:tracePt t="38716" x="6216650" y="5281613"/>
          <p14:tracePt t="38717" x="6242050" y="5294313"/>
          <p14:tracePt t="38733" x="6267450" y="5294313"/>
          <p14:tracePt t="38733" x="6303963" y="5305425"/>
          <p14:tracePt t="38750" x="6329363" y="5305425"/>
          <p14:tracePt t="38750" x="6354763" y="5305425"/>
          <p14:tracePt t="38766" x="6391275" y="5318125"/>
          <p14:tracePt t="38767" x="6467475" y="5330825"/>
          <p14:tracePt t="38783" x="6529388" y="5343525"/>
          <p14:tracePt t="38784" x="6580188" y="5368925"/>
          <p14:tracePt t="38800" x="6629400" y="5368925"/>
          <p14:tracePt t="38800" x="6692900" y="5368925"/>
          <p14:tracePt t="38817" x="6754813" y="5368925"/>
          <p14:tracePt t="38817" x="6805613" y="5381625"/>
          <p14:tracePt t="38819" x="6892925" y="5407025"/>
          <p14:tracePt t="38833" x="6954838" y="5407025"/>
          <p14:tracePt t="38835" x="7016750" y="5418138"/>
          <p14:tracePt t="38850" x="7067550" y="5418138"/>
          <p14:tracePt t="38851" x="7142163" y="5430838"/>
          <p14:tracePt t="38867" x="7180263" y="5430838"/>
          <p14:tracePt t="38868" x="7229475" y="5443538"/>
          <p14:tracePt t="38883" x="7242175" y="5443538"/>
          <p14:tracePt t="38884" x="7267575" y="5443538"/>
          <p14:tracePt t="38900" x="7292975" y="5443538"/>
          <p14:tracePt t="38900" x="7342188" y="5468938"/>
          <p14:tracePt t="38916" x="7354888" y="5468938"/>
          <p14:tracePt t="38918" x="7367588" y="5468938"/>
          <p14:tracePt t="38933" x="7380288" y="5468938"/>
          <p14:tracePt t="38950" x="7392988" y="5468938"/>
          <p14:tracePt t="38967" x="7405688" y="5468938"/>
          <p14:tracePt t="38968" x="7418388" y="5468938"/>
          <p14:tracePt t="39019" x="7429500" y="5468938"/>
          <p14:tracePt t="39363" x="7418388" y="5468938"/>
          <p14:tracePt t="39371" x="7405688" y="5481638"/>
          <p14:tracePt t="39546" x="7405688" y="5494338"/>
          <p14:tracePt t="39587" x="7405688" y="5507038"/>
          <p14:tracePt t="39627" x="7405688" y="5518150"/>
          <p14:tracePt t="39651" x="7405688" y="5530850"/>
          <p14:tracePt t="39667" x="7405688" y="5543550"/>
          <p14:tracePt t="39723" x="7405688" y="5556250"/>
          <p14:tracePt t="39739" x="7405688" y="5568950"/>
          <p14:tracePt t="39779" x="7405688" y="5581650"/>
          <p14:tracePt t="39795" x="7405688" y="5594350"/>
          <p14:tracePt t="39810" x="7418388" y="5607050"/>
          <p14:tracePt t="39819" x="7418388" y="5619750"/>
          <p14:tracePt t="39835" x="7454900" y="5643563"/>
          <p14:tracePt t="39850" x="7467600" y="5668963"/>
          <p14:tracePt t="39851" x="7493000" y="5681663"/>
          <p14:tracePt t="39867" x="7531100" y="5732463"/>
          <p14:tracePt t="39867" x="7542213" y="5743575"/>
          <p14:tracePt t="39883" x="7580313" y="5768975"/>
          <p14:tracePt t="39883" x="7605713" y="5807075"/>
          <p14:tracePt t="39900" x="7654925" y="5843588"/>
          <p14:tracePt t="39900" x="7693025" y="5894388"/>
          <p14:tracePt t="39916" x="7754938" y="5945188"/>
          <p14:tracePt t="39917" x="7818438" y="5994400"/>
          <p14:tracePt t="39933" x="7854950" y="6019800"/>
          <p14:tracePt t="39933" x="7918450" y="6069013"/>
          <p14:tracePt t="39951" x="8005763" y="6145213"/>
          <p14:tracePt t="39966" x="8067675" y="6194425"/>
          <p14:tracePt t="39967" x="8131175" y="6232525"/>
          <p14:tracePt t="39987" x="8205788" y="6269038"/>
          <p14:tracePt t="39988" x="8267700" y="6319838"/>
          <p14:tracePt t="40000" x="8293100" y="6332538"/>
          <p14:tracePt t="40016" x="8305800" y="6345238"/>
          <p14:tracePt t="40017" x="8331200" y="6357938"/>
          <p14:tracePt t="40195" x="8343900" y="6357938"/>
          <p14:tracePt t="40211" x="8343900" y="6345238"/>
          <p14:tracePt t="40227" x="8331200" y="6319838"/>
          <p14:tracePt t="40234" x="8305800" y="6319838"/>
          <p14:tracePt t="40249" x="8280400" y="6294438"/>
          <p14:tracePt t="40250" x="8267700" y="6281738"/>
          <p14:tracePt t="40266" x="8256588" y="6281738"/>
          <p14:tracePt t="40267" x="8218488" y="6257925"/>
          <p14:tracePt t="40283" x="8218488" y="6245225"/>
          <p14:tracePt t="40283" x="8180388" y="6219825"/>
          <p14:tracePt t="40299" x="8143875" y="6207125"/>
          <p14:tracePt t="40300" x="8131175" y="6194425"/>
          <p14:tracePt t="40317" x="8118475" y="6194425"/>
          <p14:tracePt t="40317" x="8067675" y="6157913"/>
          <p14:tracePt t="40333" x="8054975" y="6145213"/>
          <p14:tracePt t="40334" x="8031163" y="6145213"/>
          <p14:tracePt t="40349" x="8018463" y="6119813"/>
          <p14:tracePt t="40350" x="8005763" y="6119813"/>
          <p14:tracePt t="40366" x="7993063" y="6107113"/>
          <p14:tracePt t="40367" x="7980363" y="6094413"/>
          <p14:tracePt t="40383" x="7954963" y="6094413"/>
          <p14:tracePt t="40383" x="7954963" y="6081713"/>
          <p14:tracePt t="40399" x="7943850" y="6081713"/>
          <p14:tracePt t="40400" x="7943850" y="6069013"/>
          <p14:tracePt t="40416" x="7931150" y="6056313"/>
          <p14:tracePt t="40418" x="7905750" y="6056313"/>
          <p14:tracePt t="40433" x="7893050" y="6045200"/>
          <p14:tracePt t="40451" x="7880350" y="6032500"/>
          <p14:tracePt t="40475" x="7867650" y="6019800"/>
          <p14:tracePt t="40707" x="7854950" y="6019800"/>
          <p14:tracePt t="42083" x="7854950" y="6032500"/>
          <p14:tracePt t="42099" x="7843838" y="6032500"/>
          <p14:tracePt t="42130" x="7843838" y="6045200"/>
          <p14:tracePt t="42154" x="7831138" y="6045200"/>
          <p14:tracePt t="42226" x="7831138" y="6056313"/>
          <p14:tracePt t="42362" x="7818438" y="6056313"/>
          <p14:tracePt t="42402" x="7805738" y="6069013"/>
          <p14:tracePt t="42459" x="7805738" y="6081713"/>
          <p14:tracePt t="42818" x="7780338" y="6094413"/>
          <p14:tracePt t="42842" x="7754938" y="6094413"/>
          <p14:tracePt t="42866" x="7742238" y="6094413"/>
          <p14:tracePt t="42890" x="7718425" y="6094413"/>
          <p14:tracePt t="42914" x="7705725" y="6094413"/>
          <p14:tracePt t="42938" x="7680325" y="6107113"/>
          <p14:tracePt t="42962" x="7667625" y="6107113"/>
          <p14:tracePt t="42978" x="7642225" y="6107113"/>
          <p14:tracePt t="43002" x="7631113" y="6107113"/>
          <p14:tracePt t="43016" x="7631113" y="6119813"/>
          <p14:tracePt t="43034" x="7605713" y="6119813"/>
          <p14:tracePt t="43066" x="7593013" y="6119813"/>
          <p14:tracePt t="43083" x="7580313" y="6119813"/>
          <p14:tracePt t="43106" x="7567613" y="6119813"/>
          <p14:tracePt t="43138" x="7554913" y="6119813"/>
          <p14:tracePt t="43266" x="7531100" y="6119813"/>
          <p14:tracePt t="43330" x="7518400" y="6119813"/>
          <p14:tracePt t="43554" x="7518400" y="6132513"/>
          <p14:tracePt t="44850" x="7518400" y="6145213"/>
          <p14:tracePt t="44906" x="7505700" y="6157913"/>
          <p14:tracePt t="44930" x="7493000" y="6157913"/>
          <p14:tracePt t="44954" x="7480300" y="6157913"/>
          <p14:tracePt t="44966" x="7454900" y="6157913"/>
          <p14:tracePt t="44982" x="7442200" y="6157913"/>
          <p14:tracePt t="44983" x="7405688" y="6157913"/>
          <p14:tracePt t="44999" x="7392988" y="6157913"/>
          <p14:tracePt t="45000" x="7342188" y="6157913"/>
          <p14:tracePt t="45016" x="7254875" y="6157913"/>
          <p14:tracePt t="45016" x="7180263" y="6157913"/>
          <p14:tracePt t="45032" x="7042150" y="6157913"/>
          <p14:tracePt t="45033" x="6880225" y="6157913"/>
          <p14:tracePt t="45034" x="6567488" y="6157913"/>
          <p14:tracePt t="45049" x="6180138" y="6157913"/>
          <p14:tracePt t="45050" x="5554663" y="6157913"/>
          <p14:tracePt t="45066" x="4891088" y="6119813"/>
          <p14:tracePt t="45067" x="4103688" y="5994400"/>
          <p14:tracePt t="45082" x="3340100" y="5919788"/>
          <p14:tracePt t="45084" x="2376488" y="5781675"/>
          <p14:tracePt t="45099" x="1463675" y="5643563"/>
          <p14:tracePt t="45100" x="500063" y="541813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a:t>ادامه- ارزیابی اختلالات مصرف مواد</a:t>
            </a:r>
            <a:endParaRPr lang="en-US" sz="4000" dirty="0"/>
          </a:p>
        </p:txBody>
      </p:sp>
      <p:sp>
        <p:nvSpPr>
          <p:cNvPr id="3" name="Content Placeholder 2"/>
          <p:cNvSpPr>
            <a:spLocks noGrp="1"/>
          </p:cNvSpPr>
          <p:nvPr>
            <p:ph idx="1"/>
          </p:nvPr>
        </p:nvSpPr>
        <p:spPr/>
        <p:txBody>
          <a:bodyPr>
            <a:normAutofit fontScale="92500"/>
          </a:bodyPr>
          <a:lstStyle/>
          <a:p>
            <a:pPr algn="just">
              <a:lnSpc>
                <a:spcPct val="160000"/>
              </a:lnSpc>
              <a:buFont typeface="Wingdings" pitchFamily="2" charset="2"/>
              <a:buChar char="Ø"/>
              <a:tabLst>
                <a:tab pos="555625" algn="l"/>
                <a:tab pos="680085" algn="l"/>
                <a:tab pos="1852930" algn="l"/>
                <a:tab pos="2122805" algn="l"/>
              </a:tabLst>
            </a:pPr>
            <a:r>
              <a:rPr lang="fa-IR" sz="3000" dirty="0"/>
              <a:t>اختلال جهت­یابی به صورت ناآگاهی از زمان، مکان یا اشخاص (سرسام یا دلیریوم)</a:t>
            </a:r>
          </a:p>
          <a:p>
            <a:pPr algn="just">
              <a:lnSpc>
                <a:spcPct val="160000"/>
              </a:lnSpc>
              <a:buFont typeface="Wingdings" pitchFamily="2" charset="2"/>
              <a:buChar char="Ø"/>
              <a:tabLst>
                <a:tab pos="555625" algn="l"/>
                <a:tab pos="680085" algn="l"/>
                <a:tab pos="1852930" algn="l"/>
                <a:tab pos="2122805" algn="l"/>
              </a:tabLst>
            </a:pPr>
            <a:r>
              <a:rPr lang="fa-IR" sz="3000" dirty="0"/>
              <a:t>تشنج</a:t>
            </a:r>
          </a:p>
          <a:p>
            <a:pPr algn="just">
              <a:lnSpc>
                <a:spcPct val="160000"/>
              </a:lnSpc>
              <a:buFont typeface="Wingdings" pitchFamily="2" charset="2"/>
              <a:buChar char="Ø"/>
              <a:tabLst>
                <a:tab pos="555625" algn="l"/>
                <a:tab pos="680085" algn="l"/>
                <a:tab pos="1852930" algn="l"/>
                <a:tab pos="2122805" algn="l"/>
              </a:tabLst>
            </a:pPr>
            <a:r>
              <a:rPr lang="fa-IR" sz="3000" dirty="0"/>
              <a:t>قصد جدی آسیب به خود یا خودکشی</a:t>
            </a:r>
            <a:endParaRPr lang="en-US" sz="3000" dirty="0"/>
          </a:p>
          <a:p>
            <a:pPr algn="just">
              <a:lnSpc>
                <a:spcPct val="160000"/>
              </a:lnSpc>
              <a:buFont typeface="Wingdings" pitchFamily="2" charset="2"/>
              <a:buChar char="Ø"/>
              <a:tabLst>
                <a:tab pos="555625" algn="l"/>
                <a:tab pos="680085" algn="l"/>
                <a:tab pos="1852930" algn="l"/>
                <a:tab pos="2122805" algn="l"/>
              </a:tabLst>
            </a:pPr>
            <a:r>
              <a:rPr lang="fa-IR" sz="3000" dirty="0"/>
              <a:t>پرخاشگری یا قصد آسیب به دیگران</a:t>
            </a:r>
          </a:p>
          <a:p>
            <a:pPr marL="0" indent="0">
              <a:lnSpc>
                <a:spcPct val="160000"/>
              </a:lnSpc>
              <a:buNone/>
              <a:tabLst>
                <a:tab pos="555625" algn="l"/>
                <a:tab pos="680085" algn="l"/>
                <a:tab pos="1852930" algn="l"/>
                <a:tab pos="2122805" algn="l"/>
              </a:tabLst>
            </a:pPr>
            <a:r>
              <a:rPr lang="fa-IR" sz="3000" dirty="0">
                <a:ea typeface="Calibri"/>
              </a:rPr>
              <a:t>در صورت وجود هریک از علائم فوق ارجاع فوری به پزشک</a:t>
            </a:r>
            <a:endParaRPr lang="en-US" sz="3000" dirty="0">
              <a:ea typeface="Calibri"/>
            </a:endParaRPr>
          </a:p>
          <a:p>
            <a:pPr>
              <a:lnSpc>
                <a:spcPct val="150000"/>
              </a:lnSpc>
            </a:pPr>
            <a:endParaRPr lang="en-US" dirty="0"/>
          </a:p>
        </p:txBody>
      </p:sp>
      <p:sp>
        <p:nvSpPr>
          <p:cNvPr id="4" name="Slide Number Placeholder 3"/>
          <p:cNvSpPr>
            <a:spLocks noGrp="1"/>
          </p:cNvSpPr>
          <p:nvPr>
            <p:ph type="sldNum" sz="quarter" idx="12"/>
          </p:nvPr>
        </p:nvSpPr>
        <p:spPr/>
        <p:txBody>
          <a:bodyPr/>
          <a:lstStyle/>
          <a:p>
            <a:fld id="{0BFC8EDE-722A-4775-BB89-6CEF0B4F3577}" type="slidenum">
              <a:rPr lang="fa-IR" smtClean="0"/>
              <a:pPr/>
              <a:t>13</a:t>
            </a:fld>
            <a:endParaRPr lang="fa-IR"/>
          </a:p>
        </p:txBody>
      </p:sp>
      <p:pic>
        <p:nvPicPr>
          <p:cNvPr id="5" name="Audio 4">
            <a:hlinkClick r:id="" action="ppaction://media"/>
            <a:extLst>
              <a:ext uri="{FF2B5EF4-FFF2-40B4-BE49-F238E27FC236}">
                <a16:creationId xmlns:a16="http://schemas.microsoft.com/office/drawing/2014/main" xmlns="" id="{0FE6596F-4026-4A0B-BC58-0B0EF21A20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178667264"/>
      </p:ext>
    </p:extLst>
  </p:cSld>
  <p:clrMapOvr>
    <a:masterClrMapping/>
  </p:clrMapOvr>
  <mc:AlternateContent xmlns:mc="http://schemas.openxmlformats.org/markup-compatibility/2006" xmlns:p14="http://schemas.microsoft.com/office/powerpoint/2010/main">
    <mc:Choice Requires="p14">
      <p:transition p14:dur="0" advTm="46729"/>
    </mc:Choice>
    <mc:Fallback xmlns="">
      <p:transition advTm="46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55" x="261938" y="3803650"/>
          <p14:tracePt t="356" x="638175" y="3879850"/>
          <p14:tracePt t="373" x="750888" y="3892550"/>
          <p14:tracePt t="373" x="950913" y="3954463"/>
          <p14:tracePt t="387" x="1112838" y="3967163"/>
          <p14:tracePt t="388" x="1289050" y="3992563"/>
          <p14:tracePt t="404" x="1501775" y="4029075"/>
          <p14:tracePt t="405" x="1701800" y="4054475"/>
          <p14:tracePt t="421" x="1889125" y="4067175"/>
          <p14:tracePt t="421" x="2138363" y="4129088"/>
          <p14:tracePt t="438" x="2439988" y="4192588"/>
          <p14:tracePt t="438" x="2663825" y="4205288"/>
          <p14:tracePt t="454" x="2889250" y="4241800"/>
          <p14:tracePt t="455" x="3152775" y="4279900"/>
          <p14:tracePt t="470" x="3465513" y="4330700"/>
          <p14:tracePt t="471" x="3827463" y="4392613"/>
          <p14:tracePt t="487" x="4014788" y="4405313"/>
          <p14:tracePt t="488" x="4291013" y="4454525"/>
          <p14:tracePt t="503" x="4552950" y="4492625"/>
          <p14:tracePt t="504" x="4816475" y="4543425"/>
          <p14:tracePt t="521" x="5116513" y="4579938"/>
          <p14:tracePt t="521" x="5291138" y="4605338"/>
          <p14:tracePt t="523" x="5478463" y="4630738"/>
          <p14:tracePt t="538" x="5665788" y="4643438"/>
          <p14:tracePt t="539" x="5842000" y="4643438"/>
          <p14:tracePt t="555" x="6003925" y="4656138"/>
          <p14:tracePt t="556" x="6154738" y="4656138"/>
          <p14:tracePt t="571" x="6291263" y="4667250"/>
          <p14:tracePt t="572" x="6416675" y="4667250"/>
          <p14:tracePt t="583" x="6542088" y="4692650"/>
          <p14:tracePt t="600" x="6629400" y="4692650"/>
          <p14:tracePt t="601" x="6704013" y="4692650"/>
          <p14:tracePt t="617" x="6780213" y="4692650"/>
          <p14:tracePt t="617" x="6829425" y="4692650"/>
          <p14:tracePt t="619" x="6880225" y="4692650"/>
          <p14:tracePt t="633" x="6916738" y="4692650"/>
          <p14:tracePt t="635" x="6942138" y="4692650"/>
          <p14:tracePt t="650" x="6967538" y="4692650"/>
          <p14:tracePt t="652" x="6980238" y="4692650"/>
          <p14:tracePt t="667" x="7005638" y="4692650"/>
          <p14:tracePt t="683" x="7016750" y="4692650"/>
          <p14:tracePt t="684" x="7029450" y="4692650"/>
          <p14:tracePt t="700" x="7042150" y="4679950"/>
          <p14:tracePt t="701" x="7067550" y="4679950"/>
          <p14:tracePt t="717" x="7080250" y="4656138"/>
          <p14:tracePt t="717" x="7105650" y="4656138"/>
          <p14:tracePt t="733" x="7118350" y="4630738"/>
          <p14:tracePt t="735" x="7142163" y="4618038"/>
          <p14:tracePt t="750" x="7154863" y="4605338"/>
          <p14:tracePt t="752" x="7167563" y="4592638"/>
          <p14:tracePt t="767" x="7167563" y="4579938"/>
          <p14:tracePt t="767" x="7192963" y="4567238"/>
          <p14:tracePt t="783" x="7192963" y="4554538"/>
          <p14:tracePt t="784" x="7192963" y="4543425"/>
          <p14:tracePt t="800" x="7205663" y="4530725"/>
          <p14:tracePt t="817" x="7205663" y="4505325"/>
          <p14:tracePt t="834" x="7218363" y="4479925"/>
          <p14:tracePt t="834" x="7242175" y="4479925"/>
          <p14:tracePt t="835" x="7242175" y="4467225"/>
          <p14:tracePt t="883" x="7242175" y="4454525"/>
          <p14:tracePt t="915" x="7242175" y="4443413"/>
          <p14:tracePt t="933" x="7242175" y="4430713"/>
          <p14:tracePt t="971" x="7242175" y="4418013"/>
          <p14:tracePt t="1011" x="7242175" y="4405313"/>
          <p14:tracePt t="1403" x="7242175" y="4392613"/>
          <p14:tracePt t="2483" x="7242175" y="4379913"/>
          <p14:tracePt t="2500" x="7242175" y="4367213"/>
          <p14:tracePt t="2517" x="7242175" y="4354513"/>
          <p14:tracePt t="2539" x="7242175" y="4341813"/>
          <p14:tracePt t="2555" x="7242175" y="4330700"/>
          <p14:tracePt t="2571" x="7242175" y="4318000"/>
          <p14:tracePt t="4115" x="7242175" y="4305300"/>
          <p14:tracePt t="4139" x="7229475" y="4292600"/>
          <p14:tracePt t="4155" x="7229475" y="4279900"/>
          <p14:tracePt t="4179" x="7229475" y="4267200"/>
          <p14:tracePt t="4187" x="7229475" y="4254500"/>
          <p14:tracePt t="4203" x="7229475" y="4241800"/>
          <p14:tracePt t="4243" x="7229475" y="4230688"/>
          <p14:tracePt t="4275" x="7229475" y="4217988"/>
          <p14:tracePt t="4323" x="7229475" y="4205288"/>
          <p14:tracePt t="7835" x="7205663" y="4205288"/>
          <p14:tracePt t="7875" x="7192963" y="4217988"/>
          <p14:tracePt t="7890" x="7192963" y="4230688"/>
          <p14:tracePt t="7907" x="7180263" y="4230688"/>
          <p14:tracePt t="7916" x="7180263" y="4241800"/>
          <p14:tracePt t="7933" x="7167563" y="4241800"/>
          <p14:tracePt t="7933" x="7154863" y="4254500"/>
          <p14:tracePt t="7955" x="7142163" y="4267200"/>
          <p14:tracePt t="7966" x="7129463" y="4279900"/>
          <p14:tracePt t="7983" x="7105650" y="4305300"/>
          <p14:tracePt t="8003" x="7092950" y="4305300"/>
          <p14:tracePt t="8016" x="7080250" y="4318000"/>
          <p14:tracePt t="8034" x="7067550" y="4318000"/>
          <p14:tracePt t="8054" x="7054850" y="4318000"/>
          <p14:tracePt t="8067" x="7042150" y="4330700"/>
          <p14:tracePt t="10107" x="7029450" y="4330700"/>
          <p14:tracePt t="10139" x="7016750" y="4330700"/>
          <p14:tracePt t="10155" x="7005638" y="4330700"/>
          <p14:tracePt t="10210" x="7005638" y="4318000"/>
          <p14:tracePt t="10267" x="7016750" y="4305300"/>
          <p14:tracePt t="10298" x="7029450" y="4305300"/>
          <p14:tracePt t="10330" x="7042150" y="4292600"/>
          <p14:tracePt t="10354" x="7054850" y="4279900"/>
          <p14:tracePt t="10366" x="7067550" y="4267200"/>
          <p14:tracePt t="10382" x="7080250" y="4254500"/>
          <p14:tracePt t="10399" x="7092950" y="4241800"/>
          <p14:tracePt t="10416" x="7118350" y="4217988"/>
          <p14:tracePt t="10432" x="7118350" y="4205288"/>
          <p14:tracePt t="10433" x="7129463" y="4205288"/>
          <p14:tracePt t="10435" x="7129463" y="4167188"/>
          <p14:tracePt t="10449" x="7142163" y="4154488"/>
          <p14:tracePt t="10451" x="7142163" y="4141788"/>
          <p14:tracePt t="10466" x="7154863" y="4105275"/>
          <p14:tracePt t="10467" x="7154863" y="4079875"/>
          <p14:tracePt t="10483" x="7167563" y="4041775"/>
          <p14:tracePt t="10484" x="7167563" y="4005263"/>
          <p14:tracePt t="10499" x="7167563" y="3979863"/>
          <p14:tracePt t="10500" x="7180263" y="3954463"/>
          <p14:tracePt t="10516" x="7180263" y="3916363"/>
          <p14:tracePt t="10516" x="7180263" y="3879850"/>
          <p14:tracePt t="10532" x="7180263" y="3854450"/>
          <p14:tracePt t="10533" x="7180263" y="3816350"/>
          <p14:tracePt t="10549" x="7180263" y="3779838"/>
          <p14:tracePt t="10550" x="7180263" y="3741738"/>
          <p14:tracePt t="10566" x="7180263" y="3716338"/>
          <p14:tracePt t="10567" x="7180263" y="3679825"/>
          <p14:tracePt t="10582" x="7180263" y="3654425"/>
          <p14:tracePt t="10583" x="7180263" y="3629025"/>
          <p14:tracePt t="10599" x="7180263" y="3590925"/>
          <p14:tracePt t="10601" x="7180263" y="3579813"/>
          <p14:tracePt t="10616" x="7180263" y="3554413"/>
          <p14:tracePt t="10617" x="7180263" y="3529013"/>
          <p14:tracePt t="10632" x="7180263" y="3516313"/>
          <p14:tracePt t="10633" x="7180263" y="3503613"/>
          <p14:tracePt t="10635" x="7180263" y="3490913"/>
          <p14:tracePt t="10649" x="7180263" y="3479800"/>
          <p14:tracePt t="10650" x="7167563" y="3454400"/>
          <p14:tracePt t="10667" x="7167563" y="3441700"/>
          <p14:tracePt t="10682" x="7167563" y="3429000"/>
          <p14:tracePt t="10684" x="7167563" y="3416300"/>
          <p14:tracePt t="10699" x="7154863" y="3403600"/>
          <p14:tracePt t="10700" x="7154863" y="3390900"/>
          <p14:tracePt t="10716" x="7142163" y="3378200"/>
          <p14:tracePt t="10716" x="7142163" y="3367088"/>
          <p14:tracePt t="10732" x="7129463" y="3328988"/>
          <p14:tracePt t="10733" x="7118350" y="3328988"/>
          <p14:tracePt t="10749" x="7118350" y="3303588"/>
          <p14:tracePt t="10750" x="7105650" y="3290888"/>
          <p14:tracePt t="10766" x="7105650" y="3267075"/>
          <p14:tracePt t="10766" x="7092950" y="3254375"/>
          <p14:tracePt t="10782" x="7080250" y="3228975"/>
          <p14:tracePt t="10783" x="7054850" y="3190875"/>
          <p14:tracePt t="10799" x="7042150" y="3154363"/>
          <p14:tracePt t="10801" x="7016750" y="3128963"/>
          <p14:tracePt t="10816" x="7005638" y="3116263"/>
          <p14:tracePt t="10817" x="7005638" y="3090863"/>
          <p14:tracePt t="10832" x="6980238" y="3065463"/>
          <p14:tracePt t="10834" x="6967538" y="3054350"/>
          <p14:tracePt t="10849" x="6967538" y="3041650"/>
          <p14:tracePt t="10850" x="6942138" y="3016250"/>
          <p14:tracePt t="10850" x="6929438" y="3016250"/>
          <p14:tracePt t="10866" x="6905625" y="2978150"/>
          <p14:tracePt t="10882" x="6892925" y="2978150"/>
          <p14:tracePt t="10883" x="6880225" y="2965450"/>
          <p14:tracePt t="10899" x="6854825" y="2952750"/>
          <p14:tracePt t="10916" x="6854825" y="2941638"/>
          <p14:tracePt t="10933" x="6842125" y="2941638"/>
          <p14:tracePt t="10933" x="6829425" y="2928938"/>
          <p14:tracePt t="10949" x="6816725" y="2916238"/>
          <p14:tracePt t="10966" x="6805613" y="2903538"/>
          <p14:tracePt t="10966" x="6792913" y="2890838"/>
          <p14:tracePt t="10982" x="6792913" y="2878138"/>
          <p14:tracePt t="10983" x="6767513" y="2865438"/>
          <p14:tracePt t="10999" x="6742113" y="2852738"/>
          <p14:tracePt t="11016" x="6729413" y="2828925"/>
          <p14:tracePt t="11034" x="6680200" y="2790825"/>
          <p14:tracePt t="11049" x="6667500" y="2778125"/>
          <p14:tracePt t="11050" x="6654800" y="2765425"/>
          <p14:tracePt t="11070" x="6629400" y="2765425"/>
          <p14:tracePt t="11071" x="6616700" y="2740025"/>
          <p14:tracePt t="11083" x="6604000" y="2740025"/>
          <p14:tracePt t="11083" x="6604000" y="2728913"/>
          <p14:tracePt t="11099" x="6580188" y="2716213"/>
          <p14:tracePt t="11100" x="6567488" y="2716213"/>
          <p14:tracePt t="11116" x="6554788" y="2703513"/>
          <p14:tracePt t="11116" x="6542088" y="2690813"/>
          <p14:tracePt t="11132" x="6529388" y="2678113"/>
          <p14:tracePt t="11133" x="6492875" y="2665413"/>
          <p14:tracePt t="11149" x="6492875" y="2652713"/>
          <p14:tracePt t="11150" x="6467475" y="2640013"/>
          <p14:tracePt t="11166" x="6454775" y="2640013"/>
          <p14:tracePt t="11166" x="6442075" y="2640013"/>
          <p14:tracePt t="11182" x="6403975" y="2603500"/>
          <p14:tracePt t="11199" x="6380163" y="2603500"/>
          <p14:tracePt t="11200" x="6367463" y="2603500"/>
          <p14:tracePt t="11216" x="6354763" y="2590800"/>
          <p14:tracePt t="11216" x="6329363" y="2590800"/>
          <p14:tracePt t="11218" x="6329363" y="2578100"/>
          <p14:tracePt t="11232" x="6316663" y="2578100"/>
          <p14:tracePt t="11234" x="6303963" y="2578100"/>
          <p14:tracePt t="11249" x="6291263" y="2578100"/>
          <p14:tracePt t="11266" x="6267450" y="2565400"/>
          <p14:tracePt t="11267" x="6254750" y="2565400"/>
          <p14:tracePt t="11283" x="6242050" y="2565400"/>
          <p14:tracePt t="11283" x="6229350" y="2552700"/>
          <p14:tracePt t="11299" x="6216650" y="2552700"/>
          <p14:tracePt t="11300" x="6191250" y="2552700"/>
          <p14:tracePt t="11316" x="6180138" y="2552700"/>
          <p14:tracePt t="11332" x="6142038" y="2527300"/>
          <p14:tracePt t="11333" x="6129338" y="2527300"/>
          <p14:tracePt t="11349" x="6116638" y="2516188"/>
          <p14:tracePt t="11349" x="6103938" y="2516188"/>
          <p14:tracePt t="11366" x="6078538" y="2516188"/>
          <p14:tracePt t="11366" x="6067425" y="2516188"/>
          <p14:tracePt t="11382" x="6042025" y="2516188"/>
          <p14:tracePt t="11383" x="6029325" y="2516188"/>
          <p14:tracePt t="11399" x="6003925" y="2516188"/>
          <p14:tracePt t="11400" x="5991225" y="2516188"/>
          <p14:tracePt t="11416" x="5967413" y="2503488"/>
          <p14:tracePt t="11416" x="5954713" y="2503488"/>
          <p14:tracePt t="11432" x="5942013" y="2503488"/>
          <p14:tracePt t="11433" x="5916613" y="2503488"/>
          <p14:tracePt t="11434" x="5878513" y="2478088"/>
          <p14:tracePt t="11450" x="5867400" y="2478088"/>
          <p14:tracePt t="11451" x="5854700" y="2478088"/>
          <p14:tracePt t="11466" x="5816600" y="2478088"/>
          <p14:tracePt t="11466" x="5803900" y="2478088"/>
          <p14:tracePt t="11483" x="5778500" y="2478088"/>
          <p14:tracePt t="11499" x="5741988" y="2465388"/>
          <p14:tracePt t="11499" x="5729288" y="2465388"/>
          <p14:tracePt t="11516" x="5716588" y="2465388"/>
          <p14:tracePt t="11516" x="5691188" y="2465388"/>
          <p14:tracePt t="11532" x="5678488" y="2452688"/>
          <p14:tracePt t="11533" x="5641975" y="2439988"/>
          <p14:tracePt t="11549" x="5629275" y="2439988"/>
          <p14:tracePt t="11550" x="5603875" y="2427288"/>
          <p14:tracePt t="11566" x="5591175" y="2427288"/>
          <p14:tracePt t="11566" x="5565775" y="2427288"/>
          <p14:tracePt t="11582" x="5554663" y="2414588"/>
          <p14:tracePt t="11583" x="5529263" y="2414588"/>
          <p14:tracePt t="11599" x="5516563" y="2414588"/>
          <p14:tracePt t="11616" x="5503863" y="2414588"/>
          <p14:tracePt t="11617" x="5491163" y="2414588"/>
          <p14:tracePt t="11618" x="5465763" y="2414588"/>
          <p14:tracePt t="11632" x="5465763" y="2403475"/>
          <p14:tracePt t="11649" x="5454650" y="2390775"/>
          <p14:tracePt t="11651" x="5441950" y="2390775"/>
          <p14:tracePt t="11667" x="5416550" y="2390775"/>
          <p14:tracePt t="11699" x="5391150" y="2390775"/>
          <p14:tracePt t="11716" x="5365750" y="2390775"/>
          <p14:tracePt t="11732" x="5353050" y="2390775"/>
          <p14:tracePt t="11749" x="5329238" y="2390775"/>
          <p14:tracePt t="11770" x="5316538" y="2390775"/>
          <p14:tracePt t="11795" x="5291138" y="2390775"/>
          <p14:tracePt t="11810" x="5278438" y="2390775"/>
          <p14:tracePt t="11826" x="5253038" y="2390775"/>
          <p14:tracePt t="11842" x="5241925" y="2390775"/>
          <p14:tracePt t="11858" x="5216525" y="2390775"/>
          <p14:tracePt t="11867" x="5203825" y="2378075"/>
          <p14:tracePt t="11883" x="5178425" y="2378075"/>
          <p14:tracePt t="11899" x="5165725" y="2378075"/>
          <p14:tracePt t="11899" x="5153025" y="2378075"/>
          <p14:tracePt t="11916" x="5141913" y="2378075"/>
          <p14:tracePt t="11916" x="5129213" y="2378075"/>
          <p14:tracePt t="11932" x="5116513" y="2378075"/>
          <p14:tracePt t="11933" x="5103813" y="2378075"/>
          <p14:tracePt t="11949" x="5091113" y="2352675"/>
          <p14:tracePt t="11950" x="5078413" y="2352675"/>
          <p14:tracePt t="11966" x="5065713" y="2352675"/>
          <p14:tracePt t="11966" x="5053013" y="2352675"/>
          <p14:tracePt t="11982" x="5040313" y="2352675"/>
          <p14:tracePt t="11983" x="5029200" y="2352675"/>
          <p14:tracePt t="11999" x="5016500" y="2352675"/>
          <p14:tracePt t="11999" x="5003800" y="2352675"/>
          <p14:tracePt t="12016" x="4978400" y="2352675"/>
          <p14:tracePt t="12034" x="4940300" y="2339975"/>
          <p14:tracePt t="12053" x="4929188" y="2339975"/>
          <p14:tracePt t="12054" x="4916488" y="2339975"/>
          <p14:tracePt t="12066" x="4891088" y="2327275"/>
          <p14:tracePt t="12082" x="4878388" y="2327275"/>
          <p14:tracePt t="12083" x="4852988" y="2327275"/>
          <p14:tracePt t="12099" x="4840288" y="2327275"/>
          <p14:tracePt t="12099" x="4829175" y="2327275"/>
          <p14:tracePt t="12116" x="4803775" y="2327275"/>
          <p14:tracePt t="12116" x="4791075" y="2314575"/>
          <p14:tracePt t="12132" x="4778375" y="2314575"/>
          <p14:tracePt t="12133" x="4765675" y="2314575"/>
          <p14:tracePt t="12149" x="4727575" y="2303463"/>
          <p14:tracePt t="12166" x="4716463" y="2303463"/>
          <p14:tracePt t="12166" x="4703763" y="2303463"/>
          <p14:tracePt t="12182" x="4691063" y="2303463"/>
          <p14:tracePt t="12183" x="4691063" y="2290763"/>
          <p14:tracePt t="12199" x="4678363" y="2290763"/>
          <p14:tracePt t="12200" x="4665663" y="2290763"/>
          <p14:tracePt t="12216" x="4652963" y="2290763"/>
          <p14:tracePt t="12216" x="4640263" y="2290763"/>
          <p14:tracePt t="12232" x="4616450" y="2290763"/>
          <p14:tracePt t="12233" x="4603750" y="2290763"/>
          <p14:tracePt t="12234" x="4578350" y="2290763"/>
          <p14:tracePt t="12249" x="4565650" y="2290763"/>
          <p14:tracePt t="12251" x="4540250" y="2290763"/>
          <p14:tracePt t="12266" x="4516438" y="2290763"/>
          <p14:tracePt t="12282" x="4491038" y="2290763"/>
          <p14:tracePt t="12283" x="4478338" y="2290763"/>
          <p14:tracePt t="12299" x="4440238" y="2278063"/>
          <p14:tracePt t="12316" x="4427538" y="2278063"/>
          <p14:tracePt t="12316" x="4403725" y="2278063"/>
          <p14:tracePt t="12332" x="4391025" y="2278063"/>
          <p14:tracePt t="12333" x="4378325" y="2278063"/>
          <p14:tracePt t="12349" x="4340225" y="2278063"/>
          <p14:tracePt t="12349" x="4314825" y="2278063"/>
          <p14:tracePt t="12366" x="4303713" y="2278063"/>
          <p14:tracePt t="12366" x="4291013" y="2278063"/>
          <p14:tracePt t="12382" x="4252913" y="2278063"/>
          <p14:tracePt t="12383" x="4227513" y="2278063"/>
          <p14:tracePt t="12399" x="4214813" y="2278063"/>
          <p14:tracePt t="12416" x="4191000" y="2278063"/>
          <p14:tracePt t="12416" x="4152900" y="2278063"/>
          <p14:tracePt t="12432" x="4127500" y="2278063"/>
          <p14:tracePt t="12449" x="4114800" y="2278063"/>
          <p14:tracePt t="12451" x="4103688" y="2278063"/>
          <p14:tracePt t="12466" x="4078288" y="2278063"/>
          <p14:tracePt t="12483" x="4065588" y="2278063"/>
          <p14:tracePt t="12499" x="4052888" y="2278063"/>
          <p14:tracePt t="12516" x="4040188" y="2278063"/>
          <p14:tracePt t="12532" x="4027488" y="2265363"/>
          <p14:tracePt t="12549" x="4014788" y="2265363"/>
          <p14:tracePt t="12565" x="4002088" y="2265363"/>
          <p14:tracePt t="12582" x="3978275" y="2265363"/>
          <p14:tracePt t="12599" x="3965575" y="2265363"/>
          <p14:tracePt t="12600" x="3940175" y="2252663"/>
          <p14:tracePt t="12616" x="3914775" y="2252663"/>
          <p14:tracePt t="12632" x="3902075" y="2252663"/>
          <p14:tracePt t="12634" x="3878263" y="2252663"/>
          <p14:tracePt t="12649" x="3865563" y="2252663"/>
          <p14:tracePt t="12650" x="3840163" y="2252663"/>
          <p14:tracePt t="12666" x="3827463" y="2252663"/>
          <p14:tracePt t="12666" x="3814763" y="2252663"/>
          <p14:tracePt t="12682" x="3790950" y="2252663"/>
          <p14:tracePt t="12683" x="3765550" y="2252663"/>
          <p14:tracePt t="12699" x="3727450" y="2239963"/>
          <p14:tracePt t="12699" x="3702050" y="2239963"/>
          <p14:tracePt t="12716" x="3689350" y="2239963"/>
          <p14:tracePt t="12716" x="3665538" y="2239963"/>
          <p14:tracePt t="12732" x="3640138" y="2239963"/>
          <p14:tracePt t="12733" x="3614738" y="2227263"/>
          <p14:tracePt t="12749" x="3602038" y="2227263"/>
          <p14:tracePt t="12749" x="3565525" y="2214563"/>
          <p14:tracePt t="12766" x="3552825" y="2214563"/>
          <p14:tracePt t="12766" x="3527425" y="2214563"/>
          <p14:tracePt t="12782" x="3502025" y="2214563"/>
          <p14:tracePt t="12783" x="3478213" y="2201863"/>
          <p14:tracePt t="12799" x="3427413" y="2201863"/>
          <p14:tracePt t="12801" x="3402013" y="2201863"/>
          <p14:tracePt t="12816" x="3376613" y="2201863"/>
          <p14:tracePt t="12816" x="3365500" y="2201863"/>
          <p14:tracePt t="12832" x="3340100" y="2201863"/>
          <p14:tracePt t="12833" x="3302000" y="2178050"/>
          <p14:tracePt t="12834" x="3289300" y="2178050"/>
          <p14:tracePt t="12849" x="3276600" y="2178050"/>
          <p14:tracePt t="12851" x="3240088" y="2165350"/>
          <p14:tracePt t="12866" x="3201988" y="2165350"/>
          <p14:tracePt t="12866" x="3189288" y="2165350"/>
          <p14:tracePt t="12882" x="3165475" y="2165350"/>
          <p14:tracePt t="12883" x="3140075" y="2165350"/>
          <p14:tracePt t="12899" x="3114675" y="2165350"/>
          <p14:tracePt t="12899" x="3101975" y="2165350"/>
          <p14:tracePt t="12916" x="3076575" y="2152650"/>
          <p14:tracePt t="12916" x="3052763" y="2152650"/>
          <p14:tracePt t="12932" x="3027363" y="2152650"/>
          <p14:tracePt t="12933" x="3014663" y="2152650"/>
          <p14:tracePt t="12949" x="2989263" y="2127250"/>
          <p14:tracePt t="12949" x="2963863" y="2127250"/>
          <p14:tracePt t="12966" x="2940050" y="2127250"/>
          <p14:tracePt t="12982" x="2901950" y="2127250"/>
          <p14:tracePt t="12983" x="2876550" y="2127250"/>
          <p14:tracePt t="12999" x="2852738" y="2127250"/>
          <p14:tracePt t="13016" x="2827338" y="2127250"/>
          <p14:tracePt t="13016" x="2789238" y="2127250"/>
          <p14:tracePt t="13034" x="2752725" y="2127250"/>
          <p14:tracePt t="13034" x="2740025" y="2127250"/>
          <p14:tracePt t="13053" x="2714625" y="2127250"/>
          <p14:tracePt t="13054" x="2701925" y="2114550"/>
          <p14:tracePt t="13066" x="2676525" y="2114550"/>
          <p14:tracePt t="13066" x="2651125" y="2114550"/>
          <p14:tracePt t="13082" x="2627313" y="2114550"/>
          <p14:tracePt t="13099" x="2589213" y="2114550"/>
          <p14:tracePt t="13115" x="2576513" y="2114550"/>
          <p14:tracePt t="13116" x="2551113" y="2114550"/>
          <p14:tracePt t="13132" x="2527300" y="2114550"/>
          <p14:tracePt t="13149" x="2514600" y="2114550"/>
          <p14:tracePt t="13165" x="2489200" y="2114550"/>
          <p14:tracePt t="13182" x="2463800" y="2101850"/>
          <p14:tracePt t="13199" x="2439988" y="2101850"/>
          <p14:tracePt t="13199" x="2427288" y="2101850"/>
          <p14:tracePt t="13219" x="2414588" y="2101850"/>
          <p14:tracePt t="13232" x="2401888" y="2101850"/>
          <p14:tracePt t="13249" x="2389188" y="2101850"/>
          <p14:tracePt t="13251" x="2376488" y="2101850"/>
          <p14:tracePt t="13265" x="2363788" y="2101850"/>
          <p14:tracePt t="13282" x="2351088" y="2101850"/>
          <p14:tracePt t="13299" x="2338388" y="2101850"/>
          <p14:tracePt t="13316" x="2327275" y="2101850"/>
          <p14:tracePt t="13346" x="2314575" y="2101850"/>
          <p14:tracePt t="13378" x="2301875" y="2101850"/>
          <p14:tracePt t="13386" x="2289175" y="2101850"/>
          <p14:tracePt t="13399" x="2276475" y="2101850"/>
          <p14:tracePt t="13418" x="2263775" y="2101850"/>
          <p14:tracePt t="13432" x="2251075" y="2101850"/>
          <p14:tracePt t="13449" x="2238375" y="2101850"/>
          <p14:tracePt t="13450" x="2227263" y="2101850"/>
          <p14:tracePt t="13465" x="2214563" y="2101850"/>
          <p14:tracePt t="13482" x="2201863" y="2101850"/>
          <p14:tracePt t="13514" x="2189163" y="2101850"/>
          <p14:tracePt t="13634" x="2176463" y="2101850"/>
          <p14:tracePt t="13674" x="2163763" y="2114550"/>
          <p14:tracePt t="13714" x="2151063" y="2114550"/>
          <p14:tracePt t="13732" x="2138363" y="2114550"/>
          <p14:tracePt t="13749" x="2127250" y="2114550"/>
          <p14:tracePt t="13765" x="2101850" y="2127250"/>
          <p14:tracePt t="13782" x="2076450" y="2127250"/>
          <p14:tracePt t="13783" x="2051050" y="2127250"/>
          <p14:tracePt t="13799" x="2014538" y="2127250"/>
          <p14:tracePt t="13799" x="1989138" y="2139950"/>
          <p14:tracePt t="13815" x="1951038" y="2139950"/>
          <p14:tracePt t="13816" x="1925638" y="2139950"/>
          <p14:tracePt t="13832" x="1901825" y="2139950"/>
          <p14:tracePt t="13833" x="1863725" y="2139950"/>
          <p14:tracePt t="13834" x="1825625" y="2165350"/>
          <p14:tracePt t="13849" x="1801813" y="2165350"/>
          <p14:tracePt t="13850" x="1763713" y="2178050"/>
          <p14:tracePt t="13865" x="1751013" y="2178050"/>
          <p14:tracePt t="13866" x="1725613" y="2178050"/>
          <p14:tracePt t="13882" x="1701800" y="2178050"/>
          <p14:tracePt t="13899" x="1663700" y="2178050"/>
          <p14:tracePt t="13899" x="1638300" y="2178050"/>
          <p14:tracePt t="13915" x="1625600" y="2178050"/>
          <p14:tracePt t="13916" x="1612900" y="2190750"/>
          <p14:tracePt t="13932" x="1576388" y="2190750"/>
          <p14:tracePt t="13933" x="1550988" y="2190750"/>
          <p14:tracePt t="13949" x="1538288" y="2201863"/>
          <p14:tracePt t="13949" x="1525588" y="2201863"/>
          <p14:tracePt t="13965" x="1501775" y="2201863"/>
          <p14:tracePt t="13966" x="1489075" y="2201863"/>
          <p14:tracePt t="13982" x="1463675" y="2214563"/>
          <p14:tracePt t="13999" x="1450975" y="2214563"/>
          <p14:tracePt t="13999" x="1438275" y="2214563"/>
          <p14:tracePt t="14015" x="1425575" y="2214563"/>
          <p14:tracePt t="14016" x="1412875" y="2214563"/>
          <p14:tracePt t="14034" x="1401763" y="2227263"/>
          <p14:tracePt t="14034" x="1389063" y="2227263"/>
          <p14:tracePt t="14053" x="1376363" y="2227263"/>
          <p14:tracePt t="14065" x="1350963" y="2227263"/>
          <p14:tracePt t="14082" x="1338263" y="2227263"/>
          <p14:tracePt t="14099" x="1312863" y="2227263"/>
          <p14:tracePt t="14115" x="1300163" y="2227263"/>
          <p14:tracePt t="14132" x="1289050" y="2227263"/>
          <p14:tracePt t="14154" x="1276350" y="2227263"/>
          <p14:tracePt t="14178" x="1250950" y="2252663"/>
          <p14:tracePt t="14219" x="1238250" y="2252663"/>
          <p14:tracePt t="14234" x="1225550" y="2252663"/>
          <p14:tracePt t="14258" x="1212850" y="2252663"/>
          <p14:tracePt t="14266" x="1200150" y="2252663"/>
          <p14:tracePt t="14282" x="1189038" y="2252663"/>
          <p14:tracePt t="14562" x="1163638" y="2252663"/>
          <p14:tracePt t="14586" x="1150938" y="2265363"/>
          <p14:tracePt t="14634" x="1138238" y="2265363"/>
          <p14:tracePt t="14650" x="1125538" y="2265363"/>
          <p14:tracePt t="14674" x="1112838" y="2265363"/>
          <p14:tracePt t="14690" x="1100138" y="2265363"/>
          <p14:tracePt t="14706" x="1100138" y="2278063"/>
          <p14:tracePt t="14738" x="1089025" y="2290763"/>
          <p14:tracePt t="14749" x="1076325" y="2290763"/>
          <p14:tracePt t="15035" x="1100138" y="2303463"/>
          <p14:tracePt t="15048" x="1112838" y="2303463"/>
          <p14:tracePt t="15066" x="1125538" y="2303463"/>
          <p14:tracePt t="15082" x="1125538" y="2314575"/>
          <p14:tracePt t="15083" x="1150938" y="2327275"/>
          <p14:tracePt t="15099" x="1163638" y="2327275"/>
          <p14:tracePt t="15115" x="1176338" y="2339975"/>
          <p14:tracePt t="15132" x="1189038" y="2339975"/>
          <p14:tracePt t="15149" x="1225550" y="2352675"/>
          <p14:tracePt t="15165" x="1263650" y="2365375"/>
          <p14:tracePt t="15182" x="1312863" y="2378075"/>
          <p14:tracePt t="15182" x="1338263" y="2378075"/>
          <p14:tracePt t="15199" x="1401763" y="2390775"/>
          <p14:tracePt t="15199" x="1450975" y="2390775"/>
          <p14:tracePt t="15215" x="1512888" y="2390775"/>
          <p14:tracePt t="15216" x="1601788" y="2403475"/>
          <p14:tracePt t="15232" x="1651000" y="2427288"/>
          <p14:tracePt t="15233" x="1714500" y="2439988"/>
          <p14:tracePt t="15234" x="1763713" y="2452688"/>
          <p14:tracePt t="15249" x="1876425" y="2503488"/>
          <p14:tracePt t="15250" x="1976438" y="2503488"/>
          <p14:tracePt t="15265" x="2063750" y="2516188"/>
          <p14:tracePt t="15267" x="2163763" y="2516188"/>
          <p14:tracePt t="15282" x="2301875" y="2527300"/>
          <p14:tracePt t="15283" x="2439988" y="2552700"/>
          <p14:tracePt t="15299" x="2576513" y="2552700"/>
          <p14:tracePt t="15299" x="2727325" y="2552700"/>
          <p14:tracePt t="15315" x="2889250" y="2565400"/>
          <p14:tracePt t="15316" x="3101975" y="2590800"/>
          <p14:tracePt t="15332" x="3314700" y="2590800"/>
          <p14:tracePt t="15333" x="3478213" y="2590800"/>
          <p14:tracePt t="15349" x="3689350" y="2590800"/>
          <p14:tracePt t="15349" x="3840163" y="2590800"/>
          <p14:tracePt t="15365" x="4027488" y="2603500"/>
          <p14:tracePt t="15366" x="4203700" y="2640013"/>
          <p14:tracePt t="15382" x="4403725" y="2640013"/>
          <p14:tracePt t="15383" x="4591050" y="2640013"/>
          <p14:tracePt t="15399" x="4840288" y="2678113"/>
          <p14:tracePt t="15400" x="5029200" y="2703513"/>
          <p14:tracePt t="15415" x="5229225" y="2740025"/>
          <p14:tracePt t="15432" x="5641975" y="2803525"/>
          <p14:tracePt t="15432" x="5791200" y="2828925"/>
          <p14:tracePt t="15434" x="5929313" y="2865438"/>
          <p14:tracePt t="15449" x="6103938" y="2928938"/>
          <p14:tracePt t="15450" x="6216650" y="2952750"/>
          <p14:tracePt t="15465" x="6342063" y="3003550"/>
          <p14:tracePt t="15467" x="6492875" y="3041650"/>
          <p14:tracePt t="15482" x="6604000" y="3078163"/>
          <p14:tracePt t="15483" x="6754813" y="3141663"/>
          <p14:tracePt t="15498" x="6867525" y="3165475"/>
          <p14:tracePt t="15500" x="6992938" y="3190875"/>
          <p14:tracePt t="15515" x="7067550" y="3216275"/>
          <p14:tracePt t="15516" x="7118350" y="3241675"/>
          <p14:tracePt t="15532" x="7142163" y="3241675"/>
          <p14:tracePt t="15533" x="7192963" y="3254375"/>
          <p14:tracePt t="15549" x="7218363" y="3267075"/>
          <p14:tracePt t="15549" x="7229475" y="3267075"/>
          <p14:tracePt t="15565" x="7242175" y="3278188"/>
          <p14:tracePt t="15566" x="7254875" y="3278188"/>
          <p14:tracePt t="15599" x="7267575" y="3278188"/>
          <p14:tracePt t="15658" x="7280275" y="3278188"/>
          <p14:tracePt t="15666" x="7292975" y="3278188"/>
          <p14:tracePt t="15682" x="7305675" y="3278188"/>
          <p14:tracePt t="15683" x="7318375" y="3278188"/>
          <p14:tracePt t="15698" x="7342188" y="3278188"/>
          <p14:tracePt t="15699" x="7354888" y="3278188"/>
          <p14:tracePt t="15730" x="7380288" y="3278188"/>
          <p14:tracePt t="15922" x="7354888" y="3267075"/>
          <p14:tracePt t="15938" x="7342188" y="3267075"/>
          <p14:tracePt t="15954" x="7318375" y="3267075"/>
          <p14:tracePt t="15965" x="7318375" y="3254375"/>
          <p14:tracePt t="15982" x="7305675" y="3254375"/>
          <p14:tracePt t="15982" x="7280275" y="3254375"/>
          <p14:tracePt t="15999" x="7267575" y="3254375"/>
          <p14:tracePt t="16015" x="7242175" y="3254375"/>
          <p14:tracePt t="16016" x="7218363" y="3241675"/>
          <p14:tracePt t="16033" x="7192963" y="3228975"/>
          <p14:tracePt t="16035" x="7180263" y="3228975"/>
          <p14:tracePt t="16053" x="7167563" y="3228975"/>
          <p14:tracePt t="16054" x="7154863" y="3228975"/>
          <p14:tracePt t="16065" x="7142163" y="3228975"/>
          <p14:tracePt t="16067" x="7129463" y="3228975"/>
          <p14:tracePt t="16082" x="7105650" y="3228975"/>
          <p14:tracePt t="16098" x="7092950" y="3228975"/>
          <p14:tracePt t="16099" x="7067550" y="3228975"/>
          <p14:tracePt t="16115" x="7042150" y="3228975"/>
          <p14:tracePt t="16132" x="7029450" y="3228975"/>
          <p14:tracePt t="16149" x="7016750" y="3228975"/>
          <p14:tracePt t="16165" x="7005638" y="3228975"/>
          <p14:tracePt t="16182" x="6992938" y="3228975"/>
          <p14:tracePt t="16198" x="6980238" y="3228975"/>
          <p14:tracePt t="16215" x="6967538" y="3228975"/>
          <p14:tracePt t="16232" x="6954838" y="3228975"/>
          <p14:tracePt t="16258" x="6942138" y="3228975"/>
          <p14:tracePt t="16298" x="6929438" y="3228975"/>
          <p14:tracePt t="16315" x="6916738" y="3228975"/>
          <p14:tracePt t="16362" x="6905625" y="3228975"/>
          <p14:tracePt t="16394" x="6892925" y="3228975"/>
          <p14:tracePt t="16442" x="6880225" y="3228975"/>
          <p14:tracePt t="16498" x="6867525" y="3228975"/>
          <p14:tracePt t="16515" x="6854825" y="3228975"/>
          <p14:tracePt t="16532" x="6842125" y="3228975"/>
          <p14:tracePt t="16570" x="6829425" y="3228975"/>
          <p14:tracePt t="16946" x="6816725" y="3228975"/>
          <p14:tracePt t="16965" x="6805613" y="3228975"/>
          <p14:tracePt t="17074" x="6792913" y="3228975"/>
          <p14:tracePt t="17090" x="6780213" y="3228975"/>
          <p14:tracePt t="17114" x="6767513" y="3228975"/>
          <p14:tracePt t="17146" x="6754813" y="3228975"/>
          <p14:tracePt t="17170" x="6742113" y="3228975"/>
          <p14:tracePt t="17394" x="6729413" y="3228975"/>
          <p14:tracePt t="17418" x="6716713" y="3228975"/>
          <p14:tracePt t="17434" x="6704013" y="3228975"/>
          <p14:tracePt t="17458" x="6692900" y="3228975"/>
          <p14:tracePt t="17546" x="6680200" y="3228975"/>
          <p14:tracePt t="21818" x="6667500" y="3228975"/>
          <p14:tracePt t="23050" x="6654800" y="3241675"/>
          <p14:tracePt t="23106" x="6654800" y="3254375"/>
          <p14:tracePt t="23122" x="6642100" y="3254375"/>
          <p14:tracePt t="24786" x="6642100" y="3267075"/>
          <p14:tracePt t="26466" x="6642100" y="3290888"/>
          <p14:tracePt t="26490" x="6654800" y="3316288"/>
          <p14:tracePt t="26514" x="6667500" y="3341688"/>
          <p14:tracePt t="26554" x="6692900" y="3367088"/>
          <p14:tracePt t="26714" x="6704013" y="3378200"/>
          <p14:tracePt t="26778" x="6729413" y="3390900"/>
          <p14:tracePt t="26842" x="6754813" y="3390900"/>
          <p14:tracePt t="26890" x="6767513" y="3390900"/>
          <p14:tracePt t="26906" x="6780213" y="3403600"/>
          <p14:tracePt t="26930" x="6805613" y="3403600"/>
          <p14:tracePt t="26954" x="6829425" y="3416300"/>
          <p14:tracePt t="26978" x="6842125" y="3416300"/>
          <p14:tracePt t="26986" x="6854825" y="3416300"/>
          <p14:tracePt t="27005" x="6867525" y="3416300"/>
          <p14:tracePt t="27014" x="6892925" y="3429000"/>
          <p14:tracePt t="27031" x="6916738" y="3429000"/>
          <p14:tracePt t="27047" x="6929438" y="3429000"/>
          <p14:tracePt t="27048" x="6954838" y="3441700"/>
          <p14:tracePt t="27050" x="6967538" y="3467100"/>
          <p14:tracePt t="27064" x="6980238" y="3467100"/>
          <p14:tracePt t="27066" x="7005638" y="3467100"/>
          <p14:tracePt t="27081" x="7029450" y="3479800"/>
          <p14:tracePt t="27082" x="7067550" y="3490913"/>
          <p14:tracePt t="27097" x="7105650" y="3490913"/>
          <p14:tracePt t="27099" x="7118350" y="3503613"/>
          <p14:tracePt t="27114" x="7167563" y="3516313"/>
          <p14:tracePt t="27115" x="7205663" y="3516313"/>
          <p14:tracePt t="27133" x="7254875" y="3529013"/>
          <p14:tracePt t="27147" x="7318375" y="3554413"/>
          <p14:tracePt t="27168" x="7342188" y="3567113"/>
          <p14:tracePt t="27169" x="7405688" y="3579813"/>
          <p14:tracePt t="27197" x="7454900" y="3590925"/>
          <p14:tracePt t="27198" x="7467600" y="3603625"/>
          <p14:tracePt t="27214" x="7493000" y="3603625"/>
          <p14:tracePt t="27215" x="7531100" y="3616325"/>
          <p14:tracePt t="27231" x="7542213" y="3616325"/>
          <p14:tracePt t="27231" x="7567613" y="3629025"/>
          <p14:tracePt t="27247" x="7605713" y="3641725"/>
          <p14:tracePt t="27248" x="7618413" y="3641725"/>
          <p14:tracePt t="27249" x="7642225" y="3654425"/>
          <p14:tracePt t="27265" x="7667625" y="3654425"/>
          <p14:tracePt t="27297" x="7680325" y="3667125"/>
          <p14:tracePt t="27346" x="7693025" y="3667125"/>
          <p14:tracePt t="27364" x="7705725" y="3667125"/>
          <p14:tracePt t="27537" x="7693025" y="3667125"/>
          <p14:tracePt t="27554" x="7667625" y="3679825"/>
          <p14:tracePt t="27570" x="7667625" y="3692525"/>
          <p14:tracePt t="27586" x="7642225" y="3692525"/>
          <p14:tracePt t="27597" x="7631113" y="3692525"/>
          <p14:tracePt t="27614" x="7618413" y="3692525"/>
          <p14:tracePt t="27631" x="7593013" y="3692525"/>
          <p14:tracePt t="27647" x="7580313" y="3692525"/>
          <p14:tracePt t="27648" x="7567613" y="3692525"/>
          <p14:tracePt t="27664" x="7554913" y="3692525"/>
          <p14:tracePt t="27666" x="7542213" y="3692525"/>
          <p14:tracePt t="27681" x="7531100" y="3692525"/>
          <p14:tracePt t="27697" x="7518400" y="3692525"/>
          <p14:tracePt t="27714" x="7505700" y="3692525"/>
          <p14:tracePt t="27731" x="7493000" y="3692525"/>
          <p14:tracePt t="27818" x="7480300" y="3692525"/>
          <p14:tracePt t="28066" x="7480300" y="3703638"/>
          <p14:tracePt t="28081" x="7480300" y="3716338"/>
          <p14:tracePt t="28081" x="7493000" y="3741738"/>
          <p14:tracePt t="28097" x="7505700" y="3741738"/>
          <p14:tracePt t="28098" x="7505700" y="3754438"/>
          <p14:tracePt t="28114" x="7518400" y="3779838"/>
          <p14:tracePt t="28131" x="7531100" y="3779838"/>
          <p14:tracePt t="28131" x="7531100" y="3792538"/>
          <p14:tracePt t="28147" x="7531100" y="3803650"/>
          <p14:tracePt t="28164" x="7542213" y="3816350"/>
          <p14:tracePt t="28181" x="7554913" y="3816350"/>
          <p14:tracePt t="28197" x="7567613" y="3816350"/>
          <p14:tracePt t="28214" x="7580313" y="3816350"/>
          <p14:tracePt t="28214" x="7580313" y="3829050"/>
          <p14:tracePt t="28231" x="7593013" y="3829050"/>
          <p14:tracePt t="28231" x="7605713" y="3829050"/>
          <p14:tracePt t="28247" x="7618413" y="3829050"/>
          <p14:tracePt t="28248" x="7631113" y="3829050"/>
          <p14:tracePt t="28264" x="7667625" y="3841750"/>
          <p14:tracePt t="28264" x="7693025" y="3841750"/>
          <p14:tracePt t="28266" x="7718425" y="3854450"/>
          <p14:tracePt t="28281" x="7767638" y="3867150"/>
          <p14:tracePt t="28282" x="7805738" y="3867150"/>
          <p14:tracePt t="28297" x="7854950" y="3879850"/>
          <p14:tracePt t="28299" x="7893050" y="3879850"/>
          <p14:tracePt t="28314" x="7943850" y="3879850"/>
          <p14:tracePt t="28314" x="8005763" y="3879850"/>
          <p14:tracePt t="28330" x="8043863" y="3879850"/>
          <p14:tracePt t="28332" x="8093075" y="3879850"/>
          <p14:tracePt t="28347" x="8131175" y="3879850"/>
          <p14:tracePt t="28348" x="8180388" y="3879850"/>
          <p14:tracePt t="28364" x="8231188" y="3879850"/>
          <p14:tracePt t="28365" x="8280400" y="3879850"/>
          <p14:tracePt t="28380" x="8331200" y="3879850"/>
          <p14:tracePt t="28381" x="8380413" y="3879850"/>
          <p14:tracePt t="28397" x="8418513" y="3879850"/>
          <p14:tracePt t="28398" x="8443913" y="3879850"/>
          <p14:tracePt t="28414" x="8480425" y="3879850"/>
          <p14:tracePt t="28414" x="8493125" y="3879850"/>
          <p14:tracePt t="28430" x="8518525" y="3879850"/>
          <p14:tracePt t="28431" x="8531225" y="3879850"/>
          <p14:tracePt t="28447" x="8543925" y="3879850"/>
          <p14:tracePt t="28448" x="8580438" y="3867150"/>
          <p14:tracePt t="28464" x="8580438" y="3854450"/>
          <p14:tracePt t="28466" x="8593138" y="3854450"/>
          <p14:tracePt t="28481" x="8605838" y="3854450"/>
          <p14:tracePt t="28481" x="8605838" y="3841750"/>
          <p14:tracePt t="28497" x="8618538" y="3829050"/>
          <p14:tracePt t="28499" x="8618538" y="3816350"/>
          <p14:tracePt t="28514" x="8643938" y="3792538"/>
          <p14:tracePt t="28514" x="8643938" y="3779838"/>
          <p14:tracePt t="28530" x="8643938" y="3767138"/>
          <p14:tracePt t="28531" x="8656638" y="3741738"/>
          <p14:tracePt t="28547" x="8656638" y="3729038"/>
          <p14:tracePt t="28564" x="8656638" y="3703638"/>
          <p14:tracePt t="28564" x="8693150" y="3654425"/>
          <p14:tracePt t="28580" x="8693150" y="3629025"/>
          <p14:tracePt t="28581" x="8693150" y="3590925"/>
          <p14:tracePt t="28597" x="8693150" y="3567113"/>
          <p14:tracePt t="28598" x="8693150" y="3554413"/>
          <p14:tracePt t="28614" x="8693150" y="3529013"/>
          <p14:tracePt t="28614" x="8693150" y="3503613"/>
          <p14:tracePt t="28630" x="8693150" y="3467100"/>
          <p14:tracePt t="28647" x="8693150" y="3429000"/>
          <p14:tracePt t="28648" x="8693150" y="3416300"/>
          <p14:tracePt t="28664" x="8680450" y="3403600"/>
          <p14:tracePt t="28665" x="8680450" y="3390900"/>
          <p14:tracePt t="28680" x="8680450" y="3378200"/>
          <p14:tracePt t="28681" x="8656638" y="3367088"/>
          <p14:tracePt t="28698" x="8656638" y="3354388"/>
          <p14:tracePt t="28714" x="8631238" y="3341688"/>
          <p14:tracePt t="28730" x="8605838" y="3328988"/>
          <p14:tracePt t="28747" x="8569325" y="3316288"/>
          <p14:tracePt t="28764" x="8556625" y="3316288"/>
          <p14:tracePt t="28764" x="8543925" y="3316288"/>
          <p14:tracePt t="28781" x="8531225" y="3303588"/>
          <p14:tracePt t="28781" x="8493125" y="3303588"/>
          <p14:tracePt t="28797" x="8480425" y="3290888"/>
          <p14:tracePt t="28798" x="8469313" y="3290888"/>
          <p14:tracePt t="28814" x="8443913" y="3290888"/>
          <p14:tracePt t="28814" x="8405813" y="3278188"/>
          <p14:tracePt t="28830" x="8393113" y="3278188"/>
          <p14:tracePt t="28831" x="8343900" y="3278188"/>
          <p14:tracePt t="28847" x="8280400" y="3267075"/>
          <p14:tracePt t="28848" x="8243888" y="3267075"/>
          <p14:tracePt t="28864" x="8193088" y="3254375"/>
          <p14:tracePt t="28865" x="8156575" y="3254375"/>
          <p14:tracePt t="28865" x="8093075" y="3241675"/>
          <p14:tracePt t="28880" x="8031163" y="3228975"/>
          <p14:tracePt t="28881" x="7980363" y="3228975"/>
          <p14:tracePt t="28897" x="7905750" y="3203575"/>
          <p14:tracePt t="28898" x="7867650" y="3203575"/>
          <p14:tracePt t="28914" x="7818438" y="3190875"/>
          <p14:tracePt t="28914" x="7767638" y="3190875"/>
          <p14:tracePt t="28930" x="7731125" y="3190875"/>
          <p14:tracePt t="28931" x="7693025" y="3178175"/>
          <p14:tracePt t="28947" x="7654925" y="3178175"/>
          <p14:tracePt t="28948" x="7631113" y="3178175"/>
          <p14:tracePt t="28964" x="7605713" y="3178175"/>
          <p14:tracePt t="28964" x="7593013" y="3178175"/>
          <p14:tracePt t="28980" x="7567613" y="3178175"/>
          <p14:tracePt t="28997" x="7542213" y="3178175"/>
          <p14:tracePt t="29014" x="7531100" y="3178175"/>
          <p14:tracePt t="29014" x="7493000" y="3178175"/>
          <p14:tracePt t="29032" x="7467600" y="3190875"/>
          <p14:tracePt t="29047" x="7454900" y="3203575"/>
          <p14:tracePt t="29068" x="7442200" y="3216275"/>
          <p14:tracePt t="29069" x="7429500" y="3228975"/>
          <p14:tracePt t="29080" x="7405688" y="3228975"/>
          <p14:tracePt t="29097" x="7392988" y="3241675"/>
          <p14:tracePt t="29098" x="7380288" y="3254375"/>
          <p14:tracePt t="29114" x="7380288" y="3267075"/>
          <p14:tracePt t="29115" x="7367588" y="3267075"/>
          <p14:tracePt t="29130" x="7367588" y="3290888"/>
          <p14:tracePt t="29131" x="7367588" y="3303588"/>
          <p14:tracePt t="29147" x="7367588" y="3316288"/>
          <p14:tracePt t="29148" x="7367588" y="3328988"/>
          <p14:tracePt t="29164" x="7367588" y="3341688"/>
          <p14:tracePt t="29164" x="7367588" y="3354388"/>
          <p14:tracePt t="29180" x="7367588" y="3378200"/>
          <p14:tracePt t="29197" x="7367588" y="3390900"/>
          <p14:tracePt t="29198" x="7367588" y="3416300"/>
          <p14:tracePt t="29214" x="7367588" y="3429000"/>
          <p14:tracePt t="29230" x="7367588" y="3441700"/>
          <p14:tracePt t="29231" x="7367588" y="3454400"/>
          <p14:tracePt t="29247" x="7367588" y="3479800"/>
          <p14:tracePt t="29248" x="7367588" y="3490913"/>
          <p14:tracePt t="29264" x="7380288" y="3503613"/>
          <p14:tracePt t="29264" x="7380288" y="3516313"/>
          <p14:tracePt t="29266" x="7380288" y="3541713"/>
          <p14:tracePt t="29280" x="7392988" y="3541713"/>
          <p14:tracePt t="29281" x="7392988" y="3554413"/>
          <p14:tracePt t="29297" x="7392988" y="3579813"/>
          <p14:tracePt t="29314" x="7392988" y="3590925"/>
          <p14:tracePt t="29314" x="7405688" y="3629025"/>
          <p14:tracePt t="29330" x="7418388" y="3667125"/>
          <p14:tracePt t="29347" x="7418388" y="3679825"/>
          <p14:tracePt t="29348" x="7418388" y="3703638"/>
          <p14:tracePt t="29364" x="7418388" y="3716338"/>
          <p14:tracePt t="29380" x="7418388" y="3741738"/>
          <p14:tracePt t="29397" x="7418388" y="3754438"/>
          <p14:tracePt t="29398" x="7418388" y="3767138"/>
          <p14:tracePt t="29414" x="7405688" y="3792538"/>
          <p14:tracePt t="29414" x="7405688" y="3803650"/>
          <p14:tracePt t="29430" x="7380288" y="3816350"/>
          <p14:tracePt t="29431" x="7367588" y="3854450"/>
          <p14:tracePt t="29447" x="7329488" y="3892550"/>
          <p14:tracePt t="29448" x="7318375" y="3916363"/>
          <p14:tracePt t="29449" x="7280275" y="3954463"/>
          <p14:tracePt t="29464" x="7254875" y="3992563"/>
          <p14:tracePt t="29465" x="7254875" y="4029075"/>
          <p14:tracePt t="29480" x="7218363" y="4067175"/>
          <p14:tracePt t="29481" x="7205663" y="4092575"/>
          <p14:tracePt t="29497" x="7180263" y="4129088"/>
          <p14:tracePt t="29498" x="7154863" y="4179888"/>
          <p14:tracePt t="29514" x="7142163" y="4205288"/>
          <p14:tracePt t="29514" x="7129463" y="4230688"/>
          <p14:tracePt t="29530" x="7118350" y="4279900"/>
          <p14:tracePt t="29531" x="7118350" y="4292600"/>
          <p14:tracePt t="29547" x="7118350" y="4330700"/>
          <p14:tracePt t="29548" x="7118350" y="4341813"/>
          <p14:tracePt t="29564" x="7118350" y="4367213"/>
          <p14:tracePt t="29580" x="7118350" y="4379913"/>
          <p14:tracePt t="29658" x="7118350" y="4392613"/>
          <p14:tracePt t="29674" x="7092950" y="4392613"/>
          <p14:tracePt t="29690" x="7080250" y="4405313"/>
          <p14:tracePt t="29697" x="7054850" y="4405313"/>
          <p14:tracePt t="29714" x="7042150" y="4418013"/>
          <p14:tracePt t="29714" x="7029450" y="4418013"/>
          <p14:tracePt t="29730" x="7005638" y="4418013"/>
          <p14:tracePt t="29747" x="6992938" y="4418013"/>
          <p14:tracePt t="29747" x="6980238" y="4418013"/>
          <p14:tracePt t="29764" x="6967538" y="4418013"/>
          <p14:tracePt t="29780" x="6954838" y="4418013"/>
          <p14:tracePt t="29797" x="6942138" y="4418013"/>
          <p14:tracePt t="29798" x="6929438" y="4418013"/>
          <p14:tracePt t="29818" x="6916738" y="4418013"/>
          <p14:tracePt t="29834" x="6916738" y="4430713"/>
          <p14:tracePt t="29847" x="6905625" y="4430713"/>
          <p14:tracePt t="29922" x="6892925" y="4430713"/>
          <p14:tracePt t="29954" x="6892925" y="4443413"/>
          <p14:tracePt t="29978" x="6892925" y="4454525"/>
          <p14:tracePt t="30362" x="6892925" y="4467225"/>
          <p14:tracePt t="30380" x="6892925" y="4479925"/>
          <p14:tracePt t="30402" x="6892925" y="4492625"/>
          <p14:tracePt t="30426" x="6916738" y="4505325"/>
          <p14:tracePt t="30442" x="6929438" y="4518025"/>
          <p14:tracePt t="30449" x="6942138" y="4518025"/>
          <p14:tracePt t="30465" x="6954838" y="4518025"/>
          <p14:tracePt t="30480" x="6980238" y="4518025"/>
          <p14:tracePt t="30481" x="6980238" y="4530725"/>
          <p14:tracePt t="30497" x="6992938" y="4530725"/>
          <p14:tracePt t="30498" x="7016750" y="4543425"/>
          <p14:tracePt t="30514" x="7042150" y="4543425"/>
          <p14:tracePt t="30514" x="7054850" y="4543425"/>
          <p14:tracePt t="30530" x="7092950" y="4543425"/>
          <p14:tracePt t="30531" x="7118350" y="4543425"/>
          <p14:tracePt t="30547" x="7142163" y="4543425"/>
          <p14:tracePt t="30548" x="7167563" y="4567238"/>
          <p14:tracePt t="30564" x="7192963" y="4567238"/>
          <p14:tracePt t="30564" x="7229475" y="4567238"/>
          <p14:tracePt t="30580" x="7242175" y="4567238"/>
          <p14:tracePt t="30581" x="7267575" y="4579938"/>
          <p14:tracePt t="30597" x="7280275" y="4579938"/>
          <p14:tracePt t="30598" x="7318375" y="4579938"/>
          <p14:tracePt t="30614" x="7342188" y="4579938"/>
          <p14:tracePt t="30614" x="7367588" y="4579938"/>
          <p14:tracePt t="30630" x="7380288" y="4579938"/>
          <p14:tracePt t="30631" x="7418388" y="4579938"/>
          <p14:tracePt t="30647" x="7429500" y="4579938"/>
          <p14:tracePt t="30647" x="7454900" y="4579938"/>
          <p14:tracePt t="30664" x="7493000" y="4579938"/>
          <p14:tracePt t="30664" x="7518400" y="4579938"/>
          <p14:tracePt t="30666" x="7542213" y="4579938"/>
          <p14:tracePt t="30680" x="7554913" y="4579938"/>
          <p14:tracePt t="30682" x="7593013" y="4579938"/>
          <p14:tracePt t="30697" x="7631113" y="4579938"/>
          <p14:tracePt t="30698" x="7642225" y="4579938"/>
          <p14:tracePt t="30714" x="7693025" y="4579938"/>
          <p14:tracePt t="30715" x="7731125" y="4579938"/>
          <p14:tracePt t="30730" x="7754938" y="4579938"/>
          <p14:tracePt t="30731" x="7793038" y="4579938"/>
          <p14:tracePt t="30747" x="7831138" y="4579938"/>
          <p14:tracePt t="30748" x="7867650" y="4579938"/>
          <p14:tracePt t="30764" x="7918450" y="4579938"/>
          <p14:tracePt t="30765" x="7943850" y="4579938"/>
          <p14:tracePt t="30780" x="7967663" y="4579938"/>
          <p14:tracePt t="30781" x="8018463" y="4579938"/>
          <p14:tracePt t="30797" x="8067675" y="4579938"/>
          <p14:tracePt t="30798" x="8093075" y="4579938"/>
          <p14:tracePt t="30814" x="8143875" y="4579938"/>
          <p14:tracePt t="30814" x="8180388" y="4579938"/>
          <p14:tracePt t="30830" x="8218488" y="4579938"/>
          <p14:tracePt t="30831" x="8231188" y="4579938"/>
          <p14:tracePt t="30847" x="8256588" y="4579938"/>
          <p14:tracePt t="30847" x="8280400" y="4579938"/>
          <p14:tracePt t="30864" x="8305800" y="4579938"/>
          <p14:tracePt t="30864" x="8318500" y="4579938"/>
          <p14:tracePt t="30881" x="8343900" y="4579938"/>
          <p14:tracePt t="30897" x="8356600" y="4579938"/>
          <p14:tracePt t="30921" x="8367713" y="4579938"/>
          <p14:tracePt t="30938" x="8380413" y="4567238"/>
          <p14:tracePt t="30969" x="8393113" y="4543425"/>
          <p14:tracePt t="30994" x="8393113" y="4530725"/>
          <p14:tracePt t="31009" x="8405813" y="4518025"/>
          <p14:tracePt t="31034" x="8405813" y="4505325"/>
          <p14:tracePt t="31057" x="8405813" y="4492625"/>
          <p14:tracePt t="31065" x="8405813" y="4479925"/>
          <p14:tracePt t="31081" x="8405813" y="4467225"/>
          <p14:tracePt t="31097" x="8405813" y="4454525"/>
          <p14:tracePt t="31098" x="8405813" y="4443413"/>
          <p14:tracePt t="31113" x="8405813" y="4430713"/>
          <p14:tracePt t="31130" x="8405813" y="4418013"/>
          <p14:tracePt t="31147" x="8405813" y="4405313"/>
          <p14:tracePt t="31164" x="8393113" y="4392613"/>
          <p14:tracePt t="31164" x="8393113" y="4379913"/>
          <p14:tracePt t="31185" x="8380413" y="4367213"/>
          <p14:tracePt t="31202" x="8367713" y="4341813"/>
          <p14:tracePt t="31218" x="8356600" y="4341813"/>
          <p14:tracePt t="31234" x="8343900" y="4330700"/>
          <p14:tracePt t="31249" x="8331200" y="4330700"/>
          <p14:tracePt t="31264" x="8305800" y="4305300"/>
          <p14:tracePt t="31281" x="8280400" y="4292600"/>
          <p14:tracePt t="31298" x="8267700" y="4279900"/>
          <p14:tracePt t="31329" x="8243888" y="4267200"/>
          <p14:tracePt t="31347" x="8231188" y="4254500"/>
          <p14:tracePt t="31385" x="8205788" y="4254500"/>
          <p14:tracePt t="31401" x="8193088" y="4254500"/>
          <p14:tracePt t="31426" x="8167688" y="4254500"/>
          <p14:tracePt t="31441" x="8156575" y="4241800"/>
          <p14:tracePt t="31466" x="8131175" y="4241800"/>
          <p14:tracePt t="31480" x="8118475" y="4241800"/>
          <p14:tracePt t="31481" x="8105775" y="4241800"/>
          <p14:tracePt t="31497" x="8080375" y="4241800"/>
          <p14:tracePt t="31498" x="8067675" y="4230688"/>
          <p14:tracePt t="31514" x="8054975" y="4230688"/>
          <p14:tracePt t="31514" x="8031163" y="4230688"/>
          <p14:tracePt t="31530" x="8005763" y="4217988"/>
          <p14:tracePt t="31531" x="7993063" y="4217988"/>
          <p14:tracePt t="31547" x="7967663" y="4217988"/>
          <p14:tracePt t="31547" x="7931150" y="4205288"/>
          <p14:tracePt t="31563" x="7918450" y="4205288"/>
          <p14:tracePt t="31564" x="7893050" y="4179888"/>
          <p14:tracePt t="31580" x="7854950" y="4167188"/>
          <p14:tracePt t="31581" x="7805738" y="4167188"/>
          <p14:tracePt t="31597" x="7793038" y="4167188"/>
          <p14:tracePt t="31598" x="7754938" y="4154488"/>
          <p14:tracePt t="31614" x="7693025" y="4129088"/>
          <p14:tracePt t="31614" x="7667625" y="4117975"/>
          <p14:tracePt t="31630" x="7654925" y="4117975"/>
          <p14:tracePt t="31631" x="7618413" y="4117975"/>
          <p14:tracePt t="31647" x="7593013" y="4117975"/>
          <p14:tracePt t="31647" x="7554913" y="4105275"/>
          <p14:tracePt t="31649" x="7531100" y="4105275"/>
          <p14:tracePt t="31663" x="7505700" y="4105275"/>
          <p14:tracePt t="31665" x="7467600" y="4105275"/>
          <p14:tracePt t="31680" x="7429500" y="4105275"/>
          <p14:tracePt t="31682" x="7380288" y="4105275"/>
          <p14:tracePt t="31697" x="7318375" y="4105275"/>
          <p14:tracePt t="31698" x="7267575" y="4105275"/>
          <p14:tracePt t="31713" x="7229475" y="4105275"/>
          <p14:tracePt t="31714" x="7180263" y="4105275"/>
          <p14:tracePt t="31730" x="7154863" y="4105275"/>
          <p14:tracePt t="31731" x="7118350" y="4105275"/>
          <p14:tracePt t="31747" x="7080250" y="4105275"/>
          <p14:tracePt t="31747" x="7029450" y="4105275"/>
          <p14:tracePt t="31763" x="6967538" y="4105275"/>
          <p14:tracePt t="31765" x="6916738" y="4105275"/>
          <p14:tracePt t="31780" x="6880225" y="4105275"/>
          <p14:tracePt t="31781" x="6829425" y="4105275"/>
          <p14:tracePt t="31797" x="6805613" y="4105275"/>
          <p14:tracePt t="31798" x="6754813" y="4105275"/>
          <p14:tracePt t="31813" x="6716713" y="4105275"/>
          <p14:tracePt t="31815" x="6680200" y="4105275"/>
          <p14:tracePt t="31830" x="6642100" y="4105275"/>
          <p14:tracePt t="31831" x="6616700" y="4105275"/>
          <p14:tracePt t="31847" x="6592888" y="4105275"/>
          <p14:tracePt t="31847" x="6580188" y="4105275"/>
          <p14:tracePt t="31863" x="6567488" y="4105275"/>
          <p14:tracePt t="31864" x="6542088" y="4105275"/>
          <p14:tracePt t="31880" x="6516688" y="4105275"/>
          <p14:tracePt t="31897" x="6503988" y="4105275"/>
          <p14:tracePt t="31914" x="6492875" y="4105275"/>
          <p14:tracePt t="31914" x="6480175" y="4105275"/>
          <p14:tracePt t="31930" x="6467475" y="4105275"/>
          <p14:tracePt t="31947" x="6454775" y="4105275"/>
          <p14:tracePt t="31963" x="6442075" y="4105275"/>
          <p14:tracePt t="31980" x="6429375" y="4105275"/>
          <p14:tracePt t="31997" x="6416675" y="4105275"/>
          <p14:tracePt t="32033" x="6403975" y="4105275"/>
          <p14:tracePt t="32065" x="6391275" y="4105275"/>
          <p14:tracePt t="32169" x="6380163" y="4105275"/>
          <p14:tracePt t="32210" x="6367463" y="4105275"/>
          <p14:tracePt t="32225" x="6354763" y="4105275"/>
          <p14:tracePt t="32242" x="6354763" y="4117975"/>
          <p14:tracePt t="32290" x="6329363" y="4117975"/>
          <p14:tracePt t="32297" x="6316663" y="4117975"/>
          <p14:tracePt t="32329" x="6303963" y="4129088"/>
          <p14:tracePt t="32361" x="6291263" y="4129088"/>
          <p14:tracePt t="32380" x="6280150" y="4129088"/>
          <p14:tracePt t="32397" x="6254750" y="4154488"/>
          <p14:tracePt t="32417" x="6242050" y="4154488"/>
          <p14:tracePt t="32430" x="6229350" y="4154488"/>
          <p14:tracePt t="32447" x="6203950" y="4167188"/>
          <p14:tracePt t="32463" x="6191250" y="4179888"/>
          <p14:tracePt t="32465" x="6167438" y="4179888"/>
          <p14:tracePt t="32480" x="6142038" y="4192588"/>
          <p14:tracePt t="32497" x="6116638" y="4205288"/>
          <p14:tracePt t="32513" x="6103938" y="4205288"/>
          <p14:tracePt t="32514" x="6091238" y="4205288"/>
          <p14:tracePt t="32530" x="6067425" y="4217988"/>
          <p14:tracePt t="32547" x="6054725" y="4217988"/>
          <p14:tracePt t="32547" x="6029325" y="4230688"/>
          <p14:tracePt t="32563" x="6016625" y="4230688"/>
          <p14:tracePt t="32580" x="5991225" y="4241800"/>
          <p14:tracePt t="32597" x="5978525" y="4254500"/>
          <p14:tracePt t="32597" x="5967413" y="4254500"/>
          <p14:tracePt t="32613" x="5954713" y="4254500"/>
          <p14:tracePt t="32630" x="5942013" y="4254500"/>
          <p14:tracePt t="32631" x="5929313" y="4254500"/>
          <p14:tracePt t="32647" x="5916613" y="4254500"/>
          <p14:tracePt t="32647" x="5903913" y="4267200"/>
          <p14:tracePt t="32663" x="5891213" y="4267200"/>
          <p14:tracePt t="32664" x="5878513" y="4267200"/>
          <p14:tracePt t="32665" x="5867400" y="4267200"/>
          <p14:tracePt t="32680" x="5867400" y="4279900"/>
          <p14:tracePt t="32682" x="5842000" y="4279900"/>
          <p14:tracePt t="32697" x="5829300" y="4292600"/>
          <p14:tracePt t="32721" x="5803900" y="4292600"/>
          <p14:tracePt t="32746" x="5791200" y="4292600"/>
          <p14:tracePt t="32769" x="5767388" y="4292600"/>
          <p14:tracePt t="32793" x="5754688" y="4292600"/>
          <p14:tracePt t="32818" x="5716588" y="4292600"/>
          <p14:tracePt t="32833" x="5703888" y="4292600"/>
          <p14:tracePt t="32847" x="5691188" y="4292600"/>
          <p14:tracePt t="32863" x="5678488" y="4292600"/>
          <p14:tracePt t="32865" x="5665788" y="4292600"/>
          <p14:tracePt t="32880" x="5641975" y="4292600"/>
          <p14:tracePt t="32898" x="5616575" y="4305300"/>
          <p14:tracePt t="32914" x="5616575" y="4318000"/>
          <p14:tracePt t="32930" x="5603875" y="4318000"/>
          <p14:tracePt t="33649" x="5591175" y="4318000"/>
          <p14:tracePt t="33663" x="5578475" y="4318000"/>
          <p14:tracePt t="33705" x="5565775" y="4318000"/>
          <p14:tracePt t="33738" x="5554663" y="4318000"/>
          <p14:tracePt t="33761" x="5541963" y="4318000"/>
          <p14:tracePt t="33780" x="5529263" y="4318000"/>
          <p14:tracePt t="33809" x="5516563" y="4318000"/>
          <p14:tracePt t="33825" x="5503863" y="4318000"/>
          <p14:tracePt t="33841" x="5491163" y="4318000"/>
          <p14:tracePt t="33889" x="5478463" y="4318000"/>
          <p14:tracePt t="33905" x="5465763" y="4318000"/>
          <p14:tracePt t="33921" x="5454650" y="4318000"/>
          <p14:tracePt t="33945" x="5441950" y="4318000"/>
          <p14:tracePt t="33963" x="5429250" y="4318000"/>
          <p14:tracePt t="33980" x="5416550" y="4318000"/>
          <p14:tracePt t="34001" x="5403850" y="4318000"/>
          <p14:tracePt t="34013" x="5391150" y="4318000"/>
          <p14:tracePt t="34031" x="5378450" y="4318000"/>
          <p14:tracePt t="34033" x="5365750" y="4318000"/>
          <p14:tracePt t="34051" x="5353050" y="4318000"/>
          <p14:tracePt t="34063" x="5341938" y="4318000"/>
          <p14:tracePt t="34081" x="5329238" y="4318000"/>
          <p14:tracePt t="34097" x="5316538" y="4318000"/>
          <p14:tracePt t="34114" x="5303838" y="4318000"/>
          <p14:tracePt t="34177" x="5291138" y="4318000"/>
          <p14:tracePt t="34225" x="5278438" y="4318000"/>
          <p14:tracePt t="34249" x="5265738" y="4318000"/>
          <p14:tracePt t="34297" x="5253038" y="4318000"/>
          <p14:tracePt t="34313" x="5241925" y="4318000"/>
          <p14:tracePt t="34314" x="5229225" y="4318000"/>
          <p14:tracePt t="34330" x="5216525" y="4318000"/>
          <p14:tracePt t="34353" x="5203825" y="4318000"/>
          <p14:tracePt t="34369" x="5191125" y="4318000"/>
          <p14:tracePt t="34385" x="5178425" y="4318000"/>
          <p14:tracePt t="34401" x="5165725" y="4318000"/>
          <p14:tracePt t="34417" x="5153025" y="4318000"/>
          <p14:tracePt t="34433" x="5153025" y="4330700"/>
          <p14:tracePt t="34447" x="5141913" y="4330700"/>
          <p14:tracePt t="34463" x="5129213" y="4330700"/>
          <p14:tracePt t="34480" x="5116513" y="4330700"/>
          <p14:tracePt t="34480" x="5103813" y="4330700"/>
          <p14:tracePt t="34481" x="5091113" y="4330700"/>
          <p14:tracePt t="34497" x="5065713" y="4330700"/>
          <p14:tracePt t="34521" x="5053013" y="4330700"/>
          <p14:tracePt t="34530" x="5040313" y="4330700"/>
          <p14:tracePt t="34546" x="5029200" y="4341813"/>
          <p14:tracePt t="34547" x="5016500" y="4354513"/>
          <p14:tracePt t="34563" x="5003800" y="4354513"/>
          <p14:tracePt t="34564" x="4991100" y="4354513"/>
          <p14:tracePt t="34580" x="4965700" y="4354513"/>
          <p14:tracePt t="34597" x="4953000" y="4354513"/>
          <p14:tracePt t="34613" x="4929188" y="4354513"/>
          <p14:tracePt t="34630" x="4916488" y="4367213"/>
          <p14:tracePt t="34646" x="4891088" y="4367213"/>
          <p14:tracePt t="34663" x="4878388" y="4367213"/>
          <p14:tracePt t="34680" x="4852988" y="4367213"/>
          <p14:tracePt t="34680" x="4840288" y="4367213"/>
          <p14:tracePt t="34697" x="4816475" y="4367213"/>
          <p14:tracePt t="34697" x="4803775" y="4379913"/>
          <p14:tracePt t="34713" x="4803775" y="4392613"/>
          <p14:tracePt t="34714" x="4791075" y="4392613"/>
          <p14:tracePt t="34730" x="4778375" y="4392613"/>
          <p14:tracePt t="34730" x="4752975" y="4392613"/>
          <p14:tracePt t="34746" x="4740275" y="4392613"/>
          <p14:tracePt t="34763" x="4727575" y="4392613"/>
          <p14:tracePt t="34786" x="4716463" y="4405313"/>
          <p14:tracePt t="34796" x="4703763" y="4405313"/>
          <p14:tracePt t="34813" x="4691063" y="4405313"/>
          <p14:tracePt t="34841" x="4678363" y="4405313"/>
          <p14:tracePt t="34858" x="4652963" y="4405313"/>
          <p14:tracePt t="34873" x="4640263" y="4405313"/>
          <p14:tracePt t="34889" x="4627563" y="4430713"/>
          <p14:tracePt t="34897" x="4616450" y="4430713"/>
          <p14:tracePt t="34913" x="4603750" y="4430713"/>
          <p14:tracePt t="34930" x="4591050" y="4430713"/>
          <p14:tracePt t="34930" x="4565650" y="4430713"/>
          <p14:tracePt t="34961" x="4540250" y="4430713"/>
          <p14:tracePt t="34985" x="4527550" y="4443413"/>
          <p14:tracePt t="35001" x="4503738" y="4443413"/>
          <p14:tracePt t="35017" x="4503738" y="4454525"/>
          <p14:tracePt t="35034" x="4491038" y="4454525"/>
          <p14:tracePt t="35035" x="4478338" y="4454525"/>
          <p14:tracePt t="35047" x="4452938" y="4454525"/>
          <p14:tracePt t="35063" x="4440238" y="4454525"/>
          <p14:tracePt t="35080" x="4427538" y="4467225"/>
          <p14:tracePt t="35097" x="4416425" y="4467225"/>
          <p14:tracePt t="35098" x="4403725" y="4467225"/>
          <p14:tracePt t="35114" x="4391025" y="4467225"/>
          <p14:tracePt t="35130" x="4378325" y="4467225"/>
          <p14:tracePt t="35146" x="4365625" y="4467225"/>
          <p14:tracePt t="35163" x="4352925" y="4467225"/>
          <p14:tracePt t="35164" x="4340225" y="4479925"/>
          <p14:tracePt t="35185" x="4327525" y="4492625"/>
          <p14:tracePt t="35196" x="4314825" y="4492625"/>
          <p14:tracePt t="35213" x="4303713" y="4492625"/>
          <p14:tracePt t="35214" x="4303713" y="4505325"/>
          <p14:tracePt t="35230" x="4291013" y="4505325"/>
          <p14:tracePt t="35246" x="4278313" y="4505325"/>
          <p14:tracePt t="35263" x="4265613" y="4518025"/>
          <p14:tracePt t="35264" x="4252913" y="4518025"/>
          <p14:tracePt t="35265" x="4252913" y="4530725"/>
          <p14:tracePt t="35280" x="4240213" y="4530725"/>
          <p14:tracePt t="35281" x="4227513" y="4530725"/>
          <p14:tracePt t="35313" x="4227513" y="4543425"/>
          <p14:tracePt t="35330" x="4214813" y="4543425"/>
          <p14:tracePt t="35353" x="4214813" y="4554538"/>
          <p14:tracePt t="35417" x="4214813" y="4567238"/>
          <p14:tracePt t="35433" x="4214813" y="4579938"/>
          <p14:tracePt t="35593" x="4214813" y="4592638"/>
          <p14:tracePt t="35617" x="4214813" y="4618038"/>
          <p14:tracePt t="35633" x="4214813" y="4630738"/>
          <p14:tracePt t="35646" x="4214813" y="4643438"/>
          <p14:tracePt t="35663" x="4214813" y="4667250"/>
          <p14:tracePt t="35664" x="4227513" y="4718050"/>
          <p14:tracePt t="35665" x="4240213" y="4718050"/>
          <p14:tracePt t="35680" x="4252913" y="4743450"/>
          <p14:tracePt t="35696" x="4278313" y="4779963"/>
          <p14:tracePt t="35697" x="4303713" y="4805363"/>
          <p14:tracePt t="35713" x="4303713" y="4818063"/>
          <p14:tracePt t="35714" x="4314825" y="4830763"/>
          <p14:tracePt t="35730" x="4340225" y="4856163"/>
          <p14:tracePt t="35730" x="4352925" y="4856163"/>
          <p14:tracePt t="35747" x="4403725" y="4879975"/>
          <p14:tracePt t="35747" x="4452938" y="4905375"/>
          <p14:tracePt t="35763" x="4516438" y="4918075"/>
          <p14:tracePt t="35764" x="4565650" y="4943475"/>
          <p14:tracePt t="35780" x="4652963" y="4956175"/>
          <p14:tracePt t="35780" x="4727575" y="4992688"/>
          <p14:tracePt t="35796" x="4791075" y="4992688"/>
          <p14:tracePt t="35797" x="4840288" y="5005388"/>
          <p14:tracePt t="35813" x="4903788" y="5018088"/>
          <p14:tracePt t="35814" x="5029200" y="5068888"/>
          <p14:tracePt t="35830" x="5129213" y="5092700"/>
          <p14:tracePt t="35830" x="5241925" y="5130800"/>
          <p14:tracePt t="35846" x="5365750" y="5156200"/>
          <p14:tracePt t="35847" x="5478463" y="5194300"/>
          <p14:tracePt t="35849" x="5578475" y="5218113"/>
          <p14:tracePt t="35863" x="5703888" y="5281613"/>
          <p14:tracePt t="35865" x="5829300" y="5330825"/>
          <p14:tracePt t="35880" x="5916613" y="5368925"/>
          <p14:tracePt t="35881" x="6029325" y="5430838"/>
          <p14:tracePt t="35896" x="6103938" y="5481638"/>
          <p14:tracePt t="35898" x="6191250" y="5530850"/>
          <p14:tracePt t="35913" x="6242050" y="5556250"/>
          <p14:tracePt t="35915" x="6291263" y="5594350"/>
          <p14:tracePt t="35930" x="6342063" y="5607050"/>
          <p14:tracePt t="35930" x="6429375" y="5630863"/>
          <p14:tracePt t="35946" x="6467475" y="5656263"/>
          <p14:tracePt t="35947" x="6529388" y="5681663"/>
          <p14:tracePt t="35963" x="6616700" y="5707063"/>
          <p14:tracePt t="35964" x="6642100" y="5719763"/>
          <p14:tracePt t="35980" x="6704013" y="5732463"/>
          <p14:tracePt t="35980" x="6742113" y="5732463"/>
          <p14:tracePt t="35996" x="6792913" y="5756275"/>
          <p14:tracePt t="35997" x="6805613" y="5756275"/>
          <p14:tracePt t="36013" x="6829425" y="5756275"/>
          <p14:tracePt t="36014" x="6842125" y="5756275"/>
          <p14:tracePt t="36032" x="6854825" y="5756275"/>
          <p14:tracePt t="36057" x="6867525" y="5756275"/>
          <p14:tracePt t="36097" x="6880225" y="5756275"/>
          <p14:tracePt t="36113" x="6892925" y="5768975"/>
          <p14:tracePt t="36130" x="6905625" y="5768975"/>
          <p14:tracePt t="36146" x="6916738" y="5768975"/>
          <p14:tracePt t="36163" x="6929438" y="5768975"/>
          <p14:tracePt t="36180" x="6954838" y="5781675"/>
          <p14:tracePt t="36217" x="6967538" y="5794375"/>
          <p14:tracePt t="36313" x="6992938" y="5807075"/>
          <p14:tracePt t="36385" x="6992938" y="5819775"/>
          <p14:tracePt t="36409" x="6992938" y="5832475"/>
          <p14:tracePt t="36449" x="7005638" y="5832475"/>
          <p14:tracePt t="36489" x="7005638" y="5843588"/>
          <p14:tracePt t="36745" x="7005638" y="5856288"/>
          <p14:tracePt t="36793" x="6992938" y="5856288"/>
          <p14:tracePt t="36801" x="6980238" y="5868988"/>
          <p14:tracePt t="36857" x="6967538" y="5868988"/>
          <p14:tracePt t="36873" x="6954838" y="5881688"/>
          <p14:tracePt t="36897" x="6942138" y="5881688"/>
          <p14:tracePt t="36913" x="6929438" y="5881688"/>
          <p14:tracePt t="36930" x="6905625" y="5881688"/>
          <p14:tracePt t="36946" x="6905625" y="5894388"/>
          <p14:tracePt t="36963" x="6892925" y="5894388"/>
          <p14:tracePt t="36980" x="6880225" y="5907088"/>
          <p14:tracePt t="36980" x="6867525" y="5907088"/>
          <p14:tracePt t="37001" x="6867525" y="5919788"/>
          <p14:tracePt t="37137" x="6854825" y="5919788"/>
          <p14:tracePt t="37153" x="6842125" y="5919788"/>
          <p14:tracePt t="37209" x="6829425" y="5919788"/>
          <p14:tracePt t="37249" x="6816725" y="5919788"/>
          <p14:tracePt t="37263" x="6805613" y="5919788"/>
          <p14:tracePt t="37280" x="6792913" y="5919788"/>
          <p14:tracePt t="37281" x="6767513" y="5919788"/>
          <p14:tracePt t="37298" x="6754813" y="5919788"/>
          <p14:tracePt t="37313" x="6729413" y="5919788"/>
          <p14:tracePt t="37329" x="6716713" y="5919788"/>
          <p14:tracePt t="37346" x="6704013" y="5919788"/>
          <p14:tracePt t="37348" x="6692900" y="5919788"/>
          <p14:tracePt t="37363" x="6680200" y="5919788"/>
          <p14:tracePt t="37379" x="6654800" y="5919788"/>
          <p14:tracePt t="37401" x="6642100" y="5919788"/>
          <p14:tracePt t="37425" x="6616700" y="5919788"/>
          <p14:tracePt t="37441" x="6604000" y="5919788"/>
          <p14:tracePt t="37449" x="6592888" y="5919788"/>
          <p14:tracePt t="37463" x="6580188" y="5919788"/>
          <p14:tracePt t="37479" x="6567488" y="5919788"/>
          <p14:tracePt t="37480" x="6554788" y="5919788"/>
          <p14:tracePt t="37482" x="6529388" y="5919788"/>
          <p14:tracePt t="37497" x="6516688" y="5919788"/>
          <p14:tracePt t="37513" x="6503988" y="5907088"/>
          <p14:tracePt t="37514" x="6492875" y="5907088"/>
          <p14:tracePt t="37530" x="6480175" y="5907088"/>
          <p14:tracePt t="37546" x="6467475" y="5907088"/>
          <p14:tracePt t="37547" x="6454775" y="5894388"/>
          <p14:tracePt t="37563" x="6416675" y="5881688"/>
          <p14:tracePt t="37579" x="6391275" y="5868988"/>
          <p14:tracePt t="37596" x="6367463" y="5868988"/>
          <p14:tracePt t="37597" x="6367463" y="5856288"/>
          <p14:tracePt t="37613" x="6342063" y="5856288"/>
          <p14:tracePt t="37614" x="6316663" y="5856288"/>
          <p14:tracePt t="37629" x="6291263" y="5832475"/>
          <p14:tracePt t="37631" x="6280150" y="5832475"/>
          <p14:tracePt t="37646" x="6267450" y="5832475"/>
          <p14:tracePt t="37663" x="6254750" y="5832475"/>
          <p14:tracePt t="37665" x="6242050" y="5819775"/>
          <p14:tracePt t="37696" x="6229350" y="5819775"/>
          <p14:tracePt t="37713" x="6216650" y="5819775"/>
          <p14:tracePt t="37817" x="6203950" y="5819775"/>
          <p14:tracePt t="37829" x="6203950" y="5807075"/>
          <p14:tracePt t="37937" x="6191250" y="5807075"/>
          <p14:tracePt t="37953" x="6180138" y="5807075"/>
          <p14:tracePt t="37985" x="6167438" y="5807075"/>
          <p14:tracePt t="38009" x="6154738" y="5807075"/>
          <p14:tracePt t="38025" x="6142038" y="5807075"/>
          <p14:tracePt t="38041" x="6129338" y="5807075"/>
          <p14:tracePt t="38057" x="6116638" y="5807075"/>
          <p14:tracePt t="38073" x="6091238" y="5807075"/>
          <p14:tracePt t="38081" x="6078538" y="5819775"/>
          <p14:tracePt t="38097" x="6054725" y="5819775"/>
          <p14:tracePt t="38113" x="6042025" y="5819775"/>
          <p14:tracePt t="38129" x="6029325" y="5819775"/>
          <p14:tracePt t="38146" x="6016625" y="5819775"/>
          <p14:tracePt t="38147" x="6003925" y="5832475"/>
          <p14:tracePt t="38169" x="5978525" y="5832475"/>
          <p14:tracePt t="38185" x="5967413" y="5832475"/>
          <p14:tracePt t="38196" x="5942013" y="5832475"/>
          <p14:tracePt t="38213" x="5929313" y="5832475"/>
          <p14:tracePt t="38229" x="5903913" y="5832475"/>
          <p14:tracePt t="38246" x="5891213" y="5832475"/>
          <p14:tracePt t="38247" x="5878513" y="5832475"/>
          <p14:tracePt t="38263" x="5867400" y="5832475"/>
          <p14:tracePt t="38263" x="5854700" y="5832475"/>
          <p14:tracePt t="38265" x="5842000" y="5832475"/>
          <p14:tracePt t="38279" x="5816600" y="5832475"/>
          <p14:tracePt t="38296" x="5803900" y="5832475"/>
          <p14:tracePt t="38297" x="5791200" y="5832475"/>
          <p14:tracePt t="38313" x="5767388" y="5832475"/>
          <p14:tracePt t="38329" x="5754688" y="5832475"/>
          <p14:tracePt t="38330" x="5729288" y="5832475"/>
          <p14:tracePt t="38346" x="5703888" y="5832475"/>
          <p14:tracePt t="38363" x="5691188" y="5832475"/>
          <p14:tracePt t="38379" x="5665788" y="5832475"/>
          <p14:tracePt t="38396" x="5641975" y="5832475"/>
          <p14:tracePt t="38397" x="5629275" y="5832475"/>
          <p14:tracePt t="38413" x="5616575" y="5832475"/>
          <p14:tracePt t="38414" x="5603875" y="5832475"/>
          <p14:tracePt t="38429" x="5591175" y="5832475"/>
          <p14:tracePt t="38430" x="5578475" y="5832475"/>
          <p14:tracePt t="38446" x="5565775" y="5832475"/>
          <p14:tracePt t="38447" x="5554663" y="5832475"/>
          <p14:tracePt t="38463" x="5529263" y="5819775"/>
          <p14:tracePt t="38479" x="5516563" y="5819775"/>
          <p14:tracePt t="38480" x="5491163" y="5819775"/>
          <p14:tracePt t="38496" x="5465763" y="5819775"/>
          <p14:tracePt t="38497" x="5454650" y="5819775"/>
          <p14:tracePt t="38513" x="5441950" y="5807075"/>
          <p14:tracePt t="38514" x="5429250" y="5807075"/>
          <p14:tracePt t="38529" x="5416550" y="5807075"/>
          <p14:tracePt t="38530" x="5391150" y="5807075"/>
          <p14:tracePt t="38546" x="5378450" y="5807075"/>
          <p14:tracePt t="38547" x="5341938" y="5807075"/>
          <p14:tracePt t="38563" x="5329238" y="5807075"/>
          <p14:tracePt t="38564" x="5303838" y="5807075"/>
          <p14:tracePt t="38579" x="5291138" y="5807075"/>
          <p14:tracePt t="38580" x="5253038" y="5807075"/>
          <p14:tracePt t="38596" x="5241925" y="5807075"/>
          <p14:tracePt t="38613" x="5216525" y="5807075"/>
          <p14:tracePt t="38629" x="5191125" y="5807075"/>
          <p14:tracePt t="38646" x="5191125" y="5794375"/>
          <p14:tracePt t="38663" x="5178425" y="5794375"/>
          <p14:tracePt t="38679" x="5165725" y="5794375"/>
          <p14:tracePt t="38697" x="5141913" y="5794375"/>
          <p14:tracePt t="38713" x="5141913" y="5781675"/>
          <p14:tracePt t="38714" x="5129213" y="5781675"/>
          <p14:tracePt t="38737" x="5103813" y="5781675"/>
          <p14:tracePt t="38753" x="5078413" y="5781675"/>
          <p14:tracePt t="38793" x="5065713" y="5781675"/>
          <p14:tracePt t="38817" x="5053013" y="5781675"/>
          <p14:tracePt t="38829" x="5040313" y="5781675"/>
          <p14:tracePt t="38846" x="5029200" y="5781675"/>
          <p14:tracePt t="38863" x="5016500" y="5781675"/>
          <p14:tracePt t="38863" x="5003800" y="5781675"/>
          <p14:tracePt t="38879" x="4991100" y="5781675"/>
          <p14:tracePt t="38881" x="4965700" y="5768975"/>
          <p14:tracePt t="38896" x="4940300" y="5768975"/>
          <p14:tracePt t="38914" x="4916488" y="5768975"/>
          <p14:tracePt t="38929" x="4878388" y="5756275"/>
          <p14:tracePt t="38930" x="4865688" y="5756275"/>
          <p14:tracePt t="38946" x="4852988" y="5756275"/>
          <p14:tracePt t="38963" x="4829175" y="5756275"/>
          <p14:tracePt t="38963" x="4816475" y="5743575"/>
          <p14:tracePt t="38979" x="4803775" y="5743575"/>
          <p14:tracePt t="38980" x="4791075" y="5743575"/>
          <p14:tracePt t="38996" x="4778375" y="5743575"/>
          <p14:tracePt t="39013" x="4765675" y="5743575"/>
          <p14:tracePt t="39013" x="4740275" y="5732463"/>
          <p14:tracePt t="39031" x="4727575" y="5732463"/>
          <p14:tracePt t="39046" x="4716463" y="5732463"/>
          <p14:tracePt t="39047" x="4703763" y="5732463"/>
          <p14:tracePt t="39067" x="4691063" y="5732463"/>
          <p14:tracePt t="39067" x="4678363" y="5732463"/>
          <p14:tracePt t="39080" x="4665663" y="5732463"/>
          <p14:tracePt t="39081" x="4652963" y="5732463"/>
          <p14:tracePt t="39113" x="4640263" y="5732463"/>
          <p14:tracePt t="39130" x="4627563" y="5732463"/>
          <p14:tracePt t="39146" x="4616450" y="5732463"/>
          <p14:tracePt t="39163" x="4591050" y="5732463"/>
          <p14:tracePt t="39179" x="4578350" y="5732463"/>
          <p14:tracePt t="39180" x="4552950" y="5732463"/>
          <p14:tracePt t="39196" x="4540250" y="5732463"/>
          <p14:tracePt t="39213" x="4516438" y="5732463"/>
          <p14:tracePt t="39229" x="4491038" y="5732463"/>
          <p14:tracePt t="39230" x="4478338" y="5732463"/>
          <p14:tracePt t="39246" x="4465638" y="5732463"/>
          <p14:tracePt t="39247" x="4427538" y="5732463"/>
          <p14:tracePt t="39263" x="4403725" y="5732463"/>
          <p14:tracePt t="39263" x="4365625" y="5732463"/>
          <p14:tracePt t="39265" x="4340225" y="5732463"/>
          <p14:tracePt t="39279" x="4314825" y="5732463"/>
          <p14:tracePt t="39281" x="4265613" y="5732463"/>
          <p14:tracePt t="39296" x="4227513" y="5732463"/>
          <p14:tracePt t="39297" x="4203700" y="5732463"/>
          <p14:tracePt t="39313" x="4165600" y="5732463"/>
          <p14:tracePt t="39315" x="4127500" y="5732463"/>
          <p14:tracePt t="39329" x="4103688" y="5732463"/>
          <p14:tracePt t="39331" x="4090988" y="5732463"/>
          <p14:tracePt t="39346" x="4078288" y="5732463"/>
          <p14:tracePt t="39347" x="4052888" y="5732463"/>
          <p14:tracePt t="39363" x="4027488" y="5732463"/>
          <p14:tracePt t="39379" x="4014788" y="5732463"/>
          <p14:tracePt t="39381" x="4002088" y="5732463"/>
          <p14:tracePt t="39396" x="3990975" y="5732463"/>
          <p14:tracePt t="39397" x="3978275" y="5732463"/>
          <p14:tracePt t="39413" x="3965575" y="5732463"/>
          <p14:tracePt t="39429" x="3952875" y="5732463"/>
          <p14:tracePt t="39431" x="3940175" y="5732463"/>
          <p14:tracePt t="39446" x="3927475" y="5732463"/>
          <p14:tracePt t="39446" x="3902075" y="5732463"/>
          <p14:tracePt t="39463" x="3890963" y="5732463"/>
          <p14:tracePt t="39479" x="3865563" y="5732463"/>
          <p14:tracePt t="39496" x="3852863" y="5732463"/>
          <p14:tracePt t="39513" x="3827463" y="5732463"/>
          <p14:tracePt t="39514" x="3814763" y="5732463"/>
          <p14:tracePt t="39529" x="3802063" y="5732463"/>
          <p14:tracePt t="39531" x="3790950" y="5732463"/>
          <p14:tracePt t="39546" x="3778250" y="5732463"/>
          <p14:tracePt t="39547" x="3765550" y="5732463"/>
          <p14:tracePt t="39563" x="3740150" y="5732463"/>
          <p14:tracePt t="39579" x="3714750" y="5732463"/>
          <p14:tracePt t="39580" x="3702050" y="5732463"/>
          <p14:tracePt t="39596" x="3689350" y="5732463"/>
          <p14:tracePt t="39597" x="3665538" y="5732463"/>
          <p14:tracePt t="39613" x="3640138" y="5732463"/>
          <p14:tracePt t="39614" x="3627438" y="5732463"/>
          <p14:tracePt t="39629" x="3614738" y="5732463"/>
          <p14:tracePt t="39630" x="3602038" y="5732463"/>
          <p14:tracePt t="39646" x="3589338" y="5732463"/>
          <p14:tracePt t="39646" x="3578225" y="5732463"/>
          <p14:tracePt t="39663" x="3565525" y="5732463"/>
          <p14:tracePt t="39679" x="3552825" y="5732463"/>
          <p14:tracePt t="39681" x="3540125" y="5732463"/>
          <p14:tracePt t="40041" x="3527425" y="5732463"/>
          <p14:tracePt t="41777" x="3527425" y="5719763"/>
          <p14:tracePt t="41809" x="3527425" y="5707063"/>
          <p14:tracePt t="41857" x="3527425" y="5681663"/>
          <p14:tracePt t="41945" x="3514725" y="5668963"/>
          <p14:tracePt t="42009" x="3502025" y="5668963"/>
          <p14:tracePt t="42089" x="3489325" y="5668963"/>
          <p14:tracePt t="43441" x="3478213" y="5668963"/>
          <p14:tracePt t="43465" x="3465513" y="5681663"/>
          <p14:tracePt t="43489" x="3452813" y="5681663"/>
          <p14:tracePt t="43505" x="3440113" y="5681663"/>
          <p14:tracePt t="43513" x="3427413" y="5707063"/>
          <p14:tracePt t="43529" x="3402013" y="5719763"/>
          <p14:tracePt t="43553" x="3389313" y="5732463"/>
          <p14:tracePt t="43585" x="3389313" y="5743575"/>
          <p14:tracePt t="43609" x="3376613" y="5743575"/>
          <p14:tracePt t="43625" x="3365500" y="5756275"/>
          <p14:tracePt t="43761" x="3352800" y="5768975"/>
          <p14:tracePt t="43905" x="3340100" y="5768975"/>
          <p14:tracePt t="43913" x="3327400" y="5768975"/>
          <p14:tracePt t="43929" x="3314700" y="5768975"/>
          <p14:tracePt t="43953" x="3302000" y="5768975"/>
          <p14:tracePt t="43977" x="3289300" y="5768975"/>
          <p14:tracePt t="43995" x="3276600" y="5768975"/>
          <p14:tracePt t="44753" x="3265488" y="5768975"/>
          <p14:tracePt t="44929" x="3252788" y="5768975"/>
          <p14:tracePt t="44945" x="3240088" y="5743575"/>
          <p14:tracePt t="44962" x="3227388" y="5732463"/>
          <p14:tracePt t="44963" x="3189288" y="5707063"/>
          <p14:tracePt t="44979" x="3152775" y="5656263"/>
          <p14:tracePt t="44979" x="3114675" y="5630863"/>
          <p14:tracePt t="44995" x="3040063" y="5594350"/>
          <p14:tracePt t="44996" x="2976563" y="5530850"/>
          <p14:tracePt t="45012" x="2876550" y="5456238"/>
          <p14:tracePt t="45013" x="2789238" y="5394325"/>
          <p14:tracePt t="45030" x="2563813" y="5243513"/>
          <p14:tracePt t="45049" x="2463800" y="5168900"/>
          <p14:tracePt t="45050" x="2314575" y="5056188"/>
          <p14:tracePt t="45062" x="2276475" y="5030788"/>
          <p14:tracePt t="45079" x="2227263" y="5018088"/>
          <p14:tracePt t="45079" x="2176463" y="4992688"/>
          <p14:tracePt t="45081" x="2127250" y="4968875"/>
          <p14:tracePt t="45095" x="2114550" y="4956175"/>
          <p14:tracePt t="45097" x="2101850" y="4956175"/>
          <p14:tracePt t="45112" x="2076450" y="4943475"/>
          <p14:tracePt t="45113" x="2051050" y="4930775"/>
          <p14:tracePt t="45129" x="2014538" y="4918075"/>
          <p14:tracePt t="45145" x="2001838" y="4905375"/>
          <p14:tracePt t="45146" x="1976438" y="4892675"/>
          <p14:tracePt t="45162" x="1938338" y="4892675"/>
          <p14:tracePt t="45163" x="1914525" y="4892675"/>
          <p14:tracePt t="45179" x="1851025" y="4868863"/>
          <p14:tracePt t="45180" x="1801813" y="4856163"/>
          <p14:tracePt t="45195" x="1738313" y="4843463"/>
          <p14:tracePt t="45196" x="1663700" y="4805363"/>
          <p14:tracePt t="45212" x="1601788" y="4792663"/>
          <p14:tracePt t="45213" x="1538288" y="4792663"/>
          <p14:tracePt t="45229" x="1489075" y="4768850"/>
          <p14:tracePt t="45230" x="1389063" y="4730750"/>
          <p14:tracePt t="45245" x="1325563" y="4730750"/>
          <p14:tracePt t="45247" x="1250950" y="4718050"/>
          <p14:tracePt t="45262" x="1150938" y="4705350"/>
          <p14:tracePt t="45263" x="1038225" y="4679950"/>
          <p14:tracePt t="45264" x="950913" y="4679950"/>
          <p14:tracePt t="45279" x="850900" y="4667250"/>
          <p14:tracePt t="45281" x="750888" y="4656138"/>
          <p14:tracePt t="45295" x="674688" y="4643438"/>
          <p14:tracePt t="45297" x="563563" y="4618038"/>
          <p14:tracePt t="45312" x="487363" y="4592638"/>
          <p14:tracePt t="45313" x="450850" y="4579938"/>
          <p14:tracePt t="45329" x="387350" y="4567238"/>
          <p14:tracePt t="45329" x="338138" y="4543425"/>
          <p14:tracePt t="45345" x="287338" y="4543425"/>
          <p14:tracePt t="45346" x="250825" y="4530725"/>
          <p14:tracePt t="45362" x="200025" y="4505325"/>
          <p14:tracePt t="45363" x="161925" y="4492625"/>
          <p14:tracePt t="45379" x="125413" y="4492625"/>
          <p14:tracePt t="45379" x="100013" y="4479925"/>
          <p14:tracePt t="45395" x="61913" y="4479925"/>
          <p14:tracePt t="45396" x="38100" y="4454525"/>
          <p14:tracePt t="45412" x="25400" y="4454525"/>
          <p14:tracePt t="45414" x="0" y="444341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ادامه - ارزیابی اختلالات مصرف مواد</a:t>
            </a:r>
          </a:p>
        </p:txBody>
      </p:sp>
      <p:sp>
        <p:nvSpPr>
          <p:cNvPr id="3" name="Content Placeholder 2"/>
          <p:cNvSpPr>
            <a:spLocks noGrp="1"/>
          </p:cNvSpPr>
          <p:nvPr>
            <p:ph idx="1"/>
          </p:nvPr>
        </p:nvSpPr>
        <p:spPr/>
        <p:txBody>
          <a:bodyPr/>
          <a:lstStyle/>
          <a:p>
            <a:pPr marL="0" indent="0">
              <a:lnSpc>
                <a:spcPct val="150000"/>
              </a:lnSpc>
              <a:buNone/>
            </a:pPr>
            <a:r>
              <a:rPr lang="fa-IR" sz="2800" dirty="0"/>
              <a:t>2- آیا در حال حاضر به علت اختلال مواد تحت درمان است؟</a:t>
            </a:r>
          </a:p>
          <a:p>
            <a:pPr marL="0" indent="0">
              <a:lnSpc>
                <a:spcPct val="150000"/>
              </a:lnSpc>
              <a:buNone/>
            </a:pPr>
            <a:r>
              <a:rPr lang="fa-IR" sz="2800" dirty="0"/>
              <a:t>اختلال مصرف مواد/ تحت درمان- ارجاع غیر فوری – ثبت در پرونده</a:t>
            </a:r>
          </a:p>
          <a:p>
            <a:pPr marL="0" indent="0">
              <a:lnSpc>
                <a:spcPct val="150000"/>
              </a:lnSpc>
              <a:buNone/>
            </a:pPr>
            <a:r>
              <a:rPr lang="fa-IR" sz="2800" dirty="0"/>
              <a:t>3- آيا در خانواده وي، فردي داراي اعتياد به مواد مخدر و يا مصرف كننده تفنني آن وجود دارد؟</a:t>
            </a:r>
          </a:p>
          <a:p>
            <a:pPr marL="0" indent="0">
              <a:lnSpc>
                <a:spcPct val="150000"/>
              </a:lnSpc>
              <a:buNone/>
            </a:pPr>
            <a:r>
              <a:rPr lang="fa-IR" sz="2800" dirty="0"/>
              <a:t>در معرض سو استفاده مواد- آموزش مهارت زندگی</a:t>
            </a:r>
          </a:p>
          <a:p>
            <a:pPr marL="0" indent="0">
              <a:buNone/>
            </a:pPr>
            <a:endParaRPr lang="fa-IR" dirty="0"/>
          </a:p>
        </p:txBody>
      </p:sp>
      <p:sp>
        <p:nvSpPr>
          <p:cNvPr id="4" name="Slide Number Placeholder 3"/>
          <p:cNvSpPr>
            <a:spLocks noGrp="1"/>
          </p:cNvSpPr>
          <p:nvPr>
            <p:ph type="sldNum" sz="quarter" idx="12"/>
          </p:nvPr>
        </p:nvSpPr>
        <p:spPr/>
        <p:txBody>
          <a:bodyPr/>
          <a:lstStyle/>
          <a:p>
            <a:fld id="{0BFC8EDE-722A-4775-BB89-6CEF0B4F3577}" type="slidenum">
              <a:rPr lang="fa-IR" smtClean="0"/>
              <a:pPr/>
              <a:t>14</a:t>
            </a:fld>
            <a:endParaRPr lang="fa-IR"/>
          </a:p>
        </p:txBody>
      </p:sp>
      <p:pic>
        <p:nvPicPr>
          <p:cNvPr id="5" name="Audio 4">
            <a:hlinkClick r:id="" action="ppaction://media"/>
            <a:extLst>
              <a:ext uri="{FF2B5EF4-FFF2-40B4-BE49-F238E27FC236}">
                <a16:creationId xmlns:a16="http://schemas.microsoft.com/office/drawing/2014/main" xmlns="" id="{1CD360CA-77BE-469E-97A6-821F210A4B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344011974"/>
      </p:ext>
    </p:extLst>
  </p:cSld>
  <p:clrMapOvr>
    <a:masterClrMapping/>
  </p:clrMapOvr>
  <mc:AlternateContent xmlns:mc="http://schemas.openxmlformats.org/markup-compatibility/2006" xmlns:p14="http://schemas.microsoft.com/office/powerpoint/2010/main">
    <mc:Choice Requires="p14">
      <p:transition p14:dur="0" advTm="42534"/>
    </mc:Choice>
    <mc:Fallback xmlns="">
      <p:transition advTm="42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07" x="87313" y="3867150"/>
          <p14:tracePt t="422" x="161925" y="3879850"/>
          <p14:tracePt t="426" x="225425" y="3905250"/>
          <p14:tracePt t="427" x="312738" y="3916363"/>
          <p14:tracePt t="439" x="338138" y="3929063"/>
          <p14:tracePt t="440" x="400050" y="3954463"/>
          <p14:tracePt t="455" x="500063" y="3967163"/>
          <p14:tracePt t="456" x="574675" y="3967163"/>
          <p14:tracePt t="473" x="650875" y="3979863"/>
          <p14:tracePt t="474" x="776288" y="3992563"/>
          <p14:tracePt t="490" x="876300" y="4029075"/>
          <p14:tracePt t="491" x="987425" y="4041775"/>
          <p14:tracePt t="506" x="1100138" y="4054475"/>
          <p14:tracePt t="506" x="1225550" y="4092575"/>
          <p14:tracePt t="523" x="1350963" y="4117975"/>
          <p14:tracePt t="523" x="1463675" y="4154488"/>
          <p14:tracePt t="535" x="1601788" y="4167188"/>
          <p14:tracePt t="540" x="1714500" y="4192588"/>
          <p14:tracePt t="556" x="1863725" y="4241800"/>
          <p14:tracePt t="557" x="2001838" y="4254500"/>
          <p14:tracePt t="573" x="2138363" y="4267200"/>
          <p14:tracePt t="574" x="2251075" y="4292600"/>
          <p14:tracePt t="589" x="2389188" y="4305300"/>
          <p14:tracePt t="590" x="2514600" y="4318000"/>
          <p14:tracePt t="606" x="2663825" y="4330700"/>
          <p14:tracePt t="607" x="2814638" y="4367213"/>
          <p14:tracePt t="608" x="2927350" y="4379913"/>
          <p14:tracePt t="618" x="3065463" y="4392613"/>
          <p14:tracePt t="635" x="3240088" y="4430713"/>
          <p14:tracePt t="637" x="3365500" y="4430713"/>
          <p14:tracePt t="652" x="3478213" y="4443413"/>
          <p14:tracePt t="652" x="3565525" y="4443413"/>
          <p14:tracePt t="668" x="3702050" y="4467225"/>
          <p14:tracePt t="669" x="3827463" y="4467225"/>
          <p14:tracePt t="685" x="3952875" y="4518025"/>
          <p14:tracePt t="686" x="4103688" y="4530725"/>
          <p14:tracePt t="702" x="4240213" y="4543425"/>
          <p14:tracePt t="703" x="4340225" y="4567238"/>
          <p14:tracePt t="719" x="4465638" y="4579938"/>
          <p14:tracePt t="719" x="4591050" y="4592638"/>
          <p14:tracePt t="721" x="4665663" y="4605338"/>
          <p14:tracePt t="735" x="4740275" y="4605338"/>
          <p14:tracePt t="737" x="4778375" y="4630738"/>
          <p14:tracePt t="752" x="4865688" y="4630738"/>
          <p14:tracePt t="754" x="4940300" y="4630738"/>
          <p14:tracePt t="769" x="5053013" y="4630738"/>
          <p14:tracePt t="769" x="5141913" y="4630738"/>
          <p14:tracePt t="785" x="5265738" y="4630738"/>
          <p14:tracePt t="787" x="5378450" y="4643438"/>
          <p14:tracePt t="802" x="5503863" y="4643438"/>
          <p14:tracePt t="803" x="5616575" y="4643438"/>
          <p14:tracePt t="819" x="5729288" y="4643438"/>
          <p14:tracePt t="819" x="5842000" y="4643438"/>
          <p14:tracePt t="835" x="5967413" y="4643438"/>
          <p14:tracePt t="836" x="6067425" y="4643438"/>
          <p14:tracePt t="852" x="6167438" y="4643438"/>
          <p14:tracePt t="852" x="6254750" y="4643438"/>
          <p14:tracePt t="869" x="6354763" y="4643438"/>
          <p14:tracePt t="870" x="6416675" y="4643438"/>
          <p14:tracePt t="885" x="6480175" y="4643438"/>
          <p14:tracePt t="886" x="6516688" y="4643438"/>
          <p14:tracePt t="902" x="6554788" y="4643438"/>
          <p14:tracePt t="902" x="6580188" y="4643438"/>
          <p14:tracePt t="919" x="6616700" y="4643438"/>
          <p14:tracePt t="919" x="6654800" y="4643438"/>
          <p14:tracePt t="935" x="6667500" y="4643438"/>
          <p14:tracePt t="936" x="6692900" y="4643438"/>
          <p14:tracePt t="953" x="6704013" y="4630738"/>
          <p14:tracePt t="1104" x="6716713" y="4618038"/>
          <p14:tracePt t="1408" x="6716713" y="4605338"/>
          <p14:tracePt t="1432" x="6704013" y="4605338"/>
          <p14:tracePt t="1592" x="6692900" y="4605338"/>
          <p14:tracePt t="1712" x="6680200" y="4605338"/>
          <p14:tracePt t="1736" x="6667500" y="4605338"/>
          <p14:tracePt t="1944" x="6667500" y="4592638"/>
          <p14:tracePt t="1952" x="6667500" y="4567238"/>
          <p14:tracePt t="1968" x="6667500" y="4554538"/>
          <p14:tracePt t="1969" x="6667500" y="4518025"/>
          <p14:tracePt t="1985" x="6667500" y="4467225"/>
          <p14:tracePt t="1986" x="6680200" y="4454525"/>
          <p14:tracePt t="2003" x="6716713" y="4367213"/>
          <p14:tracePt t="2019" x="6729413" y="4330700"/>
          <p14:tracePt t="2019" x="6742113" y="4305300"/>
          <p14:tracePt t="2035" x="6767513" y="4267200"/>
          <p14:tracePt t="2040" x="6780213" y="4192588"/>
          <p14:tracePt t="2052" x="6792913" y="4167188"/>
          <p14:tracePt t="2068" x="6829425" y="4117975"/>
          <p14:tracePt t="2069" x="6829425" y="4092575"/>
          <p14:tracePt t="2085" x="6842125" y="4079875"/>
          <p14:tracePt t="2086" x="6880225" y="4017963"/>
          <p14:tracePt t="2102" x="6892925" y="3992563"/>
          <p14:tracePt t="2118" x="6916738" y="3967163"/>
          <p14:tracePt t="2119" x="6916738" y="3954463"/>
          <p14:tracePt t="2120" x="6929438" y="3916363"/>
          <p14:tracePt t="2135" x="6942138" y="3916363"/>
          <p14:tracePt t="2136" x="6967538" y="3892550"/>
          <p14:tracePt t="2152" x="6980238" y="3867150"/>
          <p14:tracePt t="2153" x="7005638" y="3854450"/>
          <p14:tracePt t="2168" x="7016750" y="3816350"/>
          <p14:tracePt t="2169" x="7029450" y="3792538"/>
          <p14:tracePt t="2185" x="7042150" y="3779838"/>
          <p14:tracePt t="2186" x="7054850" y="3767138"/>
          <p14:tracePt t="2202" x="7067550" y="3754438"/>
          <p14:tracePt t="2202" x="7080250" y="3729038"/>
          <p14:tracePt t="2218" x="7105650" y="3703638"/>
          <p14:tracePt t="2219" x="7105650" y="3692525"/>
          <p14:tracePt t="2235" x="7142163" y="3641725"/>
          <p14:tracePt t="2252" x="7167563" y="3603625"/>
          <p14:tracePt t="2252" x="7180263" y="3579813"/>
          <p14:tracePt t="2268" x="7205663" y="3554413"/>
          <p14:tracePt t="2269" x="7218363" y="3529013"/>
          <p14:tracePt t="2285" x="7229475" y="3503613"/>
          <p14:tracePt t="2286" x="7242175" y="3454400"/>
          <p14:tracePt t="2288" x="7254875" y="3429000"/>
          <p14:tracePt t="2302" x="7254875" y="3403600"/>
          <p14:tracePt t="2318" x="7280275" y="3367088"/>
          <p14:tracePt t="2319" x="7292975" y="3328988"/>
          <p14:tracePt t="2320" x="7305675" y="3290888"/>
          <p14:tracePt t="2335" x="7305675" y="3267075"/>
          <p14:tracePt t="2336" x="7305675" y="3241675"/>
          <p14:tracePt t="2352" x="7305675" y="3216275"/>
          <p14:tracePt t="2354" x="7305675" y="3190875"/>
          <p14:tracePt t="2368" x="7305675" y="3165475"/>
          <p14:tracePt t="2369" x="7305675" y="3141663"/>
          <p14:tracePt t="2385" x="7305675" y="3128963"/>
          <p14:tracePt t="2386" x="7305675" y="3103563"/>
          <p14:tracePt t="2402" x="7305675" y="3078163"/>
          <p14:tracePt t="2403" x="7305675" y="3054350"/>
          <p14:tracePt t="2418" x="7280275" y="3041650"/>
          <p14:tracePt t="2419" x="7280275" y="3028950"/>
          <p14:tracePt t="2435" x="7242175" y="3003550"/>
          <p14:tracePt t="2436" x="7229475" y="2990850"/>
          <p14:tracePt t="2452" x="7218363" y="2990850"/>
          <p14:tracePt t="2453" x="7205663" y="2965450"/>
          <p14:tracePt t="2468" x="7192963" y="2952750"/>
          <p14:tracePt t="2469" x="7180263" y="2952750"/>
          <p14:tracePt t="2485" x="7154863" y="2952750"/>
          <p14:tracePt t="2486" x="7129463" y="2941638"/>
          <p14:tracePt t="2502" x="7118350" y="2941638"/>
          <p14:tracePt t="2503" x="7092950" y="2928938"/>
          <p14:tracePt t="2518" x="7067550" y="2916238"/>
          <p14:tracePt t="2520" x="7029450" y="2903538"/>
          <p14:tracePt t="2535" x="6992938" y="2903538"/>
          <p14:tracePt t="2536" x="6980238" y="2903538"/>
          <p14:tracePt t="2552" x="6954838" y="2903538"/>
          <p14:tracePt t="2553" x="6929438" y="2903538"/>
          <p14:tracePt t="2568" x="6892925" y="2903538"/>
          <p14:tracePt t="2570" x="6842125" y="2903538"/>
          <p14:tracePt t="2585" x="6805613" y="2903538"/>
          <p14:tracePt t="2586" x="6742113" y="2928938"/>
          <p14:tracePt t="2602" x="6692900" y="2952750"/>
          <p14:tracePt t="2603" x="6616700" y="2978150"/>
          <p14:tracePt t="2618" x="6580188" y="2978150"/>
          <p14:tracePt t="2619" x="6554788" y="2978150"/>
          <p14:tracePt t="2635" x="6529388" y="2990850"/>
          <p14:tracePt t="2637" x="6516688" y="3003550"/>
          <p14:tracePt t="2668" x="6492875" y="3003550"/>
          <p14:tracePt t="2784" x="6480175" y="3016250"/>
          <p14:tracePt t="2802" x="6467475" y="3028950"/>
          <p14:tracePt t="3048" x="6467475" y="3041650"/>
          <p14:tracePt t="3096" x="6467475" y="3054350"/>
          <p14:tracePt t="3176" x="6480175" y="3065463"/>
          <p14:tracePt t="3320" x="6492875" y="3065463"/>
          <p14:tracePt t="3336" x="6503988" y="3065463"/>
          <p14:tracePt t="3352" x="6516688" y="3065463"/>
          <p14:tracePt t="3368" x="6529388" y="3065463"/>
          <p14:tracePt t="3369" x="6542088" y="3065463"/>
          <p14:tracePt t="3385" x="6554788" y="3065463"/>
          <p14:tracePt t="3386" x="6567488" y="3065463"/>
          <p14:tracePt t="3402" x="6592888" y="3065463"/>
          <p14:tracePt t="3418" x="6629400" y="3065463"/>
          <p14:tracePt t="3419" x="6642100" y="3065463"/>
          <p14:tracePt t="3435" x="6667500" y="3054350"/>
          <p14:tracePt t="3436" x="6680200" y="3054350"/>
          <p14:tracePt t="3452" x="6716713" y="3041650"/>
          <p14:tracePt t="3452" x="6742113" y="3028950"/>
          <p14:tracePt t="3468" x="6767513" y="3028950"/>
          <p14:tracePt t="3469" x="6792913" y="3016250"/>
          <p14:tracePt t="3485" x="6816725" y="3003550"/>
          <p14:tracePt t="3502" x="6842125" y="3003550"/>
          <p14:tracePt t="3503" x="6854825" y="3003550"/>
          <p14:tracePt t="3518" x="6867525" y="2990850"/>
          <p14:tracePt t="3520" x="6892925" y="2978150"/>
          <p14:tracePt t="3536" x="6905625" y="2978150"/>
          <p14:tracePt t="3552" x="6905625" y="2965450"/>
          <p14:tracePt t="3568" x="6916738" y="2965450"/>
          <p14:tracePt t="3585" x="6942138" y="2965450"/>
          <p14:tracePt t="3602" x="6942138" y="2952750"/>
          <p14:tracePt t="3618" x="6967538" y="2941638"/>
          <p14:tracePt t="3635" x="6980238" y="2928938"/>
          <p14:tracePt t="3652" x="6992938" y="2916238"/>
          <p14:tracePt t="3653" x="7005638" y="2916238"/>
          <p14:tracePt t="3668" x="7016750" y="2916238"/>
          <p14:tracePt t="3670" x="7029450" y="2903538"/>
          <p14:tracePt t="3685" x="7054850" y="2890838"/>
          <p14:tracePt t="3686" x="7054850" y="2878138"/>
          <p14:tracePt t="3702" x="7067550" y="2878138"/>
          <p14:tracePt t="3702" x="7092950" y="2878138"/>
          <p14:tracePt t="3718" x="7105650" y="2852738"/>
          <p14:tracePt t="3720" x="7142163" y="2840038"/>
          <p14:tracePt t="3735" x="7154863" y="2828925"/>
          <p14:tracePt t="3737" x="7180263" y="2816225"/>
          <p14:tracePt t="3752" x="7192963" y="2803525"/>
          <p14:tracePt t="3753" x="7229475" y="2778125"/>
          <p14:tracePt t="3768" x="7254875" y="2778125"/>
          <p14:tracePt t="3769" x="7280275" y="2752725"/>
          <p14:tracePt t="3785" x="7318375" y="2740025"/>
          <p14:tracePt t="3786" x="7329488" y="2740025"/>
          <p14:tracePt t="3802" x="7367588" y="2716213"/>
          <p14:tracePt t="3803" x="7392988" y="2703513"/>
          <p14:tracePt t="3818" x="7405688" y="2690813"/>
          <p14:tracePt t="3819" x="7429500" y="2678113"/>
          <p14:tracePt t="3835" x="7429500" y="2665413"/>
          <p14:tracePt t="3836" x="7454900" y="2665413"/>
          <p14:tracePt t="3852" x="7467600" y="2652713"/>
          <p14:tracePt t="3853" x="7493000" y="2627313"/>
          <p14:tracePt t="3868" x="7505700" y="2616200"/>
          <p14:tracePt t="3885" x="7518400" y="2616200"/>
          <p14:tracePt t="3902" x="7531100" y="2616200"/>
          <p14:tracePt t="3903" x="7542213" y="2603500"/>
          <p14:tracePt t="3920" x="7542213" y="2590800"/>
          <p14:tracePt t="5016" x="7542213" y="2578100"/>
          <p14:tracePt t="5688" x="7542213" y="2565400"/>
          <p14:tracePt t="5752" x="7542213" y="2552700"/>
          <p14:tracePt t="5872" x="7531100" y="2552700"/>
          <p14:tracePt t="5936" x="7518400" y="2552700"/>
          <p14:tracePt t="6024" x="7505700" y="2552700"/>
          <p14:tracePt t="6128" x="7493000" y="2552700"/>
          <p14:tracePt t="6136" x="7480300" y="2552700"/>
          <p14:tracePt t="6154" x="7467600" y="2552700"/>
          <p14:tracePt t="6192" x="7454900" y="2552700"/>
          <p14:tracePt t="6224" x="7442200" y="2552700"/>
          <p14:tracePt t="6240" x="7429500" y="2565400"/>
          <p14:tracePt t="6264" x="7418388" y="2565400"/>
          <p14:tracePt t="6280" x="7405688" y="2565400"/>
          <p14:tracePt t="6304" x="7392988" y="2565400"/>
          <p14:tracePt t="6328" x="7380288" y="2565400"/>
          <p14:tracePt t="6352" x="7367588" y="2590800"/>
          <p14:tracePt t="6392" x="7354888" y="2590800"/>
          <p14:tracePt t="6408" x="7342188" y="2590800"/>
          <p14:tracePt t="6440" x="7329488" y="2590800"/>
          <p14:tracePt t="6480" x="7318375" y="2590800"/>
          <p14:tracePt t="6496" x="7305675" y="2590800"/>
          <p14:tracePt t="6528" x="7292975" y="2590800"/>
          <p14:tracePt t="6536" x="7280275" y="2590800"/>
          <p14:tracePt t="6560" x="7267575" y="2590800"/>
          <p14:tracePt t="6576" x="7254875" y="2590800"/>
          <p14:tracePt t="6592" x="7242175" y="2590800"/>
          <p14:tracePt t="6624" x="7229475" y="2590800"/>
          <p14:tracePt t="6635" x="7218363" y="2590800"/>
          <p14:tracePt t="6651" x="7205663" y="2590800"/>
          <p14:tracePt t="6680" x="7192963" y="2590800"/>
          <p14:tracePt t="6688" x="7180263" y="2590800"/>
          <p14:tracePt t="6701" x="7167563" y="2590800"/>
          <p14:tracePt t="6720" x="7142163" y="2578100"/>
          <p14:tracePt t="6736" x="7129463" y="2578100"/>
          <p14:tracePt t="6760" x="7118350" y="2578100"/>
          <p14:tracePt t="6768" x="7105650" y="2578100"/>
          <p14:tracePt t="6785" x="7092950" y="2578100"/>
          <p14:tracePt t="6785" x="7080250" y="2565400"/>
          <p14:tracePt t="6801" x="7067550" y="2565400"/>
          <p14:tracePt t="6818" x="7054850" y="2565400"/>
          <p14:tracePt t="6835" x="7042150" y="2552700"/>
          <p14:tracePt t="6835" x="7029450" y="2552700"/>
          <p14:tracePt t="6851" x="7016750" y="2552700"/>
          <p14:tracePt t="6852" x="6992938" y="2540000"/>
          <p14:tracePt t="6868" x="6980238" y="2540000"/>
          <p14:tracePt t="6885" x="6967538" y="2540000"/>
          <p14:tracePt t="6885" x="6942138" y="2540000"/>
          <p14:tracePt t="6901" x="6916738" y="2540000"/>
          <p14:tracePt t="6918" x="6892925" y="2540000"/>
          <p14:tracePt t="6919" x="6880225" y="2540000"/>
          <p14:tracePt t="6920" x="6867525" y="2540000"/>
          <p14:tracePt t="6935" x="6829425" y="2516188"/>
          <p14:tracePt t="6936" x="6816725" y="2516188"/>
          <p14:tracePt t="6952" x="6805613" y="2503488"/>
          <p14:tracePt t="6953" x="6767513" y="2503488"/>
          <p14:tracePt t="6968" x="6754813" y="2503488"/>
          <p14:tracePt t="6969" x="6729413" y="2503488"/>
          <p14:tracePt t="6985" x="6704013" y="2503488"/>
          <p14:tracePt t="6986" x="6667500" y="2503488"/>
          <p14:tracePt t="7018" x="6604000" y="2490788"/>
          <p14:tracePt t="7019" x="6567488" y="2490788"/>
          <p14:tracePt t="7035" x="6516688" y="2465388"/>
          <p14:tracePt t="7040" x="6492875" y="2465388"/>
          <p14:tracePt t="7051" x="6467475" y="2465388"/>
          <p14:tracePt t="7068" x="6429375" y="2465388"/>
          <p14:tracePt t="7069" x="6403975" y="2452688"/>
          <p14:tracePt t="7085" x="6391275" y="2452688"/>
          <p14:tracePt t="7086" x="6354763" y="2452688"/>
          <p14:tracePt t="7101" x="6329363" y="2452688"/>
          <p14:tracePt t="7103" x="6303963" y="2452688"/>
          <p14:tracePt t="7118" x="6267450" y="2439988"/>
          <p14:tracePt t="7118" x="6242050" y="2439988"/>
          <p14:tracePt t="7120" x="6216650" y="2439988"/>
          <p14:tracePt t="7135" x="6180138" y="2414588"/>
          <p14:tracePt t="7136" x="6154738" y="2414588"/>
          <p14:tracePt t="7151" x="6116638" y="2414588"/>
          <p14:tracePt t="7153" x="6078538" y="2414588"/>
          <p14:tracePt t="7168" x="6067425" y="2414588"/>
          <p14:tracePt t="7169" x="6042025" y="2403475"/>
          <p14:tracePt t="7185" x="6016625" y="2403475"/>
          <p14:tracePt t="7186" x="5991225" y="2403475"/>
          <p14:tracePt t="7201" x="5978525" y="2403475"/>
          <p14:tracePt t="7203" x="5929313" y="2390775"/>
          <p14:tracePt t="7218" x="5903913" y="2390775"/>
          <p14:tracePt t="7220" x="5867400" y="2390775"/>
          <p14:tracePt t="7235" x="5829300" y="2390775"/>
          <p14:tracePt t="7236" x="5803900" y="2390775"/>
          <p14:tracePt t="7251" x="5767388" y="2390775"/>
          <p14:tracePt t="7253" x="5729288" y="2390775"/>
          <p14:tracePt t="7268" x="5691188" y="2390775"/>
          <p14:tracePt t="7269" x="5654675" y="2390775"/>
          <p14:tracePt t="7285" x="5616575" y="2390775"/>
          <p14:tracePt t="7286" x="5578475" y="2390775"/>
          <p14:tracePt t="7301" x="5541963" y="2390775"/>
          <p14:tracePt t="7303" x="5503863" y="2390775"/>
          <p14:tracePt t="7318" x="5454650" y="2390775"/>
          <p14:tracePt t="7319" x="5403850" y="2390775"/>
          <p14:tracePt t="7320" x="5365750" y="2390775"/>
          <p14:tracePt t="7335" x="5316538" y="2390775"/>
          <p14:tracePt t="7336" x="5303838" y="2390775"/>
          <p14:tracePt t="7351" x="5253038" y="2390775"/>
          <p14:tracePt t="7352" x="5216525" y="2390775"/>
          <p14:tracePt t="7368" x="5203825" y="2390775"/>
          <p14:tracePt t="7369" x="5153025" y="2390775"/>
          <p14:tracePt t="7385" x="5116513" y="2390775"/>
          <p14:tracePt t="7386" x="5103813" y="2390775"/>
          <p14:tracePt t="7401" x="5065713" y="2390775"/>
          <p14:tracePt t="7403" x="5029200" y="2390775"/>
          <p14:tracePt t="7418" x="4991100" y="2390775"/>
          <p14:tracePt t="7418" x="4965700" y="2390775"/>
          <p14:tracePt t="7435" x="4929188" y="2390775"/>
          <p14:tracePt t="7435" x="4891088" y="2390775"/>
          <p14:tracePt t="7451" x="4829175" y="2390775"/>
          <p14:tracePt t="7453" x="4791075" y="2390775"/>
          <p14:tracePt t="7468" x="4740275" y="2390775"/>
          <p14:tracePt t="7469" x="4716463" y="2390775"/>
          <p14:tracePt t="7485" x="4665663" y="2390775"/>
          <p14:tracePt t="7485" x="4616450" y="2390775"/>
          <p14:tracePt t="7501" x="4565650" y="2390775"/>
          <p14:tracePt t="7503" x="4527550" y="2390775"/>
          <p14:tracePt t="7518" x="4465638" y="2390775"/>
          <p14:tracePt t="7519" x="4440238" y="2390775"/>
          <p14:tracePt t="7534" x="4416425" y="2390775"/>
          <p14:tracePt t="7535" x="4378325" y="2390775"/>
          <p14:tracePt t="7536" x="4352925" y="2390775"/>
          <p14:tracePt t="7551" x="4327525" y="2390775"/>
          <p14:tracePt t="7552" x="4291013" y="2390775"/>
          <p14:tracePt t="7568" x="4278313" y="2390775"/>
          <p14:tracePt t="7569" x="4240213" y="2390775"/>
          <p14:tracePt t="7585" x="4203700" y="2390775"/>
          <p14:tracePt t="7585" x="4191000" y="2390775"/>
          <p14:tracePt t="7601" x="4152900" y="2390775"/>
          <p14:tracePt t="7602" x="4114800" y="2390775"/>
          <p14:tracePt t="7618" x="4103688" y="2390775"/>
          <p14:tracePt t="7618" x="4078288" y="2390775"/>
          <p14:tracePt t="7634" x="4065588" y="2390775"/>
          <p14:tracePt t="7635" x="4027488" y="2390775"/>
          <p14:tracePt t="7651" x="4014788" y="2390775"/>
          <p14:tracePt t="7652" x="3990975" y="2390775"/>
          <p14:tracePt t="7668" x="3978275" y="2390775"/>
          <p14:tracePt t="7668" x="3940175" y="2390775"/>
          <p14:tracePt t="7684" x="3927475" y="2390775"/>
          <p14:tracePt t="7685" x="3914775" y="2390775"/>
          <p14:tracePt t="7702" x="3902075" y="2390775"/>
          <p14:tracePt t="7703" x="3878263" y="2390775"/>
          <p14:tracePt t="7703" x="3852863" y="2390775"/>
          <p14:tracePt t="7718" x="3840163" y="2390775"/>
          <p14:tracePt t="7720" x="3814763" y="2390775"/>
          <p14:tracePt t="7735" x="3790950" y="2390775"/>
          <p14:tracePt t="7736" x="3765550" y="2390775"/>
          <p14:tracePt t="7751" x="3752850" y="2390775"/>
          <p14:tracePt t="7752" x="3727450" y="2390775"/>
          <p14:tracePt t="7768" x="3678238" y="2390775"/>
          <p14:tracePt t="7784" x="3665538" y="2390775"/>
          <p14:tracePt t="7785" x="3627438" y="2390775"/>
          <p14:tracePt t="7801" x="3614738" y="2390775"/>
          <p14:tracePt t="7803" x="3602038" y="2390775"/>
          <p14:tracePt t="7818" x="3578225" y="2378075"/>
          <p14:tracePt t="7835" x="3565525" y="2378075"/>
          <p14:tracePt t="7835" x="3552825" y="2378075"/>
          <p14:tracePt t="7851" x="3540125" y="2378075"/>
          <p14:tracePt t="7853" x="3527425" y="2378075"/>
          <p14:tracePt t="7868" x="3514725" y="2365375"/>
          <p14:tracePt t="7868" x="3502025" y="2365375"/>
          <p14:tracePt t="7884" x="3478213" y="2365375"/>
          <p14:tracePt t="7885" x="3465513" y="2365375"/>
          <p14:tracePt t="7901" x="3452813" y="2365375"/>
          <p14:tracePt t="7903" x="3427413" y="2352675"/>
          <p14:tracePt t="7918" x="3414713" y="2352675"/>
          <p14:tracePt t="7919" x="3402013" y="2352675"/>
          <p14:tracePt t="7934" x="3389313" y="2352675"/>
          <p14:tracePt t="7952" x="3376613" y="2352675"/>
          <p14:tracePt t="7968" x="3365500" y="2352675"/>
          <p14:tracePt t="7969" x="3352800" y="2352675"/>
          <p14:tracePt t="7985" x="3340100" y="2339975"/>
          <p14:tracePt t="8016" x="3327400" y="2339975"/>
          <p14:tracePt t="8038" x="3314700" y="2339975"/>
          <p14:tracePt t="8072" x="3302000" y="2339975"/>
          <p14:tracePt t="8084" x="3289300" y="2339975"/>
          <p14:tracePt t="8112" x="3276600" y="2339975"/>
          <p14:tracePt t="8152" x="3265488" y="2327275"/>
          <p14:tracePt t="8296" x="3252788" y="2327275"/>
          <p14:tracePt t="8328" x="3240088" y="2327275"/>
          <p14:tracePt t="8376" x="3214688" y="2314575"/>
          <p14:tracePt t="8408" x="3201988" y="2314575"/>
          <p14:tracePt t="8432" x="3189288" y="2314575"/>
          <p14:tracePt t="8448" x="3176588" y="2314575"/>
          <p14:tracePt t="8464" x="3165475" y="2314575"/>
          <p14:tracePt t="8480" x="3152775" y="2314575"/>
          <p14:tracePt t="8488" x="3140075" y="2314575"/>
          <p14:tracePt t="8504" x="3127375" y="2314575"/>
          <p14:tracePt t="8520" x="3114675" y="2314575"/>
          <p14:tracePt t="8536" x="3101975" y="2314575"/>
          <p14:tracePt t="8560" x="3089275" y="2314575"/>
          <p14:tracePt t="8616" x="3076575" y="2314575"/>
          <p14:tracePt t="8634" x="3065463" y="2314575"/>
          <p14:tracePt t="8651" x="3052763" y="2314575"/>
          <p14:tracePt t="8668" x="3040063" y="2314575"/>
          <p14:tracePt t="8684" x="3027363" y="2314575"/>
          <p14:tracePt t="8701" x="3014663" y="2314575"/>
          <p14:tracePt t="8718" x="3001963" y="2314575"/>
          <p14:tracePt t="8720" x="2989263" y="2314575"/>
          <p14:tracePt t="8734" x="2976563" y="2314575"/>
          <p14:tracePt t="8753" x="2963863" y="2314575"/>
          <p14:tracePt t="8768" x="2952750" y="2314575"/>
          <p14:tracePt t="8769" x="2940050" y="2314575"/>
          <p14:tracePt t="8792" x="2927350" y="2314575"/>
          <p14:tracePt t="8801" x="2914650" y="2314575"/>
          <p14:tracePt t="8824" x="2901950" y="2314575"/>
          <p14:tracePt t="8856" x="2889250" y="2314575"/>
          <p14:tracePt t="8896" x="2876550" y="2314575"/>
          <p14:tracePt t="8904" x="2863850" y="2314575"/>
          <p14:tracePt t="8920" x="2852738" y="2314575"/>
          <p14:tracePt t="8934" x="2840038" y="2314575"/>
          <p14:tracePt t="8936" x="2827338" y="2314575"/>
          <p14:tracePt t="8951" x="2814638" y="2314575"/>
          <p14:tracePt t="8953" x="2801938" y="2314575"/>
          <p14:tracePt t="8968" x="2789238" y="2314575"/>
          <p14:tracePt t="8968" x="2776538" y="2314575"/>
          <p14:tracePt t="8984" x="2752725" y="2314575"/>
          <p14:tracePt t="9001" x="2740025" y="2314575"/>
          <p14:tracePt t="9002" x="2701925" y="2314575"/>
          <p14:tracePt t="9019" x="2676525" y="2314575"/>
          <p14:tracePt t="9035" x="2651125" y="2314575"/>
          <p14:tracePt t="9035" x="2627313" y="2314575"/>
          <p14:tracePt t="9051" x="2601913" y="2314575"/>
          <p14:tracePt t="9056" x="2576513" y="2314575"/>
          <p14:tracePt t="9068" x="2576513" y="2327275"/>
          <p14:tracePt t="9084" x="2551113" y="2327275"/>
          <p14:tracePt t="9101" x="2540000" y="2327275"/>
          <p14:tracePt t="9102" x="2527300" y="2327275"/>
          <p14:tracePt t="9118" x="2514600" y="2327275"/>
          <p14:tracePt t="9118" x="2501900" y="2327275"/>
          <p14:tracePt t="9120" x="2489200" y="2327275"/>
          <p14:tracePt t="9134" x="2451100" y="2327275"/>
          <p14:tracePt t="9151" x="2427288" y="2327275"/>
          <p14:tracePt t="9152" x="2414588" y="2327275"/>
          <p14:tracePt t="9168" x="2401888" y="2327275"/>
          <p14:tracePt t="9168" x="2389188" y="2327275"/>
          <p14:tracePt t="9184" x="2376488" y="2327275"/>
          <p14:tracePt t="9201" x="2363788" y="2327275"/>
          <p14:tracePt t="9202" x="2351088" y="2327275"/>
          <p14:tracePt t="9218" x="2338388" y="2327275"/>
          <p14:tracePt t="9234" x="2327275" y="2327275"/>
          <p14:tracePt t="9251" x="2314575" y="2327275"/>
          <p14:tracePt t="9268" x="2301875" y="2327275"/>
          <p14:tracePt t="9288" x="2289175" y="2327275"/>
          <p14:tracePt t="9304" x="2276475" y="2327275"/>
          <p14:tracePt t="9318" x="2263775" y="2327275"/>
          <p14:tracePt t="9334" x="2251075" y="2327275"/>
          <p14:tracePt t="9352" x="2227263" y="2327275"/>
          <p14:tracePt t="9352" x="2214563" y="2327275"/>
          <p14:tracePt t="9368" x="2201863" y="2327275"/>
          <p14:tracePt t="9384" x="2189163" y="2327275"/>
          <p14:tracePt t="9401" x="2176463" y="2327275"/>
          <p14:tracePt t="9418" x="2163763" y="2327275"/>
          <p14:tracePt t="9864" x="2176463" y="2327275"/>
          <p14:tracePt t="9872" x="2227263" y="2314575"/>
          <p14:tracePt t="9884" x="2276475" y="2303463"/>
          <p14:tracePt t="9901" x="2363788" y="2303463"/>
          <p14:tracePt t="9902" x="2451100" y="2278063"/>
          <p14:tracePt t="9918" x="2563813" y="2278063"/>
          <p14:tracePt t="9918" x="2701925" y="2265363"/>
          <p14:tracePt t="9920" x="2840038" y="2265363"/>
          <p14:tracePt t="9934" x="2976563" y="2265363"/>
          <p14:tracePt t="9936" x="3101975" y="2265363"/>
          <p14:tracePt t="9951" x="3227388" y="2265363"/>
          <p14:tracePt t="9952" x="3352800" y="2265363"/>
          <p14:tracePt t="9968" x="3478213" y="2265363"/>
          <p14:tracePt t="9969" x="3627438" y="2265363"/>
          <p14:tracePt t="9984" x="3802063" y="2303463"/>
          <p14:tracePt t="9985" x="4002088" y="2303463"/>
          <p14:tracePt t="10002" x="4303713" y="2352675"/>
          <p14:tracePt t="10003" x="4603750" y="2390775"/>
          <p14:tracePt t="10017" x="4878388" y="2452688"/>
          <p14:tracePt t="10018" x="5165725" y="2490788"/>
          <p14:tracePt t="10024" x="5353050" y="2503488"/>
          <p14:tracePt t="10034" x="5578475" y="2540000"/>
          <p14:tracePt t="10051" x="5803900" y="2565400"/>
          <p14:tracePt t="10051" x="5954713" y="2603500"/>
          <p14:tracePt t="10068" x="6091238" y="2616200"/>
          <p14:tracePt t="10069" x="6254750" y="2652713"/>
          <p14:tracePt t="10084" x="6391275" y="2690813"/>
          <p14:tracePt t="10085" x="6542088" y="2703513"/>
          <p14:tracePt t="10101" x="6667500" y="2716213"/>
          <p14:tracePt t="10102" x="6805613" y="2728913"/>
          <p14:tracePt t="10118" x="6905625" y="2752725"/>
          <p14:tracePt t="10118" x="6980238" y="2752725"/>
          <p14:tracePt t="10120" x="7080250" y="2765425"/>
          <p14:tracePt t="10134" x="7142163" y="2778125"/>
          <p14:tracePt t="10136" x="7167563" y="2778125"/>
          <p14:tracePt t="10151" x="7205663" y="2803525"/>
          <p14:tracePt t="10168" x="7242175" y="2816225"/>
          <p14:tracePt t="10184" x="7254875" y="2816225"/>
          <p14:tracePt t="10201" x="7267575" y="2816225"/>
          <p14:tracePt t="10202" x="7280275" y="2816225"/>
          <p14:tracePt t="10218" x="7305675" y="2816225"/>
          <p14:tracePt t="10218" x="7305675" y="2828925"/>
          <p14:tracePt t="10234" x="7318375" y="2828925"/>
          <p14:tracePt t="10235" x="7342188" y="2840038"/>
          <p14:tracePt t="10251" x="7354888" y="2852738"/>
          <p14:tracePt t="10268" x="7367588" y="2865438"/>
          <p14:tracePt t="10268" x="7380288" y="2865438"/>
          <p14:tracePt t="10284" x="7405688" y="2865438"/>
          <p14:tracePt t="10285" x="7429500" y="2890838"/>
          <p14:tracePt t="10301" x="7442200" y="2890838"/>
          <p14:tracePt t="10302" x="7480300" y="2916238"/>
          <p14:tracePt t="10318" x="7505700" y="2928938"/>
          <p14:tracePt t="10318" x="7531100" y="2941638"/>
          <p14:tracePt t="10320" x="7542213" y="2952750"/>
          <p14:tracePt t="10334" x="7567613" y="2965450"/>
          <p14:tracePt t="10336" x="7605713" y="2978150"/>
          <p14:tracePt t="10351" x="7642225" y="3003550"/>
          <p14:tracePt t="10352" x="7667625" y="3016250"/>
          <p14:tracePt t="10368" x="7718425" y="3041650"/>
          <p14:tracePt t="10368" x="7742238" y="3054350"/>
          <p14:tracePt t="10384" x="7780338" y="3065463"/>
          <p14:tracePt t="10401" x="7793038" y="3078163"/>
          <p14:tracePt t="10402" x="7805738" y="3103563"/>
          <p14:tracePt t="10418" x="7831138" y="3103563"/>
          <p14:tracePt t="10418" x="7843838" y="3116263"/>
          <p14:tracePt t="10434" x="7867650" y="3128963"/>
          <p14:tracePt t="10435" x="7880350" y="3128963"/>
          <p14:tracePt t="10451" x="7893050" y="3141663"/>
          <p14:tracePt t="10568" x="7893050" y="3154363"/>
          <p14:tracePt t="10592" x="7880350" y="3154363"/>
          <p14:tracePt t="10601" x="7867650" y="3154363"/>
          <p14:tracePt t="10618" x="7854950" y="3154363"/>
          <p14:tracePt t="10634" x="7843838" y="3154363"/>
          <p14:tracePt t="10635" x="7831138" y="3154363"/>
          <p14:tracePt t="10651" x="7831138" y="3165475"/>
          <p14:tracePt t="10668" x="7818438" y="3165475"/>
          <p14:tracePt t="10684" x="7805738" y="3165475"/>
          <p14:tracePt t="10712" x="7793038" y="3165475"/>
          <p14:tracePt t="10728" x="7780338" y="3165475"/>
          <p14:tracePt t="10744" x="7767638" y="3165475"/>
          <p14:tracePt t="10752" x="7742238" y="3165475"/>
          <p14:tracePt t="10768" x="7731125" y="3165475"/>
          <p14:tracePt t="10784" x="7705725" y="3165475"/>
          <p14:tracePt t="10785" x="7705725" y="3178175"/>
          <p14:tracePt t="10801" x="7693025" y="3178175"/>
          <p14:tracePt t="10817" x="7680325" y="3178175"/>
          <p14:tracePt t="10834" x="7667625" y="3190875"/>
          <p14:tracePt t="10851" x="7654925" y="3190875"/>
          <p14:tracePt t="10851" x="7631113" y="3190875"/>
          <p14:tracePt t="10872" x="7618413" y="3190875"/>
          <p14:tracePt t="10884" x="7605713" y="3190875"/>
          <p14:tracePt t="10901" x="7593013" y="3190875"/>
          <p14:tracePt t="10901" x="7580313" y="3190875"/>
          <p14:tracePt t="10918" x="7554913" y="3190875"/>
          <p14:tracePt t="10934" x="7542213" y="3190875"/>
          <p14:tracePt t="10952" x="7531100" y="3203575"/>
          <p14:tracePt t="10984" x="7518400" y="3203575"/>
          <p14:tracePt t="11002" x="7505700" y="3203575"/>
          <p14:tracePt t="12096" x="7493000" y="3203575"/>
          <p14:tracePt t="12120" x="7480300" y="3203575"/>
          <p14:tracePt t="12143" x="7467600" y="3203575"/>
          <p14:tracePt t="12176" x="7442200" y="3203575"/>
          <p14:tracePt t="12184" x="7429500" y="3203575"/>
          <p14:tracePt t="12201" x="7405688" y="3203575"/>
          <p14:tracePt t="12217" x="7380288" y="3203575"/>
          <p14:tracePt t="12218" x="7354888" y="3203575"/>
          <p14:tracePt t="12234" x="7342188" y="3203575"/>
          <p14:tracePt t="12251" x="7329488" y="3203575"/>
          <p14:tracePt t="12251" x="7318375" y="3203575"/>
          <p14:tracePt t="12267" x="7305675" y="3203575"/>
          <p14:tracePt t="12268" x="7292975" y="3203575"/>
          <p14:tracePt t="12284" x="7280275" y="3203575"/>
          <p14:tracePt t="12285" x="7267575" y="3203575"/>
          <p14:tracePt t="12301" x="7254875" y="3203575"/>
          <p14:tracePt t="12302" x="7242175" y="3203575"/>
          <p14:tracePt t="12317" x="7229475" y="3203575"/>
          <p14:tracePt t="12336" x="7218363" y="3203575"/>
          <p14:tracePt t="13048" x="7205663" y="3203575"/>
          <p14:tracePt t="15336" x="7218363" y="3216275"/>
          <p14:tracePt t="15352" x="7229475" y="3216275"/>
          <p14:tracePt t="15367" x="7242175" y="3216275"/>
          <p14:tracePt t="15368" x="7267575" y="3216275"/>
          <p14:tracePt t="16144" x="7254875" y="3216275"/>
          <p14:tracePt t="16167" x="7242175" y="3216275"/>
          <p14:tracePt t="16231" x="7229475" y="3216275"/>
          <p14:tracePt t="16255" x="7218363" y="3216275"/>
          <p14:tracePt t="16311" x="7205663" y="3216275"/>
          <p14:tracePt t="16520" x="7192963" y="3216275"/>
          <p14:tracePt t="16616" x="7180263" y="3228975"/>
          <p14:tracePt t="18504" x="7180263" y="3241675"/>
          <p14:tracePt t="18551" x="7167563" y="3254375"/>
          <p14:tracePt t="19215" x="7154863" y="3254375"/>
          <p14:tracePt t="19247" x="7154863" y="3267075"/>
          <p14:tracePt t="19263" x="7154863" y="3278188"/>
          <p14:tracePt t="19280" x="7167563" y="3290888"/>
          <p14:tracePt t="19303" x="7180263" y="3303588"/>
          <p14:tracePt t="19317" x="7180263" y="3316288"/>
          <p14:tracePt t="19335" x="7180263" y="3328988"/>
          <p14:tracePt t="19375" x="7180263" y="3354388"/>
          <p14:tracePt t="19615" x="7192963" y="3367088"/>
          <p14:tracePt t="21415" x="7192963" y="3390900"/>
          <p14:tracePt t="21487" x="7192963" y="3403600"/>
          <p14:tracePt t="21527" x="7192963" y="3416300"/>
          <p14:tracePt t="21943" x="7205663" y="3429000"/>
          <p14:tracePt t="22375" x="7218363" y="3441700"/>
          <p14:tracePt t="22415" x="7229475" y="3454400"/>
          <p14:tracePt t="22463" x="7242175" y="3467100"/>
          <p14:tracePt t="22479" x="7242175" y="3479800"/>
          <p14:tracePt t="22503" x="7267575" y="3490913"/>
          <p14:tracePt t="22543" x="7267575" y="3503613"/>
          <p14:tracePt t="22551" x="7267575" y="3516313"/>
          <p14:tracePt t="22575" x="7280275" y="3516313"/>
          <p14:tracePt t="22599" x="7280275" y="3529013"/>
          <p14:tracePt t="22631" x="7305675" y="3541713"/>
          <p14:tracePt t="22650" x="7305675" y="3554413"/>
          <p14:tracePt t="22666" x="7318375" y="3554413"/>
          <p14:tracePt t="22695" x="7329488" y="3579813"/>
          <p14:tracePt t="22711" x="7329488" y="3590925"/>
          <p14:tracePt t="22735" x="7342188" y="3590925"/>
          <p14:tracePt t="22751" x="7354888" y="3603625"/>
          <p14:tracePt t="22767" x="7367588" y="3616325"/>
          <p14:tracePt t="22783" x="7367588" y="3629025"/>
          <p14:tracePt t="22800" x="7380288" y="3641725"/>
          <p14:tracePt t="22831" x="7392988" y="3654425"/>
          <p14:tracePt t="22863" x="7405688" y="3667125"/>
          <p14:tracePt t="22879" x="7418388" y="3679825"/>
          <p14:tracePt t="22887" x="7418388" y="3692525"/>
          <p14:tracePt t="22900" x="7429500" y="3703638"/>
          <p14:tracePt t="22916" x="7429500" y="3716338"/>
          <p14:tracePt t="22933" x="7442200" y="3741738"/>
          <p14:tracePt t="22933" x="7454900" y="3754438"/>
          <p14:tracePt t="22935" x="7467600" y="3792538"/>
          <p14:tracePt t="22949" x="7480300" y="3803650"/>
          <p14:tracePt t="22951" x="7493000" y="3829050"/>
          <p14:tracePt t="22966" x="7518400" y="3867150"/>
          <p14:tracePt t="22968" x="7531100" y="3879850"/>
          <p14:tracePt t="22983" x="7531100" y="3892550"/>
          <p14:tracePt t="22984" x="7542213" y="3929063"/>
          <p14:tracePt t="23002" x="7567613" y="3941763"/>
          <p14:tracePt t="23016" x="7580313" y="3941763"/>
          <p14:tracePt t="23095" x="7593013" y="3967163"/>
          <p14:tracePt t="23111" x="7605713" y="3967163"/>
          <p14:tracePt t="23119" x="7605713" y="3979863"/>
          <p14:tracePt t="23133" x="7605713" y="3992563"/>
          <p14:tracePt t="23149" x="7618413" y="4017963"/>
          <p14:tracePt t="23150" x="7631113" y="4029075"/>
          <p14:tracePt t="23152" x="7654925" y="4041775"/>
          <p14:tracePt t="23166" x="7654925" y="4054475"/>
          <p14:tracePt t="23167" x="7667625" y="4079875"/>
          <p14:tracePt t="23183" x="7680325" y="4092575"/>
          <p14:tracePt t="23184" x="7693025" y="4105275"/>
          <p14:tracePt t="23199" x="7693025" y="4129088"/>
          <p14:tracePt t="23200" x="7731125" y="4154488"/>
          <p14:tracePt t="23216" x="7731125" y="4167188"/>
          <p14:tracePt t="23217" x="7731125" y="4179888"/>
          <p14:tracePt t="23233" x="7742238" y="4192588"/>
          <p14:tracePt t="23233" x="7754938" y="4217988"/>
          <p14:tracePt t="23249" x="7754938" y="4230688"/>
          <p14:tracePt t="23250" x="7767638" y="4241800"/>
          <p14:tracePt t="23266" x="7780338" y="4254500"/>
          <p14:tracePt t="23283" x="7780338" y="4267200"/>
          <p14:tracePt t="23299" x="7780338" y="4279900"/>
          <p14:tracePt t="23316" x="7780338" y="4292600"/>
          <p14:tracePt t="23317" x="7793038" y="4305300"/>
          <p14:tracePt t="23333" x="7793038" y="4318000"/>
          <p14:tracePt t="23349" x="7793038" y="4330700"/>
          <p14:tracePt t="23351" x="7793038" y="4341813"/>
          <p14:tracePt t="23368" x="7805738" y="4354513"/>
          <p14:tracePt t="23383" x="7805738" y="4367213"/>
          <p14:tracePt t="23383" x="7805738" y="4379913"/>
          <p14:tracePt t="23399" x="7818438" y="4392613"/>
          <p14:tracePt t="23416" x="7818438" y="4405313"/>
          <p14:tracePt t="23433" x="7818438" y="4418013"/>
          <p14:tracePt t="23449" x="7818438" y="4430713"/>
          <p14:tracePt t="23466" x="7818438" y="4454525"/>
          <p14:tracePt t="23591" x="7818438" y="4467225"/>
          <p14:tracePt t="24031" x="7818438" y="4492625"/>
          <p14:tracePt t="24049" x="7818438" y="4505325"/>
          <p14:tracePt t="24050" x="7805738" y="4505325"/>
          <p14:tracePt t="24071" x="7805738" y="4518025"/>
          <p14:tracePt t="24087" x="7793038" y="4530725"/>
          <p14:tracePt t="24103" x="7780338" y="4543425"/>
          <p14:tracePt t="24239" x="7805738" y="4543425"/>
          <p14:tracePt t="24249" x="7818438" y="4543425"/>
          <p14:tracePt t="24266" x="7843838" y="4543425"/>
          <p14:tracePt t="24267" x="7867650" y="4554538"/>
          <p14:tracePt t="24283" x="7893050" y="4554538"/>
          <p14:tracePt t="24303" x="7905750" y="4554538"/>
          <p14:tracePt t="24316" x="7918450" y="4554538"/>
          <p14:tracePt t="24333" x="7931150" y="4554538"/>
          <p14:tracePt t="25063" x="7943850" y="4567238"/>
          <p14:tracePt t="25079" x="7943850" y="4579938"/>
          <p14:tracePt t="25095" x="7954963" y="4618038"/>
          <p14:tracePt t="25103" x="7954963" y="4630738"/>
          <p14:tracePt t="25116" x="7954963" y="4656138"/>
          <p14:tracePt t="25133" x="7967663" y="4692650"/>
          <p14:tracePt t="25133" x="7967663" y="4718050"/>
          <p14:tracePt t="25135" x="7967663" y="4756150"/>
          <p14:tracePt t="25149" x="7967663" y="4768850"/>
          <p14:tracePt t="25151" x="7980363" y="4805363"/>
          <p14:tracePt t="25167" x="7980363" y="4818063"/>
          <p14:tracePt t="25183" x="7980363" y="4830763"/>
          <p14:tracePt t="25199" x="7980363" y="4843463"/>
          <p14:tracePt t="25231" x="7993063" y="4856163"/>
          <p14:tracePt t="25927" x="7980363" y="4856163"/>
          <p14:tracePt t="25943" x="7967663" y="4856163"/>
          <p14:tracePt t="25959" x="7954963" y="4843463"/>
          <p14:tracePt t="25967" x="7954963" y="4830763"/>
          <p14:tracePt t="25983" x="7943850" y="4830763"/>
          <p14:tracePt t="26001" x="7905750" y="4805363"/>
          <p14:tracePt t="26016" x="7905750" y="4792663"/>
          <p14:tracePt t="26016" x="7893050" y="4792663"/>
          <p14:tracePt t="26032" x="7880350" y="4779963"/>
          <p14:tracePt t="26033" x="7867650" y="4768850"/>
          <p14:tracePt t="26049" x="7854950" y="4756150"/>
          <p14:tracePt t="26050" x="7843838" y="4743450"/>
          <p14:tracePt t="26066" x="7818438" y="4730750"/>
          <p14:tracePt t="26066" x="7805738" y="4718050"/>
          <p14:tracePt t="26082" x="7767638" y="4705350"/>
          <p14:tracePt t="26083" x="7731125" y="4667250"/>
          <p14:tracePt t="26099" x="7705725" y="4656138"/>
          <p14:tracePt t="26100" x="7654925" y="4618038"/>
          <p14:tracePt t="26116" x="7631113" y="4605338"/>
          <p14:tracePt t="26116" x="7580313" y="4579938"/>
          <p14:tracePt t="26132" x="7554913" y="4567238"/>
          <p14:tracePt t="26133" x="7518400" y="4554538"/>
          <p14:tracePt t="26135" x="7480300" y="4530725"/>
          <p14:tracePt t="26150" x="7454900" y="4518025"/>
          <p14:tracePt t="26151" x="7429500" y="4505325"/>
          <p14:tracePt t="26166" x="7392988" y="4505325"/>
          <p14:tracePt t="26167" x="7354888" y="4479925"/>
          <p14:tracePt t="26183" x="7329488" y="4467225"/>
          <p14:tracePt t="26184" x="7305675" y="4467225"/>
          <p14:tracePt t="26199" x="7254875" y="4430713"/>
          <p14:tracePt t="26200" x="7242175" y="4430713"/>
          <p14:tracePt t="26216" x="7205663" y="4418013"/>
          <p14:tracePt t="26232" x="7192963" y="4405313"/>
          <p14:tracePt t="26234" x="7142163" y="4392613"/>
          <p14:tracePt t="26249" x="7118350" y="4379913"/>
          <p14:tracePt t="26250" x="7105650" y="4379913"/>
          <p14:tracePt t="26266" x="7067550" y="4367213"/>
          <p14:tracePt t="26267" x="7042150" y="4367213"/>
          <p14:tracePt t="26282" x="7016750" y="4367213"/>
          <p14:tracePt t="26283" x="6992938" y="4354513"/>
          <p14:tracePt t="26299" x="6967538" y="4354513"/>
          <p14:tracePt t="26300" x="6929438" y="4354513"/>
          <p14:tracePt t="26316" x="6916738" y="4354513"/>
          <p14:tracePt t="26316" x="6880225" y="4354513"/>
          <p14:tracePt t="26332" x="6867525" y="4354513"/>
          <p14:tracePt t="26333" x="6829425" y="4354513"/>
          <p14:tracePt t="26349" x="6792913" y="4354513"/>
          <p14:tracePt t="26350" x="6754813" y="4354513"/>
          <p14:tracePt t="26351" x="6729413" y="4354513"/>
          <p14:tracePt t="26366" x="6667500" y="4379913"/>
          <p14:tracePt t="26367" x="6629400" y="4379913"/>
          <p14:tracePt t="26382" x="6592888" y="4379913"/>
          <p14:tracePt t="26384" x="6567488" y="4392613"/>
          <p14:tracePt t="26399" x="6542088" y="4392613"/>
          <p14:tracePt t="26400" x="6529388" y="4405313"/>
          <p14:tracePt t="26416" x="6480175" y="4430713"/>
          <p14:tracePt t="26417" x="6454775" y="4430713"/>
          <p14:tracePt t="26432" x="6442075" y="4430713"/>
          <p14:tracePt t="26433" x="6416675" y="4443413"/>
          <p14:tracePt t="26449" x="6391275" y="4443413"/>
          <p14:tracePt t="26450" x="6354763" y="4443413"/>
          <p14:tracePt t="26466" x="6342063" y="4443413"/>
          <p14:tracePt t="26467" x="6316663" y="4454525"/>
          <p14:tracePt t="26482" x="6303963" y="4454525"/>
          <p14:tracePt t="26483" x="6267450" y="4454525"/>
          <p14:tracePt t="26499" x="6242050" y="4467225"/>
          <p14:tracePt t="26500" x="6216650" y="4467225"/>
          <p14:tracePt t="26516" x="6180138" y="4467225"/>
          <p14:tracePt t="26516" x="6167438" y="4467225"/>
          <p14:tracePt t="26532" x="6129338" y="4467225"/>
          <p14:tracePt t="26534" x="6091238" y="4467225"/>
          <p14:tracePt t="26549" x="6067425" y="4467225"/>
          <p14:tracePt t="26550" x="6029325" y="4467225"/>
          <p14:tracePt t="26551" x="5991225" y="4467225"/>
          <p14:tracePt t="26566" x="5942013" y="4467225"/>
          <p14:tracePt t="26567" x="5891213" y="4467225"/>
          <p14:tracePt t="26583" x="5867400" y="4467225"/>
          <p14:tracePt t="26584" x="5829300" y="4467225"/>
          <p14:tracePt t="26599" x="5778500" y="4467225"/>
          <p14:tracePt t="26600" x="5741988" y="4467225"/>
          <p14:tracePt t="26616" x="5691188" y="4467225"/>
          <p14:tracePt t="26616" x="5678488" y="4467225"/>
          <p14:tracePt t="26632" x="5641975" y="4467225"/>
          <p14:tracePt t="26634" x="5603875" y="4467225"/>
          <p14:tracePt t="26649" x="5565775" y="4467225"/>
          <p14:tracePt t="26650" x="5529263" y="4467225"/>
          <p14:tracePt t="26666" x="5491163" y="4467225"/>
          <p14:tracePt t="26666" x="5454650" y="4467225"/>
          <p14:tracePt t="26682" x="5416550" y="4467225"/>
          <p14:tracePt t="26683" x="5403850" y="4467225"/>
          <p14:tracePt t="26699" x="5365750" y="4467225"/>
          <p14:tracePt t="26700" x="5329238" y="4467225"/>
          <p14:tracePt t="26716" x="5303838" y="4467225"/>
          <p14:tracePt t="26716" x="5265738" y="4467225"/>
          <p14:tracePt t="26732" x="5229225" y="4467225"/>
          <p14:tracePt t="26733" x="5203825" y="4467225"/>
          <p14:tracePt t="26749" x="5165725" y="4467225"/>
          <p14:tracePt t="26750" x="5141913" y="4467225"/>
          <p14:tracePt t="26751" x="5116513" y="4467225"/>
          <p14:tracePt t="26766" x="5078413" y="4467225"/>
          <p14:tracePt t="26782" x="5065713" y="4479925"/>
          <p14:tracePt t="26783" x="4991100" y="4492625"/>
          <p14:tracePt t="26799" x="4978400" y="4492625"/>
          <p14:tracePt t="26800" x="4953000" y="4492625"/>
          <p14:tracePt t="26816" x="4929188" y="4492625"/>
          <p14:tracePt t="26816" x="4903788" y="4492625"/>
          <p14:tracePt t="26832" x="4891088" y="4492625"/>
          <p14:tracePt t="26833" x="4840288" y="4518025"/>
          <p14:tracePt t="26849" x="4816475" y="4530725"/>
          <p14:tracePt t="26866" x="4803775" y="4530725"/>
          <p14:tracePt t="26866" x="4778375" y="4530725"/>
          <p14:tracePt t="26882" x="4752975" y="4530725"/>
          <p14:tracePt t="26899" x="4740275" y="4543425"/>
          <p14:tracePt t="26900" x="4727575" y="4543425"/>
          <p14:tracePt t="26916" x="4703763" y="4567238"/>
          <p14:tracePt t="26932" x="4691063" y="4567238"/>
          <p14:tracePt t="26935" x="4665663" y="4567238"/>
          <p14:tracePt t="26949" x="4652963" y="4567238"/>
          <p14:tracePt t="26951" x="4640263" y="4567238"/>
          <p14:tracePt t="26982" x="4603750" y="4579938"/>
          <p14:tracePt t="27001" x="4578350" y="4579938"/>
          <p14:tracePt t="27039" x="4565650" y="4579938"/>
          <p14:tracePt t="27063" x="4552950" y="4592638"/>
          <p14:tracePt t="27087" x="4552950" y="4605338"/>
          <p14:tracePt t="27711" x="4540250" y="4605338"/>
          <p14:tracePt t="27831" x="4527550" y="4618038"/>
          <p14:tracePt t="28023" x="4527550" y="4630738"/>
          <p14:tracePt t="28039" x="4527550" y="4643438"/>
          <p14:tracePt t="28049" x="4527550" y="4656138"/>
          <p14:tracePt t="28066" x="4540250" y="4667250"/>
          <p14:tracePt t="28066" x="4565650" y="4679950"/>
          <p14:tracePt t="28082" x="4591050" y="4692650"/>
          <p14:tracePt t="28083" x="4640263" y="4705350"/>
          <p14:tracePt t="28099" x="4703763" y="4718050"/>
          <p14:tracePt t="28100" x="4752975" y="4730750"/>
          <p14:tracePt t="28116" x="4829175" y="4743450"/>
          <p14:tracePt t="28116" x="4903788" y="4756150"/>
          <p14:tracePt t="28132" x="4978400" y="4768850"/>
          <p14:tracePt t="28133" x="5065713" y="4792663"/>
          <p14:tracePt t="28135" x="5103813" y="4792663"/>
          <p14:tracePt t="28149" x="5165725" y="4805363"/>
          <p14:tracePt t="28151" x="5216525" y="4805363"/>
          <p14:tracePt t="28166" x="5303838" y="4805363"/>
          <p14:tracePt t="28167" x="5365750" y="4805363"/>
          <p14:tracePt t="28182" x="5416550" y="4805363"/>
          <p14:tracePt t="28183" x="5465763" y="4805363"/>
          <p14:tracePt t="28199" x="5516563" y="4805363"/>
          <p14:tracePt t="28199" x="5565775" y="4805363"/>
          <p14:tracePt t="28216" x="5603875" y="4805363"/>
          <p14:tracePt t="28216" x="5654675" y="4805363"/>
          <p14:tracePt t="28232" x="5691188" y="4805363"/>
          <p14:tracePt t="28233" x="5741988" y="4805363"/>
          <p14:tracePt t="28249" x="5767388" y="4805363"/>
          <p14:tracePt t="28250" x="5778500" y="4805363"/>
          <p14:tracePt t="28266" x="5816600" y="4805363"/>
          <p14:tracePt t="28267" x="5842000" y="4805363"/>
          <p14:tracePt t="28282" x="5854700" y="4805363"/>
          <p14:tracePt t="28284" x="5867400" y="4805363"/>
          <p14:tracePt t="28299" x="5903913" y="4805363"/>
          <p14:tracePt t="28300" x="5916613" y="4805363"/>
          <p14:tracePt t="28316" x="5942013" y="4805363"/>
          <p14:tracePt t="28316" x="5967413" y="4805363"/>
          <p14:tracePt t="28332" x="5991225" y="4805363"/>
          <p14:tracePt t="28334" x="6003925" y="4805363"/>
          <p14:tracePt t="28349" x="6029325" y="4805363"/>
          <p14:tracePt t="28349" x="6042025" y="4805363"/>
          <p14:tracePt t="28351" x="6054725" y="4805363"/>
          <p14:tracePt t="28366" x="6078538" y="4805363"/>
          <p14:tracePt t="28382" x="6091238" y="4805363"/>
          <p14:tracePt t="28384" x="6103938" y="4805363"/>
          <p14:tracePt t="28399" x="6116638" y="4805363"/>
          <p14:tracePt t="28543" x="6116638" y="4792663"/>
          <p14:tracePt t="28559" x="6091238" y="4768850"/>
          <p14:tracePt t="28575" x="6067425" y="4768850"/>
          <p14:tracePt t="28583" x="6042025" y="4768850"/>
          <p14:tracePt t="28599" x="6029325" y="4756150"/>
          <p14:tracePt t="28599" x="5991225" y="4756150"/>
          <p14:tracePt t="28616" x="5954713" y="4743450"/>
          <p14:tracePt t="28616" x="5942013" y="4743450"/>
          <p14:tracePt t="28632" x="5916613" y="4730750"/>
          <p14:tracePt t="28633" x="5878513" y="4718050"/>
          <p14:tracePt t="28649" x="5867400" y="4718050"/>
          <p14:tracePt t="28666" x="5854700" y="4705350"/>
          <p14:tracePt t="28682" x="5842000" y="4705350"/>
          <p14:tracePt t="28683" x="5829300" y="4705350"/>
          <p14:tracePt t="28699" x="5816600" y="4705350"/>
          <p14:tracePt t="28716" x="5803900" y="4705350"/>
          <p14:tracePt t="28732" x="5791200" y="4679950"/>
          <p14:tracePt t="28733" x="5778500" y="4679950"/>
          <p14:tracePt t="28735" x="5741988" y="4679950"/>
          <p14:tracePt t="28766" x="5716588" y="4667250"/>
          <p14:tracePt t="28766" x="5703888" y="4667250"/>
          <p14:tracePt t="28767" x="5691188" y="4667250"/>
          <p14:tracePt t="28782" x="5665788" y="4656138"/>
          <p14:tracePt t="28783" x="5641975" y="4656138"/>
          <p14:tracePt t="28799" x="5616575" y="4643438"/>
          <p14:tracePt t="28800" x="5603875" y="4643438"/>
          <p14:tracePt t="28816" x="5578475" y="4630738"/>
          <p14:tracePt t="28816" x="5565775" y="4630738"/>
          <p14:tracePt t="28832" x="5554663" y="4630738"/>
          <p14:tracePt t="28833" x="5516563" y="4618038"/>
          <p14:tracePt t="28849" x="5491163" y="4618038"/>
          <p14:tracePt t="28866" x="5478463" y="4618038"/>
          <p14:tracePt t="28866" x="5465763" y="4618038"/>
          <p14:tracePt t="28882" x="5429250" y="4605338"/>
          <p14:tracePt t="28899" x="5403850" y="4605338"/>
          <p14:tracePt t="28899" x="5378450" y="4605338"/>
          <p14:tracePt t="28916" x="5353050" y="4605338"/>
          <p14:tracePt t="28932" x="5341938" y="4592638"/>
          <p14:tracePt t="28949" x="5303838" y="4592638"/>
          <p14:tracePt t="28949" x="5291138" y="4592638"/>
          <p14:tracePt t="28951" x="5265738" y="4592638"/>
          <p14:tracePt t="28982" x="5241925" y="4592638"/>
          <p14:tracePt t="28983" x="5216525" y="4592638"/>
          <p14:tracePt t="29001" x="5178425" y="4592638"/>
          <p14:tracePt t="29016" x="5153025" y="4592638"/>
          <p14:tracePt t="29016" x="5141913" y="4592638"/>
          <p14:tracePt t="29036" x="5116513" y="4592638"/>
          <p14:tracePt t="29037" x="5103813" y="4592638"/>
          <p14:tracePt t="29039" x="5091113" y="4592638"/>
          <p14:tracePt t="29049" x="5078413" y="4592638"/>
          <p14:tracePt t="29066" x="5065713" y="4592638"/>
          <p14:tracePt t="29082" x="5053013" y="4592638"/>
          <p14:tracePt t="29083" x="5029200" y="4592638"/>
          <p14:tracePt t="29103" x="5016500" y="4592638"/>
          <p14:tracePt t="29116" x="5003800" y="4592638"/>
          <p14:tracePt t="29132" x="4991100" y="4592638"/>
          <p14:tracePt t="29149" x="4978400" y="4592638"/>
          <p14:tracePt t="29166" x="4965700" y="4592638"/>
          <p14:tracePt t="29167" x="4953000" y="4592638"/>
          <p14:tracePt t="29199" x="4940300" y="4592638"/>
          <p14:tracePt t="29199" x="4929188" y="4592638"/>
          <p14:tracePt t="29215" x="4916488" y="4592638"/>
          <p14:tracePt t="29232" x="4903788" y="4592638"/>
          <p14:tracePt t="29249" x="4891088" y="4592638"/>
          <p14:tracePt t="29249" x="4878388" y="4592638"/>
          <p14:tracePt t="29271" x="4865688" y="4592638"/>
          <p14:tracePt t="29282" x="4840288" y="4592638"/>
          <p14:tracePt t="29299" x="4829175" y="4592638"/>
          <p14:tracePt t="29315" x="4816475" y="4592638"/>
          <p14:tracePt t="29332" x="4803775" y="4592638"/>
          <p14:tracePt t="29349" x="4791075" y="4592638"/>
          <p14:tracePt t="29350" x="4778375" y="4592638"/>
          <p14:tracePt t="29351" x="4765675" y="4592638"/>
          <p14:tracePt t="29382" x="4740275" y="4579938"/>
          <p14:tracePt t="29383" x="4716463" y="4579938"/>
          <p14:tracePt t="29399" x="4703763" y="4579938"/>
          <p14:tracePt t="29415" x="4691063" y="4579938"/>
          <p14:tracePt t="29432" x="4678363" y="4579938"/>
          <p14:tracePt t="29433" x="4652963" y="4567238"/>
          <p14:tracePt t="29449" x="4640263" y="4567238"/>
          <p14:tracePt t="29466" x="4616450" y="4567238"/>
          <p14:tracePt t="29482" x="4603750" y="4567238"/>
          <p14:tracePt t="29499" x="4578350" y="4554538"/>
          <p14:tracePt t="29499" x="4565650" y="4554538"/>
          <p14:tracePt t="29515" x="4552950" y="4554538"/>
          <p14:tracePt t="29516" x="4540250" y="4554538"/>
          <p14:tracePt t="29532" x="4527550" y="4543425"/>
          <p14:tracePt t="29533" x="4516438" y="4543425"/>
          <p14:tracePt t="29535" x="4503738" y="4543425"/>
          <p14:tracePt t="29549" x="4491038" y="4543425"/>
          <p14:tracePt t="29565" x="4478338" y="4543425"/>
          <p14:tracePt t="29566" x="4465638" y="4543425"/>
          <p14:tracePt t="29582" x="4452938" y="4543425"/>
          <p14:tracePt t="29583" x="4427538" y="4543425"/>
          <p14:tracePt t="29599" x="4403725" y="4543425"/>
          <p14:tracePt t="29616" x="4378325" y="4543425"/>
          <p14:tracePt t="29616" x="4365625" y="4543425"/>
          <p14:tracePt t="29632" x="4340225" y="4543425"/>
          <p14:tracePt t="29649" x="4327525" y="4543425"/>
          <p14:tracePt t="29650" x="4303713" y="4543425"/>
          <p14:tracePt t="29665" x="4291013" y="4543425"/>
          <p14:tracePt t="29666" x="4278313" y="4543425"/>
          <p14:tracePt t="29682" x="4265613" y="4543425"/>
          <p14:tracePt t="29683" x="4252913" y="4543425"/>
          <p14:tracePt t="29699" x="4227513" y="4543425"/>
          <p14:tracePt t="29715" x="4214813" y="4543425"/>
          <p14:tracePt t="29732" x="4203700" y="4543425"/>
          <p14:tracePt t="29733" x="4191000" y="4543425"/>
          <p14:tracePt t="29749" x="4178300" y="4543425"/>
          <p14:tracePt t="29749" x="4165600" y="4543425"/>
          <p14:tracePt t="29765" x="4152900" y="4543425"/>
          <p14:tracePt t="29767" x="4140200" y="4543425"/>
          <p14:tracePt t="29782" x="4127500" y="4543425"/>
          <p14:tracePt t="29799" x="4114800" y="4543425"/>
          <p14:tracePt t="29799" x="4090988" y="4543425"/>
          <p14:tracePt t="29823" x="4078288" y="4543425"/>
          <p14:tracePt t="29832" x="4065588" y="4543425"/>
          <p14:tracePt t="29849" x="4052888" y="4543425"/>
          <p14:tracePt t="29879" x="4040188" y="4543425"/>
          <p14:tracePt t="29887" x="4027488" y="4543425"/>
          <p14:tracePt t="29903" x="4014788" y="4543425"/>
          <p14:tracePt t="29927" x="4002088" y="4543425"/>
          <p14:tracePt t="29943" x="3990975" y="4543425"/>
          <p14:tracePt t="29967" x="3978275" y="4543425"/>
          <p14:tracePt t="29991" x="3965575" y="4543425"/>
          <p14:tracePt t="29999" x="3952875" y="4543425"/>
          <p14:tracePt t="30015" x="3940175" y="4543425"/>
          <p14:tracePt t="30039" x="3927475" y="4543425"/>
          <p14:tracePt t="30063" x="3914775" y="4543425"/>
          <p14:tracePt t="30071" x="3902075" y="4543425"/>
          <p14:tracePt t="30095" x="3890963" y="4543425"/>
          <p14:tracePt t="30103" x="3878263" y="4543425"/>
          <p14:tracePt t="30115" x="3865563" y="4543425"/>
          <p14:tracePt t="30132" x="3840163" y="4543425"/>
          <p14:tracePt t="30149" x="3827463" y="4543425"/>
          <p14:tracePt t="30149" x="3790950" y="4543425"/>
          <p14:tracePt t="30151" x="3765550" y="4543425"/>
          <p14:tracePt t="30165" x="3727450" y="4543425"/>
          <p14:tracePt t="30167" x="3678238" y="4543425"/>
          <p14:tracePt t="30182" x="3614738" y="4543425"/>
          <p14:tracePt t="30183" x="3527425" y="4543425"/>
          <p14:tracePt t="30199" x="3452813" y="4543425"/>
          <p14:tracePt t="30200" x="3402013" y="4543425"/>
          <p14:tracePt t="30215" x="3352800" y="4543425"/>
          <p14:tracePt t="30217" x="3289300" y="4543425"/>
          <p14:tracePt t="30232" x="3240088" y="4543425"/>
          <p14:tracePt t="30233" x="3189288" y="4543425"/>
          <p14:tracePt t="30249" x="3114675" y="4543425"/>
          <p14:tracePt t="30249" x="3076575" y="4543425"/>
          <p14:tracePt t="30265" x="3027363" y="4543425"/>
          <p14:tracePt t="30266" x="2976563" y="4543425"/>
          <p14:tracePt t="30282" x="2901950" y="4543425"/>
          <p14:tracePt t="30283" x="2863850" y="4543425"/>
          <p14:tracePt t="30299" x="2801938" y="4543425"/>
          <p14:tracePt t="30299" x="2752725" y="4543425"/>
          <p14:tracePt t="30315" x="2676525" y="4543425"/>
          <p14:tracePt t="30316" x="2614613" y="4543425"/>
          <p14:tracePt t="30332" x="2540000" y="4543425"/>
          <p14:tracePt t="30333" x="2489200" y="4543425"/>
          <p14:tracePt t="30349" x="2427288" y="4543425"/>
          <p14:tracePt t="30349" x="2363788" y="4543425"/>
          <p14:tracePt t="30351" x="2314575" y="4543425"/>
          <p14:tracePt t="30366" x="2251075" y="4543425"/>
          <p14:tracePt t="30367" x="2189163" y="4543425"/>
          <p14:tracePt t="30382" x="2138363" y="4543425"/>
          <p14:tracePt t="30384" x="2089150" y="4543425"/>
          <p14:tracePt t="30399" x="2038350" y="4543425"/>
          <p14:tracePt t="30399" x="1963738" y="4543425"/>
          <p14:tracePt t="30415" x="1901825" y="4543425"/>
          <p14:tracePt t="30417" x="1838325" y="4543425"/>
          <p14:tracePt t="30432" x="1789113" y="4543425"/>
          <p14:tracePt t="30433" x="1763713" y="4543425"/>
          <p14:tracePt t="30449" x="1725613" y="4543425"/>
          <p14:tracePt t="30449" x="1689100" y="4543425"/>
          <p14:tracePt t="30465" x="1638300" y="4530725"/>
          <p14:tracePt t="30467" x="1625600" y="4530725"/>
          <p14:tracePt t="30482" x="1589088" y="4530725"/>
          <p14:tracePt t="30483" x="1576388" y="4530725"/>
          <p14:tracePt t="30499" x="1563688" y="4530725"/>
          <p14:tracePt t="30567" x="1550988" y="4530725"/>
          <p14:tracePt t="31095" x="1576388" y="4543425"/>
          <p14:tracePt t="31103" x="1601788" y="4543425"/>
          <p14:tracePt t="31115" x="1638300" y="4554538"/>
          <p14:tracePt t="31132" x="1676400" y="4567238"/>
          <p14:tracePt t="31133" x="1725613" y="4592638"/>
          <p14:tracePt t="31135" x="1751013" y="4592638"/>
          <p14:tracePt t="31149" x="1801813" y="4605338"/>
          <p14:tracePt t="31150" x="1914525" y="4656138"/>
          <p14:tracePt t="31165" x="1989138" y="4667250"/>
          <p14:tracePt t="31167" x="2101850" y="4667250"/>
          <p14:tracePt t="31182" x="2189163" y="4679950"/>
          <p14:tracePt t="31183" x="2327275" y="4718050"/>
          <p14:tracePt t="31199" x="2489200" y="4743450"/>
          <p14:tracePt t="31199" x="2627313" y="4756150"/>
          <p14:tracePt t="31215" x="2776538" y="4779963"/>
          <p14:tracePt t="31216" x="2927350" y="4792663"/>
          <p14:tracePt t="31232" x="3127375" y="4830763"/>
          <p14:tracePt t="31234" x="3352800" y="4856163"/>
          <p14:tracePt t="31248" x="3502025" y="4879975"/>
          <p14:tracePt t="31250" x="3678238" y="4892675"/>
          <p14:tracePt t="31265" x="3865563" y="4892675"/>
          <p14:tracePt t="31266" x="4052888" y="4905375"/>
          <p14:tracePt t="31282" x="4165600" y="4905375"/>
          <p14:tracePt t="31283" x="4327525" y="4905375"/>
          <p14:tracePt t="31299" x="4465638" y="4905375"/>
          <p14:tracePt t="31299" x="4591050" y="4905375"/>
          <p14:tracePt t="31315" x="4716463" y="4905375"/>
          <p14:tracePt t="31317" x="4840288" y="4905375"/>
          <p14:tracePt t="31332" x="4940300" y="4905375"/>
          <p14:tracePt t="31333" x="5040313" y="4905375"/>
          <p14:tracePt t="31349" x="5129213" y="4905375"/>
          <p14:tracePt t="31349" x="5216525" y="4905375"/>
          <p14:tracePt t="31351" x="5303838" y="4905375"/>
          <p14:tracePt t="31366" x="5365750" y="4905375"/>
          <p14:tracePt t="31367" x="5416550" y="4905375"/>
          <p14:tracePt t="31382" x="5503863" y="4905375"/>
          <p14:tracePt t="31384" x="5591175" y="4905375"/>
          <p14:tracePt t="31399" x="5665788" y="4905375"/>
          <p14:tracePt t="31399" x="5716588" y="4905375"/>
          <p14:tracePt t="31415" x="5803900" y="4905375"/>
          <p14:tracePt t="31417" x="5867400" y="4905375"/>
          <p14:tracePt t="31432" x="5929313" y="4905375"/>
          <p14:tracePt t="31433" x="5991225" y="4905375"/>
          <p14:tracePt t="31449" x="6042025" y="4905375"/>
          <p14:tracePt t="31450" x="6116638" y="4905375"/>
          <p14:tracePt t="31465" x="6191250" y="4905375"/>
          <p14:tracePt t="31466" x="6267450" y="4905375"/>
          <p14:tracePt t="31482" x="6329363" y="4905375"/>
          <p14:tracePt t="31482" x="6380163" y="4905375"/>
          <p14:tracePt t="31499" x="6442075" y="4905375"/>
          <p14:tracePt t="31499" x="6503988" y="4905375"/>
          <p14:tracePt t="31515" x="6554788" y="4905375"/>
          <p14:tracePt t="31516" x="6629400" y="4930775"/>
          <p14:tracePt t="31532" x="6680200" y="4930775"/>
          <p14:tracePt t="31532" x="6767513" y="4943475"/>
          <p14:tracePt t="31549" x="6829425" y="4956175"/>
          <p14:tracePt t="31549" x="6916738" y="4968875"/>
          <p14:tracePt t="31551" x="6967538" y="4968875"/>
          <p14:tracePt t="31565" x="7042150" y="4992688"/>
          <p14:tracePt t="31582" x="7092950" y="5005388"/>
          <p14:tracePt t="31583" x="7167563" y="5005388"/>
          <p14:tracePt t="31599" x="7192963" y="5005388"/>
          <p14:tracePt t="31599" x="7229475" y="5018088"/>
          <p14:tracePt t="31615" x="7254875" y="5043488"/>
          <p14:tracePt t="31616" x="7267575" y="5043488"/>
          <p14:tracePt t="31632" x="7280275" y="5043488"/>
          <p14:tracePt t="31633" x="7292975" y="5056188"/>
          <p14:tracePt t="31649" x="7318375" y="5068888"/>
          <p14:tracePt t="31665" x="7342188" y="5081588"/>
          <p14:tracePt t="31666" x="7354888" y="5092700"/>
          <p14:tracePt t="31682" x="7367588" y="5092700"/>
          <p14:tracePt t="31682" x="7380288" y="5105400"/>
          <p14:tracePt t="31699" x="7405688" y="5118100"/>
          <p14:tracePt t="31951" x="7405688" y="5130800"/>
          <p14:tracePt t="31999" x="7392988" y="5130800"/>
          <p14:tracePt t="32019" x="7380288" y="5130800"/>
          <p14:tracePt t="32032" x="7380288" y="5143500"/>
          <p14:tracePt t="32033" x="7367588" y="5143500"/>
          <p14:tracePt t="32048" x="7354888" y="5143500"/>
          <p14:tracePt t="32065" x="7342188" y="5143500"/>
          <p14:tracePt t="32066" x="7329488" y="5143500"/>
          <p14:tracePt t="32082" x="7318375" y="5156200"/>
          <p14:tracePt t="32082" x="7305675" y="5156200"/>
          <p14:tracePt t="32099" x="7280275" y="5156200"/>
          <p14:tracePt t="32115" x="7267575" y="5156200"/>
          <p14:tracePt t="32116" x="7254875" y="5156200"/>
          <p14:tracePt t="32132" x="7242175" y="5156200"/>
          <p14:tracePt t="32132" x="7229475" y="5156200"/>
          <p14:tracePt t="32149" x="7205663" y="5156200"/>
          <p14:tracePt t="32149" x="7192963" y="5156200"/>
          <p14:tracePt t="32151" x="7180263" y="5156200"/>
          <p14:tracePt t="32165" x="7167563" y="5156200"/>
          <p14:tracePt t="32182" x="7142163" y="5156200"/>
          <p14:tracePt t="32183" x="7129463" y="5156200"/>
          <p14:tracePt t="32199" x="7118350" y="5156200"/>
          <p14:tracePt t="32215" x="7105650" y="5156200"/>
          <p14:tracePt t="32216" x="7092950" y="5156200"/>
          <p14:tracePt t="32232" x="7067550" y="5156200"/>
          <p14:tracePt t="32248" x="7054850" y="5156200"/>
          <p14:tracePt t="32249" x="7042150" y="5156200"/>
          <p14:tracePt t="32265" x="7005638" y="5156200"/>
          <p14:tracePt t="32282" x="6992938" y="5156200"/>
          <p14:tracePt t="32283" x="6967538" y="5156200"/>
          <p14:tracePt t="32298" x="6954838" y="5156200"/>
          <p14:tracePt t="32315" x="6942138" y="5156200"/>
          <p14:tracePt t="32316" x="6929438" y="5156200"/>
          <p14:tracePt t="32332" x="6916738" y="5156200"/>
          <p14:tracePt t="32348" x="6905625" y="5143500"/>
          <p14:tracePt t="32349" x="6892925" y="5143500"/>
          <p14:tracePt t="32365" x="6880225" y="5143500"/>
          <p14:tracePt t="32382" x="6867525" y="5143500"/>
          <p14:tracePt t="32383" x="6854825" y="5130800"/>
          <p14:tracePt t="32399" x="6842125" y="5130800"/>
          <p14:tracePt t="32431" x="6829425" y="5130800"/>
          <p14:tracePt t="32455" x="6816725" y="5130800"/>
          <p14:tracePt t="32465" x="6805613" y="5130800"/>
          <p14:tracePt t="32487" x="6792913" y="5130800"/>
          <p14:tracePt t="32503" x="6780213" y="5130800"/>
          <p14:tracePt t="32515" x="6767513" y="5130800"/>
          <p14:tracePt t="32543" x="6742113" y="5130800"/>
          <p14:tracePt t="32559" x="6729413" y="5130800"/>
          <p14:tracePt t="32583" x="6716713" y="5130800"/>
          <p14:tracePt t="32615" x="6704013" y="5130800"/>
          <p14:tracePt t="32632" x="6692900" y="5130800"/>
          <p14:tracePt t="32663" x="6680200" y="5130800"/>
          <p14:tracePt t="32679" x="6667500" y="5130800"/>
          <p14:tracePt t="32703" x="6654800" y="5130800"/>
          <p14:tracePt t="32751" x="6642100" y="5130800"/>
          <p14:tracePt t="32766" x="6629400" y="5130800"/>
          <p14:tracePt t="32782" x="6616700" y="5130800"/>
          <p14:tracePt t="32799" x="6604000" y="5130800"/>
          <p14:tracePt t="32799" x="6592888" y="5130800"/>
          <p14:tracePt t="32815" x="6580188" y="5130800"/>
          <p14:tracePt t="32832" x="6567488" y="5130800"/>
          <p14:tracePt t="32832" x="6554788" y="5130800"/>
          <p14:tracePt t="32848" x="6542088" y="5130800"/>
          <p14:tracePt t="32865" x="6529388" y="5130800"/>
          <p14:tracePt t="32866" x="6503988" y="5130800"/>
          <p14:tracePt t="32882" x="6480175" y="5130800"/>
          <p14:tracePt t="32898" x="6467475" y="5130800"/>
          <p14:tracePt t="32899" x="6454775" y="5130800"/>
          <p14:tracePt t="32915" x="6429375" y="5130800"/>
          <p14:tracePt t="32932" x="6416675" y="5130800"/>
          <p14:tracePt t="32948" x="6391275" y="5130800"/>
          <p14:tracePt t="32949" x="6367463" y="5130800"/>
          <p14:tracePt t="32951" x="6342063" y="5130800"/>
          <p14:tracePt t="32982" x="6316663" y="5130800"/>
          <p14:tracePt t="32983" x="6254750" y="5130800"/>
          <p14:tracePt t="33001" x="6216650" y="5130800"/>
          <p14:tracePt t="33015" x="6203950" y="5130800"/>
          <p14:tracePt t="33016" x="6167438" y="5130800"/>
          <p14:tracePt t="33036" x="6154738" y="5130800"/>
          <p14:tracePt t="33036" x="6116638" y="5130800"/>
          <p14:tracePt t="33048" x="6091238" y="5130800"/>
          <p14:tracePt t="33049" x="6067425" y="5130800"/>
          <p14:tracePt t="33065" x="6029325" y="5130800"/>
          <p14:tracePt t="33082" x="6003925" y="5130800"/>
          <p14:tracePt t="33082" x="5978525" y="5130800"/>
          <p14:tracePt t="33098" x="5954713" y="5130800"/>
          <p14:tracePt t="33099" x="5929313" y="5130800"/>
          <p14:tracePt t="33115" x="5903913" y="5130800"/>
          <p14:tracePt t="33116" x="5867400" y="5130800"/>
          <p14:tracePt t="33132" x="5854700" y="5130800"/>
          <p14:tracePt t="33132" x="5816600" y="5130800"/>
          <p14:tracePt t="33148" x="5791200" y="5130800"/>
          <p14:tracePt t="33149" x="5767388" y="5130800"/>
          <p14:tracePt t="33165" x="5754688" y="5130800"/>
          <p14:tracePt t="33166" x="5729288" y="5130800"/>
          <p14:tracePt t="33167" x="5703888" y="5130800"/>
          <p14:tracePt t="33182" x="5678488" y="5130800"/>
          <p14:tracePt t="33183" x="5665788" y="5130800"/>
          <p14:tracePt t="33198" x="5641975" y="5130800"/>
          <p14:tracePt t="33199" x="5629275" y="5130800"/>
          <p14:tracePt t="33215" x="5603875" y="5130800"/>
          <p14:tracePt t="33216" x="5591175" y="5143500"/>
          <p14:tracePt t="33232" x="5578475" y="5143500"/>
          <p14:tracePt t="33232" x="5554663" y="5143500"/>
          <p14:tracePt t="33248" x="5529263" y="5156200"/>
          <p14:tracePt t="33265" x="5516563" y="5156200"/>
          <p14:tracePt t="33266" x="5503863" y="5156200"/>
          <p14:tracePt t="33282" x="5478463" y="5168900"/>
          <p14:tracePt t="33298" x="5465763" y="5168900"/>
          <p14:tracePt t="33315" x="5441950" y="5168900"/>
          <p14:tracePt t="33335" x="5429250" y="5168900"/>
          <p14:tracePt t="33359" x="5403850" y="5168900"/>
          <p14:tracePt t="33375" x="5391150" y="5181600"/>
          <p14:tracePt t="33423" x="5378450" y="5194300"/>
          <p14:tracePt t="33447" x="5378450" y="5205413"/>
          <p14:tracePt t="33465" x="5378450" y="5230813"/>
          <p14:tracePt t="33466" x="5378450" y="5243513"/>
          <p14:tracePt t="33482" x="5378450" y="5256213"/>
          <p14:tracePt t="33482" x="5378450" y="5281613"/>
          <p14:tracePt t="33498" x="5378450" y="5294313"/>
          <p14:tracePt t="33515" x="5378450" y="5305425"/>
          <p14:tracePt t="33534" x="5391150" y="5305425"/>
          <p14:tracePt t="33679" x="5403850" y="5305425"/>
          <p14:tracePt t="34127" x="5416550" y="5305425"/>
          <p14:tracePt t="34135" x="5429250" y="5305425"/>
          <p14:tracePt t="34150" x="5441950" y="5305425"/>
          <p14:tracePt t="34165" x="5454650" y="5305425"/>
          <p14:tracePt t="34167" x="5465763" y="5305425"/>
          <p14:tracePt t="34183" x="5478463" y="5305425"/>
          <p14:tracePt t="34199" x="5491163" y="5305425"/>
          <p14:tracePt t="34215" x="5516563" y="5305425"/>
          <p14:tracePt t="34215" x="5541963" y="5305425"/>
          <p14:tracePt t="34232" x="5578475" y="5318125"/>
          <p14:tracePt t="34248" x="5616575" y="5330825"/>
          <p14:tracePt t="34250" x="5665788" y="5343525"/>
          <p14:tracePt t="34265" x="5691188" y="5343525"/>
          <p14:tracePt t="34266" x="5741988" y="5343525"/>
          <p14:tracePt t="34282" x="5778500" y="5343525"/>
          <p14:tracePt t="34283" x="5842000" y="5368925"/>
          <p14:tracePt t="34298" x="5854700" y="5368925"/>
          <p14:tracePt t="34300" x="5891213" y="5381625"/>
          <p14:tracePt t="34315" x="5929313" y="5394325"/>
          <p14:tracePt t="34316" x="5967413" y="5394325"/>
          <p14:tracePt t="34332" x="6003925" y="5407025"/>
          <p14:tracePt t="34332" x="6054725" y="5430838"/>
          <p14:tracePt t="34348" x="6091238" y="5430838"/>
          <p14:tracePt t="34349" x="6116638" y="5430838"/>
          <p14:tracePt t="34350" x="6142038" y="5443538"/>
          <p14:tracePt t="34365" x="6154738" y="5443538"/>
          <p14:tracePt t="34366" x="6203950" y="5456238"/>
          <p14:tracePt t="34398" x="6229350" y="5456238"/>
          <p14:tracePt t="34415" x="6242050" y="5456238"/>
          <p14:tracePt t="34432" x="6267450" y="5456238"/>
          <p14:tracePt t="34448" x="6280150" y="5456238"/>
          <p14:tracePt t="34465" x="6291263" y="5456238"/>
          <p14:tracePt t="34482" x="6303963" y="5456238"/>
          <p14:tracePt t="34482" x="6316663" y="5456238"/>
          <p14:tracePt t="34498" x="6329363" y="5456238"/>
          <p14:tracePt t="34515" x="6342063" y="5456238"/>
          <p14:tracePt t="34516" x="6354763" y="5456238"/>
          <p14:tracePt t="34532" x="6380163" y="5456238"/>
          <p14:tracePt t="34548" x="6391275" y="5456238"/>
          <p14:tracePt t="34549" x="6429375" y="5456238"/>
          <p14:tracePt t="34550" x="6442075" y="5456238"/>
          <p14:tracePt t="34565" x="6467475" y="5468938"/>
          <p14:tracePt t="34567" x="6492875" y="5468938"/>
          <p14:tracePt t="34582" x="6529388" y="5481638"/>
          <p14:tracePt t="34598" x="6554788" y="5481638"/>
          <p14:tracePt t="34599" x="6580188" y="5481638"/>
          <p14:tracePt t="34615" x="6592888" y="5481638"/>
          <p14:tracePt t="34615" x="6604000" y="5494338"/>
          <p14:tracePt t="34632" x="6616700" y="5494338"/>
          <p14:tracePt t="34632" x="6629400" y="5494338"/>
          <p14:tracePt t="34648" x="6642100" y="5494338"/>
          <p14:tracePt t="34665" x="6654800" y="5494338"/>
          <p14:tracePt t="34666" x="6667500" y="5494338"/>
          <p14:tracePt t="34682" x="6680200" y="5494338"/>
          <p14:tracePt t="34743" x="6692900" y="5494338"/>
          <p14:tracePt t="34767" x="6704013" y="5494338"/>
          <p14:tracePt t="34782" x="6716713" y="5494338"/>
          <p14:tracePt t="34807" x="6729413" y="5494338"/>
          <p14:tracePt t="34815" x="6742113" y="5494338"/>
          <p14:tracePt t="34832" x="6754813" y="5494338"/>
          <p14:tracePt t="34832" x="6780213" y="5518150"/>
          <p14:tracePt t="34848" x="6792913" y="5530850"/>
          <p14:tracePt t="34849" x="6805613" y="5530850"/>
          <p14:tracePt t="34865" x="6829425" y="5530850"/>
          <p14:tracePt t="34866" x="6842125" y="5530850"/>
          <p14:tracePt t="34882" x="6880225" y="5543550"/>
          <p14:tracePt t="34898" x="6905625" y="5556250"/>
          <p14:tracePt t="34899" x="6929438" y="5556250"/>
          <p14:tracePt t="34915" x="6942138" y="5568950"/>
          <p14:tracePt t="34915" x="6967538" y="5568950"/>
          <p14:tracePt t="34932" x="6980238" y="5581650"/>
          <p14:tracePt t="34932" x="7016750" y="5594350"/>
          <p14:tracePt t="34934" x="7042150" y="5607050"/>
          <p14:tracePt t="34948" x="7080250" y="5619750"/>
          <p14:tracePt t="34950" x="7105650" y="5619750"/>
          <p14:tracePt t="34965" x="7118350" y="5630863"/>
          <p14:tracePt t="34966" x="7154863" y="5630863"/>
          <p14:tracePt t="34982" x="7192963" y="5630863"/>
          <p14:tracePt t="34983" x="7218363" y="5656263"/>
          <p14:tracePt t="35001" x="7254875" y="5668963"/>
          <p14:tracePt t="35015" x="7292975" y="5668963"/>
          <p14:tracePt t="35036" x="7305675" y="5668963"/>
          <p14:tracePt t="35048" x="7318375" y="5681663"/>
          <p14:tracePt t="35065" x="7329488" y="5681663"/>
          <p14:tracePt t="35082" x="7342188" y="5694363"/>
          <p14:tracePt t="35082" x="7354888" y="5694363"/>
          <p14:tracePt t="35098" x="7354888" y="5707063"/>
          <p14:tracePt t="35115" x="7367588" y="5707063"/>
          <p14:tracePt t="35132" x="7380288" y="5719763"/>
          <p14:tracePt t="35191" x="7380288" y="5732463"/>
          <p14:tracePt t="35551" x="7380288" y="5743575"/>
          <p14:tracePt t="35567" x="7367588" y="5743575"/>
          <p14:tracePt t="35583" x="7354888" y="5743575"/>
          <p14:tracePt t="35598" x="7329488" y="5743575"/>
          <p14:tracePt t="35599" x="7305675" y="5743575"/>
          <p14:tracePt t="35615" x="7305675" y="5756275"/>
          <p14:tracePt t="35615" x="7280275" y="5756275"/>
          <p14:tracePt t="35631" x="7254875" y="5756275"/>
          <p14:tracePt t="35632" x="7242175" y="5768975"/>
          <p14:tracePt t="35648" x="7218363" y="5768975"/>
          <p14:tracePt t="35665" x="7205663" y="5768975"/>
          <p14:tracePt t="35665" x="7205663" y="5781675"/>
          <p14:tracePt t="35682" x="7180263" y="5781675"/>
          <p14:tracePt t="35698" x="7167563" y="5781675"/>
          <p14:tracePt t="35715" x="7154863" y="5781675"/>
          <p14:tracePt t="35715" x="7142163" y="5781675"/>
          <p14:tracePt t="35734" x="7129463" y="5781675"/>
          <p14:tracePt t="35748" x="7118350" y="5781675"/>
          <p14:tracePt t="35765" x="7105650" y="5781675"/>
          <p14:tracePt t="35781" x="7092950" y="5781675"/>
          <p14:tracePt t="35782" x="7080250" y="5781675"/>
          <p14:tracePt t="35798" x="7067550" y="5781675"/>
          <p14:tracePt t="35799" x="7054850" y="5781675"/>
          <p14:tracePt t="35815" x="7042150" y="5781675"/>
          <p14:tracePt t="35815" x="7029450" y="5781675"/>
          <p14:tracePt t="35831" x="7016750" y="5781675"/>
          <p14:tracePt t="35848" x="7005638" y="5781675"/>
          <p14:tracePt t="35849" x="6992938" y="5781675"/>
          <p14:tracePt t="35865" x="6980238" y="5781675"/>
          <p14:tracePt t="35881" x="6967538" y="5781675"/>
          <p14:tracePt t="35898" x="6954838" y="5781675"/>
          <p14:tracePt t="35899" x="6942138" y="5781675"/>
          <p14:tracePt t="35915" x="6929438" y="5781675"/>
          <p14:tracePt t="35915" x="6916738" y="5781675"/>
          <p14:tracePt t="35931" x="6905625" y="5781675"/>
          <p14:tracePt t="35932" x="6892925" y="5781675"/>
          <p14:tracePt t="35948" x="6867525" y="5781675"/>
          <p14:tracePt t="35949" x="6854825" y="5781675"/>
          <p14:tracePt t="35950" x="6829425" y="5781675"/>
          <p14:tracePt t="35981" x="6816725" y="5781675"/>
          <p14:tracePt t="35982" x="6792913" y="5781675"/>
          <p14:tracePt t="36000" x="6780213" y="5781675"/>
          <p14:tracePt t="36015" x="6754813" y="5781675"/>
          <p14:tracePt t="36015" x="6742113" y="5781675"/>
          <p14:tracePt t="36036" x="6729413" y="5781675"/>
          <p14:tracePt t="36036" x="6704013" y="5781675"/>
          <p14:tracePt t="36048" x="6667500" y="5781675"/>
          <p14:tracePt t="36049" x="6667500" y="5794375"/>
          <p14:tracePt t="36065" x="6629400" y="5794375"/>
          <p14:tracePt t="36081" x="6604000" y="5807075"/>
          <p14:tracePt t="36082" x="6580188" y="5807075"/>
          <p14:tracePt t="36098" x="6542088" y="5807075"/>
          <p14:tracePt t="36099" x="6529388" y="5819775"/>
          <p14:tracePt t="36115" x="6503988" y="5819775"/>
          <p14:tracePt t="36115" x="6467475" y="5819775"/>
          <p14:tracePt t="36131" x="6442075" y="5832475"/>
          <p14:tracePt t="36132" x="6391275" y="5832475"/>
          <p14:tracePt t="36148" x="6354763" y="5832475"/>
          <p14:tracePt t="36149" x="6329363" y="5843588"/>
          <p14:tracePt t="36150" x="6291263" y="5843588"/>
          <p14:tracePt t="36165" x="6229350" y="5843588"/>
          <p14:tracePt t="36166" x="6203950" y="5856288"/>
          <p14:tracePt t="36181" x="6180138" y="5868988"/>
          <p14:tracePt t="36183" x="6142038" y="5868988"/>
          <p14:tracePt t="36198" x="6116638" y="5868988"/>
          <p14:tracePt t="36215" x="6103938" y="5868988"/>
          <p14:tracePt t="36215" x="6091238" y="5881688"/>
          <p14:tracePt t="36231" x="6067425" y="5881688"/>
          <p14:tracePt t="36248" x="6054725" y="5881688"/>
          <p14:tracePt t="36265" x="6042025" y="5881688"/>
          <p14:tracePt t="36281" x="6029325" y="5881688"/>
          <p14:tracePt t="36298" x="6016625" y="5881688"/>
          <p14:tracePt t="36315" x="5991225" y="5881688"/>
          <p14:tracePt t="36331" x="5978525" y="5881688"/>
          <p14:tracePt t="36332" x="5967413" y="5881688"/>
          <p14:tracePt t="36348" x="5942013" y="5881688"/>
          <p14:tracePt t="36365" x="5929313" y="5881688"/>
          <p14:tracePt t="36365" x="5903913" y="5881688"/>
          <p14:tracePt t="36367" x="5891213" y="5881688"/>
          <p14:tracePt t="36381" x="5867400" y="5881688"/>
          <p14:tracePt t="36382" x="5842000" y="5881688"/>
          <p14:tracePt t="36398" x="5829300" y="5881688"/>
          <p14:tracePt t="36400" x="5816600" y="5881688"/>
          <p14:tracePt t="36415" x="5791200" y="5881688"/>
          <p14:tracePt t="36415" x="5767388" y="5868988"/>
          <p14:tracePt t="36431" x="5754688" y="5868988"/>
          <p14:tracePt t="36432" x="5741988" y="5868988"/>
          <p14:tracePt t="36448" x="5716588" y="5868988"/>
          <p14:tracePt t="36449" x="5703888" y="5868988"/>
          <p14:tracePt t="36465" x="5691188" y="5856288"/>
          <p14:tracePt t="36465" x="5678488" y="5856288"/>
          <p14:tracePt t="36481" x="5654675" y="5856288"/>
          <p14:tracePt t="36482" x="5641975" y="5856288"/>
          <p14:tracePt t="36498" x="5629275" y="5856288"/>
          <p14:tracePt t="36515" x="5603875" y="5856288"/>
          <p14:tracePt t="36515" x="5578475" y="5856288"/>
          <p14:tracePt t="36531" x="5565775" y="5856288"/>
          <p14:tracePt t="36548" x="5554663" y="5856288"/>
          <p14:tracePt t="36549" x="5529263" y="5843588"/>
          <p14:tracePt t="36575" x="5516563" y="5843588"/>
          <p14:tracePt t="36583" x="5503863" y="5843588"/>
          <p14:tracePt t="36599" x="5491163" y="5843588"/>
          <p14:tracePt t="36630" x="5478463" y="5832475"/>
          <p14:tracePt t="36648" x="5465763" y="5832475"/>
          <p14:tracePt t="36665" x="5454650" y="5832475"/>
          <p14:tracePt t="36681" x="5441950" y="5832475"/>
          <p14:tracePt t="36698" x="5441950" y="5819775"/>
          <p14:tracePt t="36699" x="5429250" y="5819775"/>
          <p14:tracePt t="36715" x="5416550" y="5819775"/>
          <p14:tracePt t="36735" x="5403850" y="5819775"/>
          <p14:tracePt t="36750" x="5391150" y="5819775"/>
          <p14:tracePt t="36765" x="5378450" y="5819775"/>
          <p14:tracePt t="36782" x="5365750" y="5819775"/>
          <p14:tracePt t="36823" x="5353050" y="5819775"/>
          <p14:tracePt t="36839" x="5341938" y="5819775"/>
          <p14:tracePt t="36870" x="5316538" y="5819775"/>
          <p14:tracePt t="36886" x="5303838" y="5819775"/>
          <p14:tracePt t="36910" x="5291138" y="5819775"/>
          <p14:tracePt t="36919" x="5278438" y="5819775"/>
          <p14:tracePt t="36931" x="5265738" y="5819775"/>
          <p14:tracePt t="36959" x="5253038" y="5819775"/>
          <p14:tracePt t="36974" x="5241925" y="5819775"/>
          <p14:tracePt t="36982" x="5229225" y="5819775"/>
          <p14:tracePt t="37270" x="5216525" y="5819775"/>
          <p14:tracePt t="37281" x="5203825" y="5819775"/>
          <p14:tracePt t="37303" x="5191125" y="5819775"/>
          <p14:tracePt t="37326" x="5178425" y="5819775"/>
          <p14:tracePt t="37342" x="5165725" y="5819775"/>
          <p14:tracePt t="37358" x="5153025" y="5819775"/>
          <p14:tracePt t="37406" x="5141913" y="5819775"/>
          <p14:tracePt t="37430" x="5129213" y="5819775"/>
          <p14:tracePt t="37479" x="5116513" y="5819775"/>
          <p14:tracePt t="37510" x="5103813" y="5819775"/>
          <p14:tracePt t="37527" x="5091113" y="5819775"/>
          <p14:tracePt t="37542" x="5078413" y="5819775"/>
          <p14:tracePt t="37567" x="5065713" y="5819775"/>
          <p14:tracePt t="37581" x="5040313" y="5819775"/>
          <p14:tracePt t="37582" x="5029200" y="5819775"/>
          <p14:tracePt t="37598" x="5016500" y="5819775"/>
          <p14:tracePt t="37615" x="5003800" y="5819775"/>
          <p14:tracePt t="37615" x="4991100" y="5832475"/>
          <p14:tracePt t="37631" x="4965700" y="5832475"/>
          <p14:tracePt t="37632" x="4953000" y="5832475"/>
          <p14:tracePt t="37648" x="4929188" y="5832475"/>
          <p14:tracePt t="37665" x="4916488" y="5832475"/>
          <p14:tracePt t="37686" x="4891088" y="5832475"/>
          <p14:tracePt t="37703" x="4878388" y="5832475"/>
          <p14:tracePt t="37715" x="4865688" y="5832475"/>
          <p14:tracePt t="37731" x="4852988" y="5832475"/>
          <p14:tracePt t="37748" x="4840288" y="5832475"/>
          <p14:tracePt t="37748" x="4829175" y="5832475"/>
          <p14:tracePt t="37765" x="4816475" y="5832475"/>
          <p14:tracePt t="37767" x="4803775" y="5832475"/>
          <p14:tracePt t="37781" x="4791075" y="5832475"/>
          <p14:tracePt t="37782" x="4778375" y="5832475"/>
          <p14:tracePt t="37799" x="4752975" y="5832475"/>
          <p14:tracePt t="37814" x="4740275" y="5832475"/>
          <p14:tracePt t="37815" x="4727575" y="5832475"/>
          <p14:tracePt t="37831" x="4703763" y="5832475"/>
          <p14:tracePt t="37832" x="4678363" y="5832475"/>
          <p14:tracePt t="37848" x="4640263" y="5832475"/>
          <p14:tracePt t="37865" x="4616450" y="5832475"/>
          <p14:tracePt t="37865" x="4603750" y="5832475"/>
          <p14:tracePt t="37881" x="4552950" y="5832475"/>
          <p14:tracePt t="37882" x="4540250" y="5832475"/>
          <p14:tracePt t="37898" x="4503738" y="5832475"/>
          <p14:tracePt t="37898" x="4478338" y="5832475"/>
          <p14:tracePt t="37915" x="4452938" y="5832475"/>
          <p14:tracePt t="37915" x="4427538" y="5832475"/>
          <p14:tracePt t="37931" x="4403725" y="5832475"/>
          <p14:tracePt t="37932" x="4365625" y="5832475"/>
          <p14:tracePt t="37948" x="4327525" y="5819775"/>
          <p14:tracePt t="37948" x="4291013" y="5819775"/>
          <p14:tracePt t="37950" x="4278313" y="5819775"/>
          <p14:tracePt t="37965" x="4227513" y="5807075"/>
          <p14:tracePt t="37966" x="4178300" y="5794375"/>
          <p14:tracePt t="37981" x="4165600" y="5794375"/>
          <p14:tracePt t="37983" x="4114800" y="5794375"/>
          <p14:tracePt t="38001" x="4014788" y="5781675"/>
          <p14:tracePt t="38015" x="3914775" y="5768975"/>
          <p14:tracePt t="38016" x="3865563" y="5756275"/>
          <p14:tracePt t="38036" x="3790950" y="5756275"/>
          <p14:tracePt t="38037" x="3689350" y="5707063"/>
          <p14:tracePt t="38039" x="3640138" y="5707063"/>
          <p14:tracePt t="38048" x="3552825" y="5694363"/>
          <p14:tracePt t="38065" x="3478213" y="5694363"/>
          <p14:tracePt t="38066" x="3376613" y="5694363"/>
          <p14:tracePt t="38081" x="3289300" y="5681663"/>
          <p14:tracePt t="38082" x="3165475" y="5630863"/>
          <p14:tracePt t="38098" x="3089275" y="5619750"/>
          <p14:tracePt t="38098" x="2963863" y="5607050"/>
          <p14:tracePt t="38115" x="2876550" y="5581650"/>
          <p14:tracePt t="38115" x="2776538" y="5556250"/>
          <p14:tracePt t="38131" x="2651125" y="5543550"/>
          <p14:tracePt t="38132" x="2576513" y="5543550"/>
          <p14:tracePt t="38148" x="2451100" y="5507038"/>
          <p14:tracePt t="38148" x="2376488" y="5507038"/>
          <p14:tracePt t="38165" x="2301875" y="5494338"/>
          <p14:tracePt t="38165" x="2214563" y="5494338"/>
          <p14:tracePt t="38181" x="2127250" y="5481638"/>
          <p14:tracePt t="38182" x="2001838" y="5443538"/>
          <p14:tracePt t="38182" x="1914525" y="5430838"/>
          <p14:tracePt t="38198" x="1825625" y="5418138"/>
          <p14:tracePt t="38199" x="1738313" y="5407025"/>
          <p14:tracePt t="38214" x="1625600" y="5381625"/>
          <p14:tracePt t="38215" x="1563688" y="5381625"/>
          <p14:tracePt t="38231" x="1489075" y="5368925"/>
          <p14:tracePt t="38232" x="1389063" y="5356225"/>
          <p14:tracePt t="38248" x="1312863" y="5343525"/>
          <p14:tracePt t="38248" x="1200150" y="5305425"/>
          <p14:tracePt t="38265" x="1125538" y="5305425"/>
          <p14:tracePt t="38265" x="1063625" y="5294313"/>
          <p14:tracePt t="38281" x="976313" y="5256213"/>
          <p14:tracePt t="38282" x="938213" y="5256213"/>
          <p14:tracePt t="38298" x="876300" y="5243513"/>
          <p14:tracePt t="38298" x="825500" y="5243513"/>
          <p14:tracePt t="38315" x="787400" y="5243513"/>
          <p14:tracePt t="38315" x="750888" y="5243513"/>
          <p14:tracePt t="38331" x="725488" y="5230813"/>
          <p14:tracePt t="38332" x="700088" y="5230813"/>
          <p14:tracePt t="38348" x="674688" y="5230813"/>
          <p14:tracePt t="38365" x="650875" y="5218113"/>
          <p14:tracePt t="38390" x="638175" y="5205413"/>
          <p14:tracePt t="38438" x="625475" y="5205413"/>
          <p14:tracePt t="38454" x="612775" y="5205413"/>
          <p14:tracePt t="38464" x="612775" y="5194300"/>
          <p14:tracePt t="38502" x="600075" y="5194300"/>
          <p14:tracePt t="38518" x="574675" y="5181600"/>
          <p14:tracePt t="38542" x="550863" y="5168900"/>
          <p14:tracePt t="38550" x="538163" y="5168900"/>
          <p14:tracePt t="38564" x="512763" y="5156200"/>
          <p14:tracePt t="38581" x="474663" y="5130800"/>
          <p14:tracePt t="38582" x="463550" y="5130800"/>
          <p14:tracePt t="38598" x="450850" y="5118100"/>
          <p14:tracePt t="38599" x="438150" y="5118100"/>
          <p14:tracePt t="38614" x="412750" y="5118100"/>
          <p14:tracePt t="38615" x="400050" y="5118100"/>
          <p14:tracePt t="38631" x="363538" y="5105400"/>
          <p14:tracePt t="38648" x="325438" y="5081588"/>
          <p14:tracePt t="38670" x="312738" y="5081588"/>
          <p14:tracePt t="38681" x="300038" y="5081588"/>
          <p14:tracePt t="38698" x="287338" y="5068888"/>
          <p14:tracePt t="38714" x="274638" y="5068888"/>
          <p14:tracePt t="38715" x="261938" y="5056188"/>
          <p14:tracePt t="38731" x="238125" y="5030788"/>
          <p14:tracePt t="38748" x="225425" y="5018088"/>
          <p14:tracePt t="38748" x="212725" y="5018088"/>
          <p14:tracePt t="38765" x="174625" y="5005388"/>
          <p14:tracePt t="38766" x="150813" y="4981575"/>
          <p14:tracePt t="38781" x="138113" y="4981575"/>
          <p14:tracePt t="38783" x="138113" y="4968875"/>
          <p14:tracePt t="38798" x="125413" y="4968875"/>
          <p14:tracePt t="38799" x="112713" y="4956175"/>
          <p14:tracePt t="38814" x="87313" y="4930775"/>
          <p14:tracePt t="38815" x="74613" y="4930775"/>
          <p14:tracePt t="38831" x="61913" y="4918075"/>
          <p14:tracePt t="38848" x="61913" y="4905375"/>
          <p14:tracePt t="38864" x="50800" y="4892675"/>
          <p14:tracePt t="38865" x="38100" y="4868863"/>
          <p14:tracePt t="38881" x="25400" y="4868863"/>
          <p14:tracePt t="38898" x="12700" y="4856163"/>
          <p14:tracePt t="38898" x="0" y="484346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FC8EDE-722A-4775-BB89-6CEF0B4F3577}" type="slidenum">
              <a:rPr lang="fa-IR" smtClean="0"/>
              <a:pPr/>
              <a:t>15</a:t>
            </a:fld>
            <a:endParaRPr lang="fa-I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368" y="260648"/>
            <a:ext cx="11521280" cy="638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xmlns="" id="{FD1B0946-6E9B-4E3D-8B93-B060C1BBFB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999739637"/>
      </p:ext>
    </p:extLst>
  </p:cSld>
  <p:clrMapOvr>
    <a:masterClrMapping/>
  </p:clrMapOvr>
  <mc:AlternateContent xmlns:mc="http://schemas.openxmlformats.org/markup-compatibility/2006" xmlns:p14="http://schemas.microsoft.com/office/powerpoint/2010/main">
    <mc:Choice Requires="p14">
      <p:transition spd="slow" p14:dur="2000" advTm="208472"/>
    </mc:Choice>
    <mc:Fallback xmlns="">
      <p:transition spd="slow" advTm="208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52" x="187325" y="4154488"/>
          <p14:tracePt t="554" x="300038" y="4179888"/>
          <p14:tracePt t="572" x="400050" y="4217988"/>
          <p14:tracePt t="576" x="512763" y="4241800"/>
          <p14:tracePt t="584" x="638175" y="4305300"/>
          <p14:tracePt t="585" x="738188" y="4341813"/>
          <p14:tracePt t="604" x="876300" y="4392613"/>
          <p14:tracePt t="605" x="1025525" y="4443413"/>
          <p14:tracePt t="617" x="1163638" y="4492625"/>
          <p14:tracePt t="618" x="1289050" y="4518025"/>
          <p14:tracePt t="637" x="1425575" y="4567238"/>
          <p14:tracePt t="638" x="1576388" y="4605338"/>
          <p14:tracePt t="654" x="1738313" y="4656138"/>
          <p14:tracePt t="658" x="2076450" y="4779963"/>
          <p14:tracePt t="667" x="2201863" y="4805363"/>
          <p14:tracePt t="687" x="2439988" y="4879975"/>
          <p14:tracePt t="691" x="2776538" y="4968875"/>
          <p14:tracePt t="700" x="2952750" y="5030788"/>
          <p14:tracePt t="721" x="3127375" y="5081588"/>
          <p14:tracePt t="722" x="3452813" y="5168900"/>
          <p14:tracePt t="734" x="3602038" y="5218113"/>
          <p14:tracePt t="754" x="3778250" y="5256213"/>
          <p14:tracePt t="754" x="4090988" y="5318125"/>
          <p14:tracePt t="767" x="4203700" y="5368925"/>
          <p14:tracePt t="769" x="4352925" y="5381625"/>
          <p14:tracePt t="784" x="4478338" y="5394325"/>
          <p14:tracePt t="785" x="4578350" y="5407025"/>
          <p14:tracePt t="800" x="4678363" y="5430838"/>
          <p14:tracePt t="801" x="4765675" y="5443538"/>
          <p14:tracePt t="817" x="4891088" y="5456238"/>
          <p14:tracePt t="818" x="4991100" y="5456238"/>
          <p14:tracePt t="834" x="5129213" y="5468938"/>
          <p14:tracePt t="835" x="5241925" y="5468938"/>
          <p14:tracePt t="850" x="5353050" y="5494338"/>
          <p14:tracePt t="851" x="5478463" y="5494338"/>
          <p14:tracePt t="867" x="5565775" y="5494338"/>
          <p14:tracePt t="868" x="5678488" y="5494338"/>
          <p14:tracePt t="884" x="5803900" y="5494338"/>
          <p14:tracePt t="884" x="5916613" y="5494338"/>
          <p14:tracePt t="901" x="6029325" y="5494338"/>
          <p14:tracePt t="902" x="6167438" y="5494338"/>
          <p14:tracePt t="917" x="6280150" y="5494338"/>
          <p14:tracePt t="918" x="6403975" y="5468938"/>
          <p14:tracePt t="934" x="6542088" y="5468938"/>
          <p14:tracePt t="934" x="6667500" y="5430838"/>
          <p14:tracePt t="951" x="6767513" y="5418138"/>
          <p14:tracePt t="951" x="6892925" y="5418138"/>
          <p14:tracePt t="967" x="7029450" y="5368925"/>
          <p14:tracePt t="968" x="7129463" y="5356225"/>
          <p14:tracePt t="969" x="7242175" y="5330825"/>
          <p14:tracePt t="984" x="7367588" y="5294313"/>
          <p14:tracePt t="985" x="7454900" y="5268913"/>
          <p14:tracePt t="1001" x="7554913" y="5243513"/>
          <p14:tracePt t="1001" x="7631113" y="5218113"/>
          <p14:tracePt t="1017" x="7731125" y="5181600"/>
          <p14:tracePt t="1018" x="7793038" y="5168900"/>
          <p14:tracePt t="1034" x="7854950" y="5143500"/>
          <p14:tracePt t="1035" x="7931150" y="5105400"/>
          <p14:tracePt t="1050" x="8005763" y="5056188"/>
          <p14:tracePt t="1051" x="8054975" y="5030788"/>
          <p14:tracePt t="1067" x="8118475" y="4968875"/>
          <p14:tracePt t="1084" x="8156575" y="4918075"/>
          <p14:tracePt t="1084" x="8256588" y="4792663"/>
          <p14:tracePt t="1100" x="8305800" y="4743450"/>
          <p14:tracePt t="1101" x="8356600" y="4656138"/>
          <p14:tracePt t="1117" x="8405813" y="4592638"/>
          <p14:tracePt t="1118" x="8469313" y="4505325"/>
          <p14:tracePt t="1134" x="8493125" y="4430713"/>
          <p14:tracePt t="1134" x="8556625" y="4354513"/>
          <p14:tracePt t="1152" x="8618538" y="4141788"/>
          <p14:tracePt t="1154" x="8656638" y="4005263"/>
          <p14:tracePt t="1171" x="8680450" y="3879850"/>
          <p14:tracePt t="1173" x="8718550" y="3754438"/>
          <p14:tracePt t="1184" x="8718550" y="3616325"/>
          <p14:tracePt t="1185" x="8718550" y="3467100"/>
          <p14:tracePt t="1200" x="8718550" y="3316288"/>
          <p14:tracePt t="1202" x="8718550" y="3141663"/>
          <p14:tracePt t="1217" x="8680450" y="2941638"/>
          <p14:tracePt t="1218" x="8643938" y="2778125"/>
          <p14:tracePt t="1234" x="8518525" y="2565400"/>
          <p14:tracePt t="1234" x="8405813" y="2303463"/>
          <p14:tracePt t="1250" x="8318500" y="2139950"/>
          <p14:tracePt t="1251" x="8167688" y="1889125"/>
          <p14:tracePt t="1267" x="8067675" y="1714500"/>
          <p14:tracePt t="1268" x="7967663" y="1552575"/>
          <p14:tracePt t="1284" x="7818438" y="1314450"/>
          <p14:tracePt t="1284" x="7742238" y="1189038"/>
          <p14:tracePt t="1300" x="7642225" y="1063625"/>
          <p14:tracePt t="1301" x="7531100" y="938213"/>
          <p14:tracePt t="1317" x="7442200" y="812800"/>
          <p14:tracePt t="1318" x="7354888" y="700088"/>
          <p14:tracePt t="1334" x="7292975" y="638175"/>
          <p14:tracePt t="1334" x="7218363" y="550863"/>
          <p14:tracePt t="1351" x="7118350" y="463550"/>
          <p14:tracePt t="1352" x="7042150" y="400050"/>
          <p14:tracePt t="1367" x="6967538" y="338138"/>
          <p14:tracePt t="1368" x="6905625" y="312738"/>
          <p14:tracePt t="1369" x="6854825" y="263525"/>
          <p14:tracePt t="1384" x="6780213" y="212725"/>
          <p14:tracePt t="1385" x="6754813" y="200025"/>
          <p14:tracePt t="1400" x="6692900" y="161925"/>
          <p14:tracePt t="1401" x="6654800" y="150813"/>
          <p14:tracePt t="1417" x="6629400" y="138113"/>
          <p14:tracePt t="1418" x="6592888" y="125413"/>
          <p14:tracePt t="1434" x="6567488" y="125413"/>
          <p14:tracePt t="1435" x="6529388" y="112713"/>
          <p14:tracePt t="1450" x="6516688" y="112713"/>
          <p14:tracePt t="1451" x="6480175" y="100013"/>
          <p14:tracePt t="1467" x="6454775" y="100013"/>
          <p14:tracePt t="1468" x="6442075" y="100013"/>
          <p14:tracePt t="1484" x="6429375" y="100013"/>
          <p14:tracePt t="1484" x="6403975" y="100013"/>
          <p14:tracePt t="1500" x="6391275" y="100013"/>
          <p14:tracePt t="1502" x="6354763" y="74613"/>
          <p14:tracePt t="1517" x="6342063" y="74613"/>
          <p14:tracePt t="1518" x="6316663" y="74613"/>
          <p14:tracePt t="1534" x="6291263" y="74613"/>
          <p14:tracePt t="1535" x="6267450" y="74613"/>
          <p14:tracePt t="1550" x="6242050" y="74613"/>
          <p14:tracePt t="1551" x="6216650" y="74613"/>
          <p14:tracePt t="1567" x="6191250" y="74613"/>
          <p14:tracePt t="1568" x="6154738" y="74613"/>
          <p14:tracePt t="1569" x="6116638" y="74613"/>
          <p14:tracePt t="1584" x="6103938" y="74613"/>
          <p14:tracePt t="1585" x="6067425" y="74613"/>
          <p14:tracePt t="1601" x="6042025" y="74613"/>
          <p14:tracePt t="1602" x="6016625" y="74613"/>
          <p14:tracePt t="1617" x="5978525" y="74613"/>
          <p14:tracePt t="1618" x="5929313" y="74613"/>
          <p14:tracePt t="1634" x="5916613" y="74613"/>
          <p14:tracePt t="1635" x="5878513" y="74613"/>
          <p14:tracePt t="1650" x="5854700" y="74613"/>
          <p14:tracePt t="1667" x="5829300" y="74613"/>
          <p14:tracePt t="1668" x="5803900" y="74613"/>
          <p14:tracePt t="1684" x="5791200" y="74613"/>
          <p14:tracePt t="1684" x="5754688" y="74613"/>
          <p14:tracePt t="1701" x="5729288" y="74613"/>
          <p14:tracePt t="1701" x="5691188" y="74613"/>
          <p14:tracePt t="1717" x="5665788" y="74613"/>
          <p14:tracePt t="1718" x="5654675" y="74613"/>
          <p14:tracePt t="1734" x="5629275" y="74613"/>
          <p14:tracePt t="1734" x="5603875" y="74613"/>
          <p14:tracePt t="1750" x="5578475" y="74613"/>
          <p14:tracePt t="1752" x="5565775" y="74613"/>
          <p14:tracePt t="1767" x="5529263" y="74613"/>
          <p14:tracePt t="1768" x="5516563" y="74613"/>
          <p14:tracePt t="1769" x="5491163" y="74613"/>
          <p14:tracePt t="1784" x="5454650" y="74613"/>
          <p14:tracePt t="1785" x="5441950" y="74613"/>
          <p14:tracePt t="1800" x="5403850" y="74613"/>
          <p14:tracePt t="1802" x="5378450" y="74613"/>
          <p14:tracePt t="1817" x="5341938" y="74613"/>
          <p14:tracePt t="1818" x="5303838" y="61913"/>
          <p14:tracePt t="1834" x="5291138" y="61913"/>
          <p14:tracePt t="1834" x="5253038" y="61913"/>
          <p14:tracePt t="1850" x="5216525" y="61913"/>
          <p14:tracePt t="1851" x="5178425" y="61913"/>
          <p14:tracePt t="1867" x="5141913" y="50800"/>
          <p14:tracePt t="1868" x="5103813" y="50800"/>
          <p14:tracePt t="1884" x="5065713" y="25400"/>
          <p14:tracePt t="1885" x="5029200" y="25400"/>
          <p14:tracePt t="1900" x="5003800" y="12700"/>
          <p14:tracePt t="1901" x="4965700" y="12700"/>
          <p14:tracePt t="1917" x="4929188" y="12700"/>
          <p14:tracePt t="1918" x="4891088" y="12700"/>
          <p14:tracePt t="1934" x="4852988" y="12700"/>
          <p14:tracePt t="1934" x="4803775" y="12700"/>
          <p14:tracePt t="1950" x="4765675" y="12700"/>
          <p14:tracePt t="1952" x="4716463" y="12700"/>
          <p14:tracePt t="1967" x="4678363" y="12700"/>
          <p14:tracePt t="1968" x="4616450" y="12700"/>
          <p14:tracePt t="1969" x="4578350" y="12700"/>
          <p14:tracePt t="1984" x="4527550" y="12700"/>
          <p14:tracePt t="1985" x="4452938" y="12700"/>
          <p14:tracePt t="2000" x="4403725" y="12700"/>
          <p14:tracePt t="2001" x="4327525" y="12700"/>
          <p14:tracePt t="2017" x="4240213" y="12700"/>
          <p14:tracePt t="2018" x="4191000" y="12700"/>
          <p14:tracePt t="2034" x="4127500" y="12700"/>
          <p14:tracePt t="2035" x="4065588" y="12700"/>
          <p14:tracePt t="2050" x="4002088" y="12700"/>
          <p14:tracePt t="2052" x="3952875" y="12700"/>
          <p14:tracePt t="2067" x="3914775" y="12700"/>
          <p14:tracePt t="2068" x="3827463" y="12700"/>
          <p14:tracePt t="2084" x="3778250" y="12700"/>
          <p14:tracePt t="2084" x="3727450" y="12700"/>
          <p14:tracePt t="2100" x="3678238" y="12700"/>
          <p14:tracePt t="2101" x="3614738" y="12700"/>
          <p14:tracePt t="2117" x="3565525" y="12700"/>
          <p14:tracePt t="2118" x="3527425" y="12700"/>
          <p14:tracePt t="2134" x="3489325" y="12700"/>
          <p14:tracePt t="2135" x="3465513" y="12700"/>
          <p14:tracePt t="2153" x="3389313" y="12700"/>
          <p14:tracePt t="2155" x="3376613" y="12700"/>
          <p14:tracePt t="2167" x="3327400" y="25400"/>
          <p14:tracePt t="2188" x="3289300" y="38100"/>
          <p14:tracePt t="2188" x="3276600" y="38100"/>
          <p14:tracePt t="2200" x="3252788" y="50800"/>
          <p14:tracePt t="2201" x="3240088" y="50800"/>
          <p14:tracePt t="2217" x="3227388" y="74613"/>
          <p14:tracePt t="2218" x="3214688" y="74613"/>
          <p14:tracePt t="2234" x="3201988" y="74613"/>
          <p14:tracePt t="2234" x="3201988" y="87313"/>
          <p14:tracePt t="2250" x="3176588" y="100013"/>
          <p14:tracePt t="2251" x="3165475" y="125413"/>
          <p14:tracePt t="2267" x="3152775" y="125413"/>
          <p14:tracePt t="2268" x="3152775" y="138113"/>
          <p14:tracePt t="2284" x="3140075" y="161925"/>
          <p14:tracePt t="2284" x="3127375" y="174625"/>
          <p14:tracePt t="2300" x="3114675" y="200025"/>
          <p14:tracePt t="2301" x="3114675" y="225425"/>
          <p14:tracePt t="2317" x="3114675" y="238125"/>
          <p14:tracePt t="2318" x="3101975" y="263525"/>
          <p14:tracePt t="2334" x="3089275" y="287338"/>
          <p14:tracePt t="2350" x="3076575" y="312738"/>
          <p14:tracePt t="2351" x="3065463" y="350838"/>
          <p14:tracePt t="2367" x="3065463" y="363538"/>
          <p14:tracePt t="2367" x="3065463" y="374650"/>
          <p14:tracePt t="2384" x="3052763" y="412750"/>
          <p14:tracePt t="2384" x="3052763" y="425450"/>
          <p14:tracePt t="2385" x="3052763" y="450850"/>
          <p14:tracePt t="2400" x="3052763" y="463550"/>
          <p14:tracePt t="2401" x="3052763" y="500063"/>
          <p14:tracePt t="2418" x="3052763" y="525463"/>
          <p14:tracePt t="2434" x="3052763" y="538163"/>
          <p14:tracePt t="2434" x="3052763" y="576263"/>
          <p14:tracePt t="2450" x="3052763" y="588963"/>
          <p14:tracePt t="2451" x="3052763" y="600075"/>
          <p14:tracePt t="2467" x="3052763" y="625475"/>
          <p14:tracePt t="2468" x="3052763" y="638175"/>
          <p14:tracePt t="2484" x="3052763" y="676275"/>
          <p14:tracePt t="2484" x="3052763" y="700088"/>
          <p14:tracePt t="2500" x="3052763" y="712788"/>
          <p14:tracePt t="2501" x="3076575" y="763588"/>
          <p14:tracePt t="2517" x="3089275" y="788988"/>
          <p14:tracePt t="2534" x="3101975" y="825500"/>
          <p14:tracePt t="2534" x="3114675" y="850900"/>
          <p14:tracePt t="2550" x="3127375" y="863600"/>
          <p14:tracePt t="2551" x="3127375" y="889000"/>
          <p14:tracePt t="2567" x="3140075" y="901700"/>
          <p14:tracePt t="2568" x="3140075" y="912813"/>
          <p14:tracePt t="2569" x="3165475" y="950913"/>
          <p14:tracePt t="2584" x="3176588" y="976313"/>
          <p14:tracePt t="2585" x="3201988" y="989013"/>
          <p14:tracePt t="2600" x="3214688" y="1014413"/>
          <p14:tracePt t="2601" x="3240088" y="1025525"/>
          <p14:tracePt t="2617" x="3252788" y="1063625"/>
          <p14:tracePt t="2618" x="3276600" y="1089025"/>
          <p14:tracePt t="2634" x="3302000" y="1101725"/>
          <p14:tracePt t="2634" x="3314700" y="1125538"/>
          <p14:tracePt t="2650" x="3340100" y="1138238"/>
          <p14:tracePt t="2651" x="3365500" y="1150938"/>
          <p14:tracePt t="2667" x="3376613" y="1176338"/>
          <p14:tracePt t="2668" x="3389313" y="1176338"/>
          <p14:tracePt t="2684" x="3402013" y="1189038"/>
          <p14:tracePt t="2684" x="3414713" y="1201738"/>
          <p14:tracePt t="2700" x="3427413" y="1201738"/>
          <p14:tracePt t="2701" x="3452813" y="1214438"/>
          <p14:tracePt t="2717" x="3489325" y="1238250"/>
          <p14:tracePt t="2734" x="3514725" y="1250950"/>
          <p14:tracePt t="2734" x="3514725" y="1263650"/>
          <p14:tracePt t="2750" x="3552825" y="1276350"/>
          <p14:tracePt t="2751" x="3602038" y="1301750"/>
          <p14:tracePt t="2767" x="3627438" y="1314450"/>
          <p14:tracePt t="2768" x="3652838" y="1327150"/>
          <p14:tracePt t="2769" x="3678238" y="1327150"/>
          <p14:tracePt t="2784" x="3740150" y="1363663"/>
          <p14:tracePt t="2785" x="3778250" y="1376363"/>
          <p14:tracePt t="2800" x="3790950" y="1376363"/>
          <p14:tracePt t="2801" x="3827463" y="1376363"/>
          <p14:tracePt t="2817" x="3865563" y="1401763"/>
          <p14:tracePt t="2818" x="3878263" y="1401763"/>
          <p14:tracePt t="2834" x="3914775" y="1401763"/>
          <p14:tracePt t="2834" x="3952875" y="1414463"/>
          <p14:tracePt t="2850" x="3965575" y="1414463"/>
          <p14:tracePt t="2851" x="4027488" y="1427163"/>
          <p14:tracePt t="2867" x="4065588" y="1427163"/>
          <p14:tracePt t="2868" x="4103688" y="1427163"/>
          <p14:tracePt t="2884" x="4140200" y="1427163"/>
          <p14:tracePt t="2884" x="4165600" y="1427163"/>
          <p14:tracePt t="2900" x="4214813" y="1450975"/>
          <p14:tracePt t="2901" x="4240213" y="1450975"/>
          <p14:tracePt t="2917" x="4291013" y="1463675"/>
          <p14:tracePt t="2918" x="4303713" y="1463675"/>
          <p14:tracePt t="2934" x="4327525" y="1463675"/>
          <p14:tracePt t="2934" x="4352925" y="1463675"/>
          <p14:tracePt t="2950" x="4391025" y="1476375"/>
          <p14:tracePt t="2951" x="4427538" y="1476375"/>
          <p14:tracePt t="2967" x="4452938" y="1476375"/>
          <p14:tracePt t="2968" x="4478338" y="1476375"/>
          <p14:tracePt t="2984" x="4540250" y="1501775"/>
          <p14:tracePt t="2984" x="4552950" y="1501775"/>
          <p14:tracePt t="2985" x="4591050" y="1501775"/>
          <p14:tracePt t="3000" x="4627563" y="1501775"/>
          <p14:tracePt t="3001" x="4678363" y="1501775"/>
          <p14:tracePt t="3017" x="4752975" y="1514475"/>
          <p14:tracePt t="3018" x="4803775" y="1514475"/>
          <p14:tracePt t="3034" x="4865688" y="1514475"/>
          <p14:tracePt t="3050" x="4953000" y="1514475"/>
          <p14:tracePt t="3051" x="5065713" y="1514475"/>
          <p14:tracePt t="3067" x="5116513" y="1514475"/>
          <p14:tracePt t="3067" x="5141913" y="1514475"/>
          <p14:tracePt t="3084" x="5178425" y="1514475"/>
          <p14:tracePt t="3084" x="5229225" y="1514475"/>
          <p14:tracePt t="3100" x="5265738" y="1514475"/>
          <p14:tracePt t="3101" x="5341938" y="1514475"/>
          <p14:tracePt t="3117" x="5378450" y="1514475"/>
          <p14:tracePt t="3117" x="5429250" y="1514475"/>
          <p14:tracePt t="3134" x="5478463" y="1514475"/>
          <p14:tracePt t="3134" x="5529263" y="1514475"/>
          <p14:tracePt t="3150" x="5578475" y="1514475"/>
          <p14:tracePt t="3151" x="5641975" y="1514475"/>
          <p14:tracePt t="3167" x="5691188" y="1514475"/>
          <p14:tracePt t="3168" x="5741988" y="1514475"/>
          <p14:tracePt t="3169" x="5816600" y="1489075"/>
          <p14:tracePt t="3184" x="5854700" y="1489075"/>
          <p14:tracePt t="3185" x="5916613" y="1463675"/>
          <p14:tracePt t="3203" x="6029325" y="1427163"/>
          <p14:tracePt t="3221" x="6042025" y="1414463"/>
          <p14:tracePt t="3223" x="6078538" y="1401763"/>
          <p14:tracePt t="3234" x="6091238" y="1389063"/>
          <p14:tracePt t="3235" x="6103938" y="1376363"/>
          <p14:tracePt t="3250" x="6129338" y="1350963"/>
          <p14:tracePt t="3251" x="6154738" y="1339850"/>
          <p14:tracePt t="3267" x="6180138" y="1314450"/>
          <p14:tracePt t="3284" x="6191250" y="1301750"/>
          <p14:tracePt t="3284" x="6203950" y="1289050"/>
          <p14:tracePt t="3300" x="6229350" y="1263650"/>
          <p14:tracePt t="3317" x="6242050" y="1227138"/>
          <p14:tracePt t="3318" x="6254750" y="1214438"/>
          <p14:tracePt t="3334" x="6267450" y="1201738"/>
          <p14:tracePt t="3334" x="6280150" y="1189038"/>
          <p14:tracePt t="3350" x="6291263" y="1150938"/>
          <p14:tracePt t="3351" x="6291263" y="1138238"/>
          <p14:tracePt t="3367" x="6303963" y="1114425"/>
          <p14:tracePt t="3368" x="6303963" y="1089025"/>
          <p14:tracePt t="3369" x="6316663" y="1050925"/>
          <p14:tracePt t="3384" x="6329363" y="1025525"/>
          <p14:tracePt t="3385" x="6329363" y="1001713"/>
          <p14:tracePt t="3400" x="6342063" y="963613"/>
          <p14:tracePt t="3401" x="6342063" y="925513"/>
          <p14:tracePt t="3417" x="6342063" y="889000"/>
          <p14:tracePt t="3418" x="6342063" y="863600"/>
          <p14:tracePt t="3434" x="6354763" y="850900"/>
          <p14:tracePt t="3434" x="6354763" y="825500"/>
          <p14:tracePt t="3450" x="6354763" y="801688"/>
          <p14:tracePt t="3451" x="6354763" y="776288"/>
          <p14:tracePt t="3467" x="6354763" y="763588"/>
          <p14:tracePt t="3468" x="6354763" y="738188"/>
          <p14:tracePt t="3483" x="6354763" y="725488"/>
          <p14:tracePt t="3484" x="6354763" y="712788"/>
          <p14:tracePt t="3500" x="6354763" y="688975"/>
          <p14:tracePt t="3517" x="6354763" y="676275"/>
          <p14:tracePt t="3534" x="6342063" y="638175"/>
          <p14:tracePt t="3550" x="6329363" y="625475"/>
          <p14:tracePt t="3567" x="6316663" y="600075"/>
          <p14:tracePt t="3569" x="6303963" y="588963"/>
          <p14:tracePt t="3584" x="6291263" y="576263"/>
          <p14:tracePt t="3601" x="6267450" y="550863"/>
          <p14:tracePt t="3617" x="6254750" y="538163"/>
          <p14:tracePt t="3633" x="6242050" y="512763"/>
          <p14:tracePt t="3634" x="6229350" y="512763"/>
          <p14:tracePt t="3650" x="6216650" y="500063"/>
          <p14:tracePt t="3651" x="6203950" y="487363"/>
          <p14:tracePt t="3667" x="6191250" y="476250"/>
          <p14:tracePt t="3683" x="6180138" y="463550"/>
          <p14:tracePt t="3684" x="6167438" y="463550"/>
          <p14:tracePt t="3700" x="6129338" y="438150"/>
          <p14:tracePt t="3701" x="6116638" y="425450"/>
          <p14:tracePt t="3717" x="6103938" y="412750"/>
          <p14:tracePt t="3734" x="6078538" y="412750"/>
          <p14:tracePt t="3734" x="6078538" y="387350"/>
          <p14:tracePt t="3750" x="6042025" y="374650"/>
          <p14:tracePt t="3751" x="6029325" y="363538"/>
          <p14:tracePt t="3753" x="6003925" y="350838"/>
          <p14:tracePt t="3767" x="5991225" y="338138"/>
          <p14:tracePt t="3783" x="5967413" y="325438"/>
          <p14:tracePt t="3784" x="5954713" y="325438"/>
          <p14:tracePt t="3785" x="5942013" y="325438"/>
          <p14:tracePt t="3800" x="5929313" y="300038"/>
          <p14:tracePt t="3802" x="5916613" y="300038"/>
          <p14:tracePt t="3817" x="5891213" y="287338"/>
          <p14:tracePt t="3818" x="5878513" y="274638"/>
          <p14:tracePt t="3834" x="5842000" y="274638"/>
          <p14:tracePt t="3835" x="5829300" y="263525"/>
          <p14:tracePt t="3850" x="5791200" y="250825"/>
          <p14:tracePt t="3851" x="5767388" y="238125"/>
          <p14:tracePt t="3867" x="5741988" y="238125"/>
          <p14:tracePt t="3867" x="5716588" y="238125"/>
          <p14:tracePt t="3883" x="5678488" y="212725"/>
          <p14:tracePt t="3884" x="5654675" y="200025"/>
          <p14:tracePt t="3900" x="5616575" y="200025"/>
          <p14:tracePt t="3901" x="5603875" y="200025"/>
          <p14:tracePt t="3917" x="5541963" y="187325"/>
          <p14:tracePt t="3917" x="5516563" y="187325"/>
          <p14:tracePt t="3933" x="5478463" y="161925"/>
          <p14:tracePt t="3934" x="5454650" y="161925"/>
          <p14:tracePt t="3950" x="5416550" y="150813"/>
          <p14:tracePt t="3951" x="5378450" y="150813"/>
          <p14:tracePt t="3967" x="5353050" y="150813"/>
          <p14:tracePt t="3967" x="5329238" y="138113"/>
          <p14:tracePt t="3969" x="5291138" y="138113"/>
          <p14:tracePt t="3983" x="5265738" y="138113"/>
          <p14:tracePt t="3985" x="5216525" y="112713"/>
          <p14:tracePt t="4000" x="5165725" y="112713"/>
          <p14:tracePt t="4001" x="5116513" y="100013"/>
          <p14:tracePt t="4017" x="5065713" y="100013"/>
          <p14:tracePt t="4017" x="5003800" y="100013"/>
          <p14:tracePt t="4034" x="4953000" y="100013"/>
          <p14:tracePt t="4035" x="4878388" y="100013"/>
          <p14:tracePt t="4050" x="4791075" y="87313"/>
          <p14:tracePt t="4051" x="4740275" y="87313"/>
          <p14:tracePt t="4067" x="4691063" y="87313"/>
          <p14:tracePt t="4068" x="4665663" y="87313"/>
          <p14:tracePt t="4083" x="4616450" y="87313"/>
          <p14:tracePt t="4085" x="4552950" y="87313"/>
          <p14:tracePt t="4100" x="4516438" y="87313"/>
          <p14:tracePt t="4101" x="4465638" y="87313"/>
          <p14:tracePt t="4117" x="4427538" y="87313"/>
          <p14:tracePt t="4118" x="4378325" y="87313"/>
          <p14:tracePt t="4133" x="4327525" y="87313"/>
          <p14:tracePt t="4134" x="4291013" y="87313"/>
          <p14:tracePt t="4150" x="4240213" y="87313"/>
          <p14:tracePt t="4152" x="4214813" y="87313"/>
          <p14:tracePt t="4167" x="4152900" y="87313"/>
          <p14:tracePt t="4167" x="4127500" y="87313"/>
          <p14:tracePt t="4169" x="4078288" y="87313"/>
          <p14:tracePt t="4183" x="4065588" y="87313"/>
          <p14:tracePt t="4185" x="4040188" y="87313"/>
          <p14:tracePt t="4203" x="3990975" y="87313"/>
          <p14:tracePt t="4217" x="3978275" y="87313"/>
          <p14:tracePt t="4218" x="3940175" y="87313"/>
          <p14:tracePt t="4237" x="3914775" y="87313"/>
          <p14:tracePt t="4239" x="3902075" y="87313"/>
          <p14:tracePt t="4250" x="3878263" y="100013"/>
          <p14:tracePt t="4251" x="3852863" y="100013"/>
          <p14:tracePt t="4267" x="3840163" y="100013"/>
          <p14:tracePt t="4283" x="3827463" y="112713"/>
          <p14:tracePt t="4284" x="3802063" y="125413"/>
          <p14:tracePt t="4300" x="3790950" y="138113"/>
          <p14:tracePt t="4301" x="3765550" y="150813"/>
          <p14:tracePt t="4317" x="3752850" y="150813"/>
          <p14:tracePt t="4318" x="3740150" y="161925"/>
          <p14:tracePt t="4333" x="3702050" y="174625"/>
          <p14:tracePt t="4334" x="3689350" y="200025"/>
          <p14:tracePt t="4350" x="3678238" y="200025"/>
          <p14:tracePt t="4351" x="3652838" y="225425"/>
          <p14:tracePt t="4367" x="3627438" y="238125"/>
          <p14:tracePt t="4368" x="3614738" y="250825"/>
          <p14:tracePt t="4383" x="3589338" y="263525"/>
          <p14:tracePt t="4384" x="3578225" y="287338"/>
          <p14:tracePt t="4385" x="3552825" y="300038"/>
          <p14:tracePt t="4400" x="3540125" y="312738"/>
          <p14:tracePt t="4402" x="3527425" y="325438"/>
          <p14:tracePt t="4417" x="3514725" y="350838"/>
          <p14:tracePt t="4433" x="3502025" y="363538"/>
          <p14:tracePt t="4435" x="3502025" y="374650"/>
          <p14:tracePt t="4467" x="3489325" y="387350"/>
          <p14:tracePt t="4489" x="3489325" y="400050"/>
          <p14:tracePt t="4513" x="3478213" y="412750"/>
          <p14:tracePt t="4529" x="3478213" y="425450"/>
          <p14:tracePt t="4537" x="3478213" y="438150"/>
          <p14:tracePt t="4553" x="3478213" y="450850"/>
          <p14:tracePt t="4569" x="3478213" y="476250"/>
          <p14:tracePt t="4585" x="3478213" y="487363"/>
          <p14:tracePt t="4600" x="3478213" y="512763"/>
          <p14:tracePt t="4617" x="3478213" y="525463"/>
          <p14:tracePt t="4641" x="3478213" y="550863"/>
          <p14:tracePt t="4681" x="3478213" y="563563"/>
          <p14:tracePt t="4713" x="3478213" y="588963"/>
          <p14:tracePt t="4737" x="3478213" y="600075"/>
          <p14:tracePt t="4750" x="3489325" y="612775"/>
          <p14:tracePt t="4767" x="3489325" y="625475"/>
          <p14:tracePt t="4783" x="3489325" y="638175"/>
          <p14:tracePt t="4785" x="3502025" y="638175"/>
          <p14:tracePt t="4801" x="3514725" y="663575"/>
          <p14:tracePt t="4834" x="3514725" y="676275"/>
          <p14:tracePt t="4857" x="3514725" y="688975"/>
          <p14:tracePt t="4873" x="3514725" y="700088"/>
          <p14:tracePt t="4897" x="3527425" y="712788"/>
          <p14:tracePt t="4913" x="3527425" y="725488"/>
          <p14:tracePt t="4937" x="3540125" y="725488"/>
          <p14:tracePt t="4961" x="3540125" y="738188"/>
          <p14:tracePt t="4977" x="3552825" y="750888"/>
          <p14:tracePt t="5001" x="3552825" y="763588"/>
          <p14:tracePt t="5025" x="3565525" y="776288"/>
          <p14:tracePt t="5033" x="3578225" y="776288"/>
          <p14:tracePt t="5050" x="3589338" y="788988"/>
          <p14:tracePt t="5067" x="3589338" y="801688"/>
          <p14:tracePt t="5083" x="3589338" y="812800"/>
          <p14:tracePt t="5100" x="3614738" y="825500"/>
          <p14:tracePt t="5117" x="3614738" y="838200"/>
          <p14:tracePt t="5133" x="3627438" y="850900"/>
          <p14:tracePt t="5150" x="3640138" y="863600"/>
          <p14:tracePt t="5169" x="3652838" y="876300"/>
          <p14:tracePt t="5225" x="3665538" y="889000"/>
          <p14:tracePt t="5257" x="3665538" y="901700"/>
          <p14:tracePt t="5289" x="3678238" y="901700"/>
          <p14:tracePt t="5300" x="3689350" y="912813"/>
          <p14:tracePt t="5353" x="3689350" y="925513"/>
          <p14:tracePt t="5377" x="3702050" y="938213"/>
          <p14:tracePt t="5473" x="3702050" y="950913"/>
          <p14:tracePt t="5537" x="3714750" y="950913"/>
          <p14:tracePt t="5553" x="3727450" y="963613"/>
          <p14:tracePt t="5609" x="3740150" y="963613"/>
          <p14:tracePt t="5673" x="3752850" y="976313"/>
          <p14:tracePt t="5697" x="3765550" y="976313"/>
          <p14:tracePt t="5761" x="3778250" y="976313"/>
          <p14:tracePt t="5793" x="3790950" y="976313"/>
          <p14:tracePt t="5809" x="3802063" y="976313"/>
          <p14:tracePt t="5841" x="3814763" y="976313"/>
          <p14:tracePt t="5857" x="3827463" y="976313"/>
          <p14:tracePt t="5867" x="3840163" y="976313"/>
          <p14:tracePt t="5913" x="3852863" y="976313"/>
          <p14:tracePt t="5929" x="3878263" y="989013"/>
          <p14:tracePt t="5969" x="3890963" y="989013"/>
          <p14:tracePt t="6025" x="3902075" y="989013"/>
          <p14:tracePt t="6113" x="3914775" y="989013"/>
          <p14:tracePt t="6161" x="3927475" y="989013"/>
          <p14:tracePt t="6209" x="3940175" y="989013"/>
          <p14:tracePt t="6281" x="3952875" y="989013"/>
          <p14:tracePt t="7153" x="3927475" y="1001713"/>
          <p14:tracePt t="7353" x="3914775" y="1001713"/>
          <p14:tracePt t="7425" x="3914775" y="1014413"/>
          <p14:tracePt t="7434" x="3914775" y="1025525"/>
          <p14:tracePt t="7450" x="3927475" y="1025525"/>
          <p14:tracePt t="7450" x="3940175" y="1025525"/>
          <p14:tracePt t="7466" x="3952875" y="1025525"/>
          <p14:tracePt t="7467" x="3965575" y="1025525"/>
          <p14:tracePt t="7483" x="4014788" y="1025525"/>
          <p14:tracePt t="7500" x="4052888" y="1025525"/>
          <p14:tracePt t="7500" x="4090988" y="1025525"/>
          <p14:tracePt t="7516" x="4103688" y="1038225"/>
          <p14:tracePt t="7517" x="4140200" y="1038225"/>
          <p14:tracePt t="7533" x="4152900" y="1038225"/>
          <p14:tracePt t="7534" x="4178300" y="1038225"/>
          <p14:tracePt t="7550" x="4191000" y="1038225"/>
          <p14:tracePt t="7550" x="4227513" y="1038225"/>
          <p14:tracePt t="7566" x="4240213" y="1038225"/>
          <p14:tracePt t="7567" x="4278313" y="1063625"/>
          <p14:tracePt t="7569" x="4327525" y="1063625"/>
          <p14:tracePt t="7583" x="4378325" y="1076325"/>
          <p14:tracePt t="7600" x="4416425" y="1076325"/>
          <p14:tracePt t="7601" x="4503738" y="1076325"/>
          <p14:tracePt t="7616" x="4540250" y="1076325"/>
          <p14:tracePt t="7618" x="4578350" y="1076325"/>
          <p14:tracePt t="7633" x="4627563" y="1076325"/>
          <p14:tracePt t="7634" x="4678363" y="1076325"/>
          <p14:tracePt t="7650" x="4703763" y="1076325"/>
          <p14:tracePt t="7650" x="4740275" y="1076325"/>
          <p14:tracePt t="7666" x="4765675" y="1076325"/>
          <p14:tracePt t="7667" x="4778375" y="1076325"/>
          <p14:tracePt t="7683" x="4829175" y="1076325"/>
          <p14:tracePt t="7684" x="4878388" y="1089025"/>
          <p14:tracePt t="7700" x="4929188" y="1089025"/>
          <p14:tracePt t="7700" x="4978400" y="1089025"/>
          <p14:tracePt t="7716" x="5029200" y="1089025"/>
          <p14:tracePt t="7717" x="5078413" y="1089025"/>
          <p14:tracePt t="7733" x="5141913" y="1114425"/>
          <p14:tracePt t="7734" x="5191125" y="1114425"/>
          <p14:tracePt t="7750" x="5265738" y="1114425"/>
          <p14:tracePt t="7750" x="5329238" y="1114425"/>
          <p14:tracePt t="7766" x="5403850" y="1114425"/>
          <p14:tracePt t="7767" x="5478463" y="1114425"/>
          <p14:tracePt t="7783" x="5554663" y="1114425"/>
          <p14:tracePt t="7784" x="5616575" y="1114425"/>
          <p14:tracePt t="7785" x="5716588" y="1114425"/>
          <p14:tracePt t="7800" x="5829300" y="1114425"/>
          <p14:tracePt t="7801" x="5967413" y="1125538"/>
          <p14:tracePt t="7816" x="6116638" y="1150938"/>
          <p14:tracePt t="7817" x="6216650" y="1150938"/>
          <p14:tracePt t="7833" x="6329363" y="1150938"/>
          <p14:tracePt t="7834" x="6454775" y="1163638"/>
          <p14:tracePt t="7850" x="6542088" y="1176338"/>
          <p14:tracePt t="7851" x="6642100" y="1176338"/>
          <p14:tracePt t="7866" x="6780213" y="1176338"/>
          <p14:tracePt t="7867" x="6905625" y="1201738"/>
          <p14:tracePt t="7883" x="7005638" y="1201738"/>
          <p14:tracePt t="7884" x="7129463" y="1201738"/>
          <p14:tracePt t="7900" x="7192963" y="1201738"/>
          <p14:tracePt t="7900" x="7318375" y="1227138"/>
          <p14:tracePt t="7916" x="7367588" y="1227138"/>
          <p14:tracePt t="7917" x="7442200" y="1227138"/>
          <p14:tracePt t="7933" x="7531100" y="1227138"/>
          <p14:tracePt t="7934" x="7580313" y="1227138"/>
          <p14:tracePt t="7950" x="7631113" y="1227138"/>
          <p14:tracePt t="7950" x="7680325" y="1227138"/>
          <p14:tracePt t="7966" x="7705725" y="1227138"/>
          <p14:tracePt t="7967" x="7731125" y="1227138"/>
          <p14:tracePt t="7983" x="7780338" y="1227138"/>
          <p14:tracePt t="7985" x="7831138" y="1227138"/>
          <p14:tracePt t="8000" x="7867650" y="1227138"/>
          <p14:tracePt t="8001" x="7893050" y="1227138"/>
          <p14:tracePt t="8016" x="7931150" y="1227138"/>
          <p14:tracePt t="8017" x="7954963" y="1227138"/>
          <p14:tracePt t="8033" x="7980363" y="1227138"/>
          <p14:tracePt t="8050" x="8005763" y="1227138"/>
          <p14:tracePt t="8066" x="8018463" y="1227138"/>
          <p14:tracePt t="8097" x="8043863" y="1227138"/>
          <p14:tracePt t="8129" x="8054975" y="1227138"/>
          <p14:tracePt t="8145" x="8080375" y="1227138"/>
          <p14:tracePt t="8161" x="8105775" y="1238250"/>
          <p14:tracePt t="8169" x="8118475" y="1238250"/>
          <p14:tracePt t="8183" x="8143875" y="1250950"/>
          <p14:tracePt t="8185" x="8167688" y="1250950"/>
          <p14:tracePt t="8203" x="8218488" y="1263650"/>
          <p14:tracePt t="8218" x="8231188" y="1263650"/>
          <p14:tracePt t="8237" x="8243888" y="1263650"/>
          <p14:tracePt t="8250" x="8256588" y="1263650"/>
          <p14:tracePt t="8537" x="8243888" y="1263650"/>
          <p14:tracePt t="8561" x="8231188" y="1263650"/>
          <p14:tracePt t="8601" x="8218488" y="1263650"/>
          <p14:tracePt t="8617" x="8205788" y="1263650"/>
          <p14:tracePt t="8633" x="8193088" y="1263650"/>
          <p14:tracePt t="8657" x="8180388" y="1263650"/>
          <p14:tracePt t="8673" x="8167688" y="1263650"/>
          <p14:tracePt t="8683" x="8156575" y="1263650"/>
          <p14:tracePt t="8700" x="8143875" y="1263650"/>
          <p14:tracePt t="8716" x="8131175" y="1263650"/>
          <p14:tracePt t="8717" x="8118475" y="1263650"/>
          <p14:tracePt t="8733" x="8105775" y="1263650"/>
          <p14:tracePt t="8733" x="8093075" y="1263650"/>
          <p14:tracePt t="8750" x="8080375" y="1263650"/>
          <p14:tracePt t="8750" x="8067675" y="1263650"/>
          <p14:tracePt t="8766" x="8054975" y="1263650"/>
          <p14:tracePt t="8783" x="8031163" y="1263650"/>
          <p14:tracePt t="8801" x="8018463" y="1263650"/>
          <p14:tracePt t="8816" x="8005763" y="1263650"/>
          <p14:tracePt t="8833" x="7993063" y="1263650"/>
          <p14:tracePt t="8850" x="7980363" y="1263650"/>
          <p14:tracePt t="8866" x="7967663" y="1263650"/>
          <p14:tracePt t="8867" x="7954963" y="1263650"/>
          <p14:tracePt t="8889" x="7943850" y="1263650"/>
          <p14:tracePt t="8905" x="7931150" y="1263650"/>
          <p14:tracePt t="8916" x="7918450" y="1263650"/>
          <p14:tracePt t="8945" x="7905750" y="1263650"/>
          <p14:tracePt t="8961" x="7893050" y="1263650"/>
          <p14:tracePt t="8969" x="7880350" y="1263650"/>
          <p14:tracePt t="8993" x="7867650" y="1263650"/>
          <p14:tracePt t="9001" x="7854950" y="1263650"/>
          <p14:tracePt t="9016" x="7843838" y="1263650"/>
          <p14:tracePt t="9033" x="7831138" y="1263650"/>
          <p14:tracePt t="9034" x="7818438" y="1263650"/>
          <p14:tracePt t="9050" x="7805738" y="1263650"/>
          <p14:tracePt t="9066" x="7793038" y="1263650"/>
          <p14:tracePt t="9067" x="7780338" y="1263650"/>
          <p14:tracePt t="9083" x="7767638" y="1263650"/>
          <p14:tracePt t="9100" x="7754938" y="1263650"/>
          <p14:tracePt t="9100" x="7742238" y="1263650"/>
          <p14:tracePt t="9116" x="7731125" y="1263650"/>
          <p14:tracePt t="9145" x="7718425" y="1263650"/>
          <p14:tracePt t="9161" x="7705725" y="1263650"/>
          <p14:tracePt t="9169" x="7693025" y="1263650"/>
          <p14:tracePt t="9217" x="7680325" y="1263650"/>
          <p14:tracePt t="9241" x="7667625" y="1263650"/>
          <p14:tracePt t="9249" x="7654925" y="1263650"/>
          <p14:tracePt t="9273" x="7642225" y="1263650"/>
          <p14:tracePt t="9289" x="7631113" y="1263650"/>
          <p14:tracePt t="9300" x="7618413" y="1263650"/>
          <p14:tracePt t="9316" x="7605713" y="1263650"/>
          <p14:tracePt t="9333" x="7593013" y="1263650"/>
          <p14:tracePt t="9350" x="7580313" y="1263650"/>
          <p14:tracePt t="9366" x="7567613" y="1263650"/>
          <p14:tracePt t="9383" x="7542213" y="1263650"/>
          <p14:tracePt t="9385" x="7531100" y="1250950"/>
          <p14:tracePt t="9416" x="7518400" y="1250950"/>
          <p14:tracePt t="9417" x="7505700" y="1250950"/>
          <p14:tracePt t="9457" x="7493000" y="1250950"/>
          <p14:tracePt t="9489" x="7480300" y="1250950"/>
          <p14:tracePt t="9513" x="7467600" y="1250950"/>
          <p14:tracePt t="9545" x="7454900" y="1250950"/>
          <p14:tracePt t="9561" x="7442200" y="1238250"/>
          <p14:tracePt t="9585" x="7429500" y="1238250"/>
          <p14:tracePt t="9697" x="7418388" y="1238250"/>
          <p14:tracePt t="9841" x="7405688" y="1238250"/>
          <p14:tracePt t="9857" x="7392988" y="1238250"/>
          <p14:tracePt t="9937" x="7380288" y="1238250"/>
          <p14:tracePt t="9985" x="7380288" y="1250950"/>
          <p14:tracePt t="10009" x="7380288" y="1276350"/>
          <p14:tracePt t="10025" x="7380288" y="1301750"/>
          <p14:tracePt t="10033" x="7380288" y="1314450"/>
          <p14:tracePt t="10050" x="7380288" y="1327150"/>
          <p14:tracePt t="10050" x="7380288" y="1363663"/>
          <p14:tracePt t="10066" x="7392988" y="1376363"/>
          <p14:tracePt t="10083" x="7392988" y="1389063"/>
          <p14:tracePt t="10099" x="7392988" y="1401763"/>
          <p14:tracePt t="10129" x="7392988" y="1414463"/>
          <p14:tracePt t="10201" x="7392988" y="1427163"/>
          <p14:tracePt t="10241" x="7392988" y="1439863"/>
          <p14:tracePt t="10257" x="7392988" y="1450975"/>
          <p14:tracePt t="10329" x="7405688" y="1463675"/>
          <p14:tracePt t="10353" x="7405688" y="1476375"/>
          <p14:tracePt t="10385" x="7405688" y="1489075"/>
          <p14:tracePt t="10425" x="7405688" y="1501775"/>
          <p14:tracePt t="10529" x="7405688" y="1514475"/>
          <p14:tracePt t="10649" x="7405688" y="1527175"/>
          <p14:tracePt t="10681" x="7405688" y="1539875"/>
          <p14:tracePt t="10793" x="7405688" y="1552575"/>
          <p14:tracePt t="10833" x="7405688" y="1563688"/>
          <p14:tracePt t="10857" x="7392988" y="1576388"/>
          <p14:tracePt t="10873" x="7380288" y="1576388"/>
          <p14:tracePt t="10905" x="7380288" y="1589088"/>
          <p14:tracePt t="10916" x="7367588" y="1589088"/>
          <p14:tracePt t="10933" x="7367588" y="1601788"/>
          <p14:tracePt t="10953" x="7354888" y="1614488"/>
          <p14:tracePt t="10977" x="7342188" y="1614488"/>
          <p14:tracePt t="10985" x="7329488" y="1614488"/>
          <p14:tracePt t="11017" x="7318375" y="1627188"/>
          <p14:tracePt t="11041" x="7305675" y="1627188"/>
          <p14:tracePt t="11049" x="7292975" y="1639888"/>
          <p14:tracePt t="11089" x="7280275" y="1639888"/>
          <p14:tracePt t="11129" x="7254875" y="1639888"/>
          <p14:tracePt t="11161" x="7242175" y="1639888"/>
          <p14:tracePt t="11193" x="7218363" y="1639888"/>
          <p14:tracePt t="11209" x="7205663" y="1639888"/>
          <p14:tracePt t="11233" x="7180263" y="1639888"/>
          <p14:tracePt t="11249" x="7154863" y="1639888"/>
          <p14:tracePt t="11266" x="7142163" y="1639888"/>
          <p14:tracePt t="11283" x="7118350" y="1627188"/>
          <p14:tracePt t="11283" x="7118350" y="1614488"/>
          <p14:tracePt t="11299" x="7080250" y="1589088"/>
          <p14:tracePt t="11300" x="7067550" y="1576388"/>
          <p14:tracePt t="11316" x="7054850" y="1552575"/>
          <p14:tracePt t="11317" x="7029450" y="1514475"/>
          <p14:tracePt t="11333" x="7016750" y="1489075"/>
          <p14:tracePt t="11333" x="7005638" y="1463675"/>
          <p14:tracePt t="11349" x="6992938" y="1439863"/>
          <p14:tracePt t="11350" x="6967538" y="1401763"/>
          <p14:tracePt t="11366" x="6954838" y="1389063"/>
          <p14:tracePt t="11367" x="6942138" y="1363663"/>
          <p14:tracePt t="11369" x="6942138" y="1350963"/>
          <p14:tracePt t="11383" x="6929438" y="1350963"/>
          <p14:tracePt t="11384" x="6929438" y="1327150"/>
          <p14:tracePt t="11416" x="6929438" y="1314450"/>
          <p14:tracePt t="11433" x="6916738" y="1301750"/>
          <p14:tracePt t="11449" x="6916738" y="1289050"/>
          <p14:tracePt t="11450" x="6916738" y="1276350"/>
          <p14:tracePt t="11473" x="6905625" y="1276350"/>
          <p14:tracePt t="11545" x="6905625" y="1263650"/>
          <p14:tracePt t="11553" x="6905625" y="1250950"/>
          <p14:tracePt t="11577" x="6929438" y="1238250"/>
          <p14:tracePt t="11593" x="6954838" y="1227138"/>
          <p14:tracePt t="11601" x="6967538" y="1227138"/>
          <p14:tracePt t="11616" x="6980238" y="1227138"/>
          <p14:tracePt t="11617" x="7016750" y="1201738"/>
          <p14:tracePt t="11633" x="7042150" y="1201738"/>
          <p14:tracePt t="11649" x="7067550" y="1201738"/>
          <p14:tracePt t="11650" x="7080250" y="1201738"/>
          <p14:tracePt t="11666" x="7092950" y="1189038"/>
          <p14:tracePt t="11667" x="7118350" y="1189038"/>
          <p14:tracePt t="11683" x="7142163" y="1189038"/>
          <p14:tracePt t="11683" x="7154863" y="1176338"/>
          <p14:tracePt t="11699" x="7167563" y="1176338"/>
          <p14:tracePt t="11716" x="7180263" y="1176338"/>
          <p14:tracePt t="11717" x="7192963" y="1176338"/>
          <p14:tracePt t="11733" x="7205663" y="1176338"/>
          <p14:tracePt t="11749" x="7218363" y="1176338"/>
          <p14:tracePt t="11817" x="7229475" y="1176338"/>
          <p14:tracePt t="11833" x="7242175" y="1176338"/>
          <p14:tracePt t="11849" x="7242175" y="1189038"/>
          <p14:tracePt t="11850" x="7267575" y="1201738"/>
          <p14:tracePt t="11866" x="7267575" y="1227138"/>
          <p14:tracePt t="11883" x="7267575" y="1238250"/>
          <p14:tracePt t="11899" x="7267575" y="1250950"/>
          <p14:tracePt t="11916" x="7267575" y="1263650"/>
          <p14:tracePt t="11937" x="7267575" y="1276350"/>
          <p14:tracePt t="11953" x="7267575" y="1289050"/>
          <p14:tracePt t="11966" x="7267575" y="1301750"/>
          <p14:tracePt t="12081" x="7267575" y="1314450"/>
          <p14:tracePt t="12099" x="7267575" y="1327150"/>
          <p14:tracePt t="12116" x="7267575" y="1339850"/>
          <p14:tracePt t="12137" x="7267575" y="1350963"/>
          <p14:tracePt t="12149" x="7267575" y="1363663"/>
          <p14:tracePt t="12166" x="7280275" y="1389063"/>
          <p14:tracePt t="12167" x="7292975" y="1389063"/>
          <p14:tracePt t="12183" x="7305675" y="1401763"/>
          <p14:tracePt t="12184" x="7318375" y="1414463"/>
          <p14:tracePt t="12185" x="7342188" y="1439863"/>
          <p14:tracePt t="12202" x="7380288" y="1476375"/>
          <p14:tracePt t="12216" x="7418388" y="1501775"/>
          <p14:tracePt t="12218" x="7429500" y="1514475"/>
          <p14:tracePt t="12237" x="7442200" y="1527175"/>
          <p14:tracePt t="12238" x="7454900" y="1539875"/>
          <p14:tracePt t="12249" x="7493000" y="1552575"/>
          <p14:tracePt t="12266" x="7505700" y="1563688"/>
          <p14:tracePt t="12283" x="7531100" y="1576388"/>
          <p14:tracePt t="12283" x="7531100" y="1589088"/>
          <p14:tracePt t="12299" x="7567613" y="1601788"/>
          <p14:tracePt t="12316" x="7593013" y="1614488"/>
          <p14:tracePt t="12317" x="7618413" y="1627188"/>
          <p14:tracePt t="12333" x="7642225" y="1652588"/>
          <p14:tracePt t="12334" x="7667625" y="1663700"/>
          <p14:tracePt t="12349" x="7680325" y="1663700"/>
          <p14:tracePt t="12350" x="7705725" y="1676400"/>
          <p14:tracePt t="12366" x="7742238" y="1701800"/>
          <p14:tracePt t="12383" x="7767638" y="1714500"/>
          <p14:tracePt t="12383" x="7805738" y="1727200"/>
          <p14:tracePt t="12385" x="7818438" y="1752600"/>
          <p14:tracePt t="12399" x="7854950" y="1765300"/>
          <p14:tracePt t="12401" x="7918450" y="1801813"/>
          <p14:tracePt t="12416" x="7943850" y="1814513"/>
          <p14:tracePt t="12417" x="7967663" y="1827213"/>
          <p14:tracePt t="12433" x="7993063" y="1852613"/>
          <p14:tracePt t="12434" x="8018463" y="1865313"/>
          <p14:tracePt t="12449" x="8043863" y="1876425"/>
          <p14:tracePt t="12450" x="8067675" y="1889125"/>
          <p14:tracePt t="12466" x="8093075" y="1901825"/>
          <p14:tracePt t="12483" x="8118475" y="1914525"/>
          <p14:tracePt t="12483" x="8143875" y="1914525"/>
          <p14:tracePt t="12499" x="8156575" y="1914525"/>
          <p14:tracePt t="12500" x="8167688" y="1927225"/>
          <p14:tracePt t="12516" x="8180388" y="1939925"/>
          <p14:tracePt t="12533" x="8193088" y="1939925"/>
          <p14:tracePt t="12553" x="8193088" y="1952625"/>
          <p14:tracePt t="12617" x="8205788" y="1952625"/>
          <p14:tracePt t="13161" x="8193088" y="1952625"/>
          <p14:tracePt t="13233" x="8180388" y="1952625"/>
          <p14:tracePt t="13257" x="8167688" y="1952625"/>
          <p14:tracePt t="13297" x="8156575" y="1952625"/>
          <p14:tracePt t="13305" x="8143875" y="1952625"/>
          <p14:tracePt t="13329" x="8131175" y="1952625"/>
          <p14:tracePt t="13353" x="8118475" y="1952625"/>
          <p14:tracePt t="13369" x="8105775" y="1952625"/>
          <p14:tracePt t="13385" x="8093075" y="1939925"/>
          <p14:tracePt t="13480" x="8080375" y="1939925"/>
          <p14:tracePt t="13512" x="8067675" y="1927225"/>
          <p14:tracePt t="13536" x="8043863" y="1927225"/>
          <p14:tracePt t="13569" x="8031163" y="1927225"/>
          <p14:tracePt t="13583" x="8018463" y="1927225"/>
          <p14:tracePt t="13599" x="8005763" y="1927225"/>
          <p14:tracePt t="13617" x="7980363" y="1914525"/>
          <p14:tracePt t="13633" x="7980363" y="1901825"/>
          <p14:tracePt t="13649" x="7967663" y="1901825"/>
          <p14:tracePt t="13650" x="7954963" y="1889125"/>
          <p14:tracePt t="13666" x="7943850" y="1889125"/>
          <p14:tracePt t="13683" x="7931150" y="1889125"/>
          <p14:tracePt t="13705" x="7905750" y="1889125"/>
          <p14:tracePt t="13729" x="7893050" y="1889125"/>
          <p14:tracePt t="13745" x="7880350" y="1889125"/>
          <p14:tracePt t="13777" x="7867650" y="1876425"/>
          <p14:tracePt t="13793" x="7854950" y="1865313"/>
          <p14:tracePt t="13817" x="7843838" y="1865313"/>
          <p14:tracePt t="13857" x="7831138" y="1865313"/>
          <p14:tracePt t="13873" x="7818438" y="1865313"/>
          <p14:tracePt t="13897" x="7805738" y="1865313"/>
          <p14:tracePt t="13921" x="7793038" y="1865313"/>
          <p14:tracePt t="13945" x="7780338" y="1865313"/>
          <p14:tracePt t="13969" x="7767638" y="1865313"/>
          <p14:tracePt t="13993" x="7754938" y="1865313"/>
          <p14:tracePt t="14001" x="7731125" y="1852613"/>
          <p14:tracePt t="14041" x="7718425" y="1852613"/>
          <p14:tracePt t="14049" x="7705725" y="1852613"/>
          <p14:tracePt t="14066" x="7693025" y="1852613"/>
          <p14:tracePt t="14082" x="7680325" y="1852613"/>
          <p14:tracePt t="14083" x="7680325" y="1839913"/>
          <p14:tracePt t="14099" x="7667625" y="1839913"/>
          <p14:tracePt t="14116" x="7654925" y="1839913"/>
          <p14:tracePt t="14145" x="7642225" y="1839913"/>
          <p14:tracePt t="14161" x="7631113" y="1839913"/>
          <p14:tracePt t="14169" x="7618413" y="1839913"/>
          <p14:tracePt t="14201" x="7605713" y="1839913"/>
          <p14:tracePt t="14220" x="7593013" y="1839913"/>
          <p14:tracePt t="14232" x="7580313" y="1839913"/>
          <p14:tracePt t="14257" x="7567613" y="1839913"/>
          <p14:tracePt t="14281" x="7554913" y="1839913"/>
          <p14:tracePt t="14299" x="7542213" y="1839913"/>
          <p14:tracePt t="14337" x="7531100" y="1839913"/>
          <p14:tracePt t="14361" x="7518400" y="1839913"/>
          <p14:tracePt t="14385" x="7505700" y="1839913"/>
          <p14:tracePt t="14417" x="7493000" y="1839913"/>
          <p14:tracePt t="14433" x="7480300" y="1852613"/>
          <p14:tracePt t="14449" x="7467600" y="1852613"/>
          <p14:tracePt t="14466" x="7454900" y="1852613"/>
          <p14:tracePt t="14482" x="7442200" y="1852613"/>
          <p14:tracePt t="14499" x="7429500" y="1865313"/>
          <p14:tracePt t="14521" x="7418388" y="1865313"/>
          <p14:tracePt t="14532" x="7405688" y="1865313"/>
          <p14:tracePt t="14549" x="7392988" y="1865313"/>
          <p14:tracePt t="14566" x="7380288" y="1865313"/>
          <p14:tracePt t="14566" x="7367588" y="1876425"/>
          <p14:tracePt t="14582" x="7354888" y="1876425"/>
          <p14:tracePt t="14599" x="7342188" y="1876425"/>
          <p14:tracePt t="14616" x="7329488" y="1876425"/>
          <p14:tracePt t="14617" x="7318375" y="1876425"/>
          <p14:tracePt t="14641" x="7305675" y="1876425"/>
          <p14:tracePt t="14665" x="7292975" y="1876425"/>
          <p14:tracePt t="14689" x="7280275" y="1876425"/>
          <p14:tracePt t="14745" x="7267575" y="1876425"/>
          <p14:tracePt t="14777" x="7254875" y="1876425"/>
          <p14:tracePt t="14849" x="7242175" y="1876425"/>
          <p14:tracePt t="14905" x="7229475" y="1876425"/>
          <p14:tracePt t="14969" x="7218363" y="1876425"/>
          <p14:tracePt t="15081" x="7205663" y="1876425"/>
          <p14:tracePt t="15113" x="7192963" y="1876425"/>
          <p14:tracePt t="15138" x="7180263" y="1876425"/>
          <p14:tracePt t="15185" x="7167563" y="1876425"/>
          <p14:tracePt t="15201" x="7154863" y="1876425"/>
          <p14:tracePt t="15224" x="7142163" y="1876425"/>
          <p14:tracePt t="15281" x="7118350" y="1865313"/>
          <p14:tracePt t="15353" x="7105650" y="1865313"/>
          <p14:tracePt t="15385" x="7092950" y="1865313"/>
          <p14:tracePt t="15465" x="7080250" y="1865313"/>
          <p14:tracePt t="15513" x="7067550" y="1865313"/>
          <p14:tracePt t="15537" x="7054850" y="1865313"/>
          <p14:tracePt t="15601" x="7042150" y="1865313"/>
          <p14:tracePt t="15617" x="7029450" y="1865313"/>
          <p14:tracePt t="15657" x="7016750" y="1852613"/>
          <p14:tracePt t="15737" x="7005638" y="1852613"/>
          <p14:tracePt t="15769" x="6992938" y="1852613"/>
          <p14:tracePt t="15801" x="6980238" y="1852613"/>
          <p14:tracePt t="15833" x="6967538" y="1852613"/>
          <p14:tracePt t="15849" x="6954838" y="1852613"/>
          <p14:tracePt t="15873" x="6942138" y="1852613"/>
          <p14:tracePt t="15897" x="6929438" y="1852613"/>
          <p14:tracePt t="15913" x="6916738" y="1852613"/>
          <p14:tracePt t="15929" x="6905625" y="1852613"/>
          <p14:tracePt t="15969" x="6892925" y="1852613"/>
          <p14:tracePt t="15992" x="6880225" y="1852613"/>
          <p14:tracePt t="16009" x="6867525" y="1852613"/>
          <p14:tracePt t="16017" x="6867525" y="1839913"/>
          <p14:tracePt t="16033" x="6854825" y="1827213"/>
          <p14:tracePt t="16097" x="6842125" y="1827213"/>
          <p14:tracePt t="16153" x="6829425" y="1827213"/>
          <p14:tracePt t="16289" x="6816725" y="1827213"/>
          <p14:tracePt t="16329" x="6805613" y="1827213"/>
          <p14:tracePt t="16369" x="6792913" y="1827213"/>
          <p14:tracePt t="16417" x="6780213" y="1827213"/>
          <p14:tracePt t="16441" x="6767513" y="1827213"/>
          <p14:tracePt t="16465" x="6754813" y="1827213"/>
          <p14:tracePt t="17209" x="6742113" y="1827213"/>
          <p14:tracePt t="17545" x="6729413" y="1827213"/>
          <p14:tracePt t="17577" x="6716713" y="1827213"/>
          <p14:tracePt t="17609" x="6704013" y="1827213"/>
          <p14:tracePt t="17625" x="6692900" y="1827213"/>
          <p14:tracePt t="17641" x="6680200" y="1827213"/>
          <p14:tracePt t="17665" x="6667500" y="1827213"/>
          <p14:tracePt t="17682" x="6654800" y="1827213"/>
          <p14:tracePt t="17705" x="6642100" y="1827213"/>
          <p14:tracePt t="17721" x="6629400" y="1827213"/>
          <p14:tracePt t="17732" x="6616700" y="1827213"/>
          <p14:tracePt t="17777" x="6604000" y="1827213"/>
          <p14:tracePt t="17792" x="6592888" y="1827213"/>
          <p14:tracePt t="17825" x="6580188" y="1827213"/>
          <p14:tracePt t="17857" x="6567488" y="1827213"/>
          <p14:tracePt t="17872" x="6554788" y="1827213"/>
          <p14:tracePt t="17897" x="6542088" y="1827213"/>
          <p14:tracePt t="17921" x="6529388" y="1827213"/>
          <p14:tracePt t="17937" x="6503988" y="1827213"/>
          <p14:tracePt t="17949" x="6492875" y="1827213"/>
          <p14:tracePt t="17969" x="6480175" y="1827213"/>
          <p14:tracePt t="17982" x="6467475" y="1827213"/>
          <p14:tracePt t="17999" x="6454775" y="1827213"/>
          <p14:tracePt t="18015" x="6442075" y="1827213"/>
          <p14:tracePt t="18016" x="6429375" y="1827213"/>
          <p14:tracePt t="18033" x="6416675" y="1827213"/>
          <p14:tracePt t="18049" x="6391275" y="1827213"/>
          <p14:tracePt t="18065" x="6380163" y="1827213"/>
          <p14:tracePt t="18066" x="6367463" y="1827213"/>
          <p14:tracePt t="18082" x="6342063" y="1827213"/>
          <p14:tracePt t="18083" x="6329363" y="1827213"/>
          <p14:tracePt t="18099" x="6303963" y="1827213"/>
          <p14:tracePt t="18099" x="6291263" y="1827213"/>
          <p14:tracePt t="18115" x="6267450" y="1827213"/>
          <p14:tracePt t="18132" x="6254750" y="1827213"/>
          <p14:tracePt t="18133" x="6229350" y="1827213"/>
          <p14:tracePt t="18149" x="6216650" y="1827213"/>
          <p14:tracePt t="18149" x="6203950" y="1814513"/>
          <p14:tracePt t="18165" x="6191250" y="1814513"/>
          <p14:tracePt t="18166" x="6180138" y="1814513"/>
          <p14:tracePt t="18182" x="6154738" y="1789113"/>
          <p14:tracePt t="18199" x="6142038" y="1789113"/>
          <p14:tracePt t="18217" x="6129338" y="1789113"/>
          <p14:tracePt t="18234" x="6116638" y="1789113"/>
          <p14:tracePt t="18253" x="6103938" y="1789113"/>
          <p14:tracePt t="18253" x="6091238" y="1789113"/>
          <p14:tracePt t="18281" x="6067425" y="1789113"/>
          <p14:tracePt t="18299" x="6054725" y="1776413"/>
          <p14:tracePt t="18321" x="6029325" y="1776413"/>
          <p14:tracePt t="18353" x="6016625" y="1776413"/>
          <p14:tracePt t="18369" x="5991225" y="1776413"/>
          <p14:tracePt t="18382" x="5978525" y="1776413"/>
          <p14:tracePt t="18401" x="5967413" y="1776413"/>
          <p14:tracePt t="18415" x="5954713" y="1776413"/>
          <p14:tracePt t="18432" x="5942013" y="1776413"/>
          <p14:tracePt t="18449" x="5903913" y="1765300"/>
          <p14:tracePt t="18465" x="5891213" y="1765300"/>
          <p14:tracePt t="18482" x="5878513" y="1752600"/>
          <p14:tracePt t="18482" x="5867400" y="1752600"/>
          <p14:tracePt t="18499" x="5854700" y="1739900"/>
          <p14:tracePt t="18515" x="5816600" y="1727200"/>
          <p14:tracePt t="18532" x="5778500" y="1727200"/>
          <p14:tracePt t="18549" x="5767388" y="1714500"/>
          <p14:tracePt t="18549" x="5741988" y="1689100"/>
          <p14:tracePt t="18565" x="5729288" y="1689100"/>
          <p14:tracePt t="18566" x="5716588" y="1676400"/>
          <p14:tracePt t="18582" x="5703888" y="1676400"/>
          <p14:tracePt t="18583" x="5691188" y="1652588"/>
          <p14:tracePt t="18584" x="5678488" y="1639888"/>
          <p14:tracePt t="18615" x="5665788" y="1614488"/>
          <p14:tracePt t="18617" x="5641975" y="1576388"/>
          <p14:tracePt t="18649" x="5629275" y="1552575"/>
          <p14:tracePt t="18745" x="5629275" y="1539875"/>
          <p14:tracePt t="18760" x="5641975" y="1539875"/>
          <p14:tracePt t="18769" x="5641975" y="1527175"/>
          <p14:tracePt t="18785" x="5665788" y="1514475"/>
          <p14:tracePt t="18799" x="5678488" y="1514475"/>
          <p14:tracePt t="18800" x="5703888" y="1514475"/>
          <p14:tracePt t="18815" x="5729288" y="1489075"/>
          <p14:tracePt t="18817" x="5754688" y="1489075"/>
          <p14:tracePt t="18832" x="5791200" y="1476375"/>
          <p14:tracePt t="18833" x="5854700" y="1463675"/>
          <p14:tracePt t="18848" x="5903913" y="1439863"/>
          <p14:tracePt t="18849" x="6016625" y="1427163"/>
          <p14:tracePt t="18865" x="6078538" y="1427163"/>
          <p14:tracePt t="18866" x="6167438" y="1414463"/>
          <p14:tracePt t="18882" x="6254750" y="1414463"/>
          <p14:tracePt t="18882" x="6367463" y="1414463"/>
          <p14:tracePt t="18899" x="6480175" y="1414463"/>
          <p14:tracePt t="18900" x="6567488" y="1414463"/>
          <p14:tracePt t="18915" x="6667500" y="1414463"/>
          <p14:tracePt t="18916" x="6754813" y="1414463"/>
          <p14:tracePt t="18932" x="6842125" y="1414463"/>
          <p14:tracePt t="18933" x="6942138" y="1414463"/>
          <p14:tracePt t="18949" x="7042150" y="1414463"/>
          <p14:tracePt t="18950" x="7129463" y="1414463"/>
          <p14:tracePt t="18965" x="7242175" y="1414463"/>
          <p14:tracePt t="18966" x="7318375" y="1414463"/>
          <p14:tracePt t="18982" x="7429500" y="1427163"/>
          <p14:tracePt t="18983" x="7493000" y="1427163"/>
          <p14:tracePt t="18999" x="7580313" y="1439863"/>
          <p14:tracePt t="18999" x="7680325" y="1450975"/>
          <p14:tracePt t="19001" x="7767638" y="1463675"/>
          <p14:tracePt t="19015" x="7867650" y="1501775"/>
          <p14:tracePt t="19017" x="7931150" y="1514475"/>
          <p14:tracePt t="19032" x="8031163" y="1552575"/>
          <p14:tracePt t="19033" x="8118475" y="1563688"/>
          <p14:tracePt t="19048" x="8193088" y="1576388"/>
          <p14:tracePt t="19049" x="8243888" y="1576388"/>
          <p14:tracePt t="19065" x="8343900" y="1627188"/>
          <p14:tracePt t="19066" x="8393113" y="1627188"/>
          <p14:tracePt t="19082" x="8418513" y="1639888"/>
          <p14:tracePt t="19083" x="8469313" y="1652588"/>
          <p14:tracePt t="19099" x="8505825" y="1652588"/>
          <p14:tracePt t="19100" x="8531225" y="1676400"/>
          <p14:tracePt t="19115" x="8569325" y="1676400"/>
          <p14:tracePt t="19116" x="8593138" y="1689100"/>
          <p14:tracePt t="19132" x="8618538" y="1689100"/>
          <p14:tracePt t="19132" x="8618538" y="1701800"/>
          <p14:tracePt t="19152" x="8643938" y="1701800"/>
          <p14:tracePt t="19168" x="8656638" y="1727200"/>
          <p14:tracePt t="19185" x="8669338" y="1727200"/>
          <p14:tracePt t="19209" x="8669338" y="1752600"/>
          <p14:tracePt t="19225" x="8669338" y="1776413"/>
          <p14:tracePt t="19232" x="8680450" y="1789113"/>
          <p14:tracePt t="19248" x="8680450" y="1801813"/>
          <p14:tracePt t="19249" x="8680450" y="1814513"/>
          <p14:tracePt t="19265" x="8693150" y="1814513"/>
          <p14:tracePt t="19266" x="8693150" y="1827213"/>
          <p14:tracePt t="19344" x="8693150" y="1839913"/>
          <p14:tracePt t="19360" x="8693150" y="1852613"/>
          <p14:tracePt t="19384" x="8680450" y="1852613"/>
          <p14:tracePt t="19400" x="8656638" y="1865313"/>
          <p14:tracePt t="19416" x="8656638" y="1876425"/>
          <p14:tracePt t="19432" x="8643938" y="1876425"/>
          <p14:tracePt t="19433" x="8631238" y="1889125"/>
          <p14:tracePt t="19449" x="8618538" y="1901825"/>
          <p14:tracePt t="19480" x="8593138" y="1901825"/>
          <p14:tracePt t="19528" x="8580438" y="1914525"/>
          <p14:tracePt t="19608" x="8569325" y="1914525"/>
          <p14:tracePt t="19624" x="8556625" y="1914525"/>
          <p14:tracePt t="19705" x="8543925" y="1914525"/>
          <p14:tracePt t="20384" x="8531225" y="1927225"/>
          <p14:tracePt t="20398" x="8518525" y="1927225"/>
          <p14:tracePt t="20417" x="8505825" y="1939925"/>
          <p14:tracePt t="20440" x="8480425" y="1939925"/>
          <p14:tracePt t="20465" x="8469313" y="1952625"/>
          <p14:tracePt t="20482" x="8456613" y="1952625"/>
          <p14:tracePt t="20545" x="8443913" y="1952625"/>
          <p14:tracePt t="20952" x="8443913" y="1965325"/>
          <p14:tracePt t="21000" x="8431213" y="1965325"/>
          <p14:tracePt t="21024" x="8431213" y="1978025"/>
          <p14:tracePt t="21040" x="8431213" y="1989138"/>
          <p14:tracePt t="21056" x="8431213" y="2001838"/>
          <p14:tracePt t="21073" x="8431213" y="2027238"/>
          <p14:tracePt t="21096" x="8418513" y="2039938"/>
          <p14:tracePt t="21115" x="8418513" y="2052638"/>
          <p14:tracePt t="21116" x="8418513" y="2078038"/>
          <p14:tracePt t="21132" x="8418513" y="2089150"/>
          <p14:tracePt t="21132" x="8418513" y="2101850"/>
          <p14:tracePt t="21148" x="8418513" y="2114550"/>
          <p14:tracePt t="21149" x="8418513" y="2139950"/>
          <p14:tracePt t="21165" x="8418513" y="2152650"/>
          <p14:tracePt t="21166" x="8418513" y="2165350"/>
          <p14:tracePt t="21182" x="8418513" y="2178050"/>
          <p14:tracePt t="22288" x="8405813" y="2190750"/>
          <p14:tracePt t="22298" x="8405813" y="2201863"/>
          <p14:tracePt t="22320" x="8393113" y="2201863"/>
          <p14:tracePt t="22332" x="8393113" y="2214563"/>
          <p14:tracePt t="22348" x="8393113" y="2227263"/>
          <p14:tracePt t="23680" x="8393113" y="2214563"/>
          <p14:tracePt t="23712" x="8393113" y="2201863"/>
          <p14:tracePt t="23720" x="8393113" y="2190750"/>
          <p14:tracePt t="23752" x="8393113" y="2165350"/>
          <p14:tracePt t="23765" x="8393113" y="2152650"/>
          <p14:tracePt t="23781" x="8405813" y="2139950"/>
          <p14:tracePt t="23798" x="8405813" y="2114550"/>
          <p14:tracePt t="23799" x="8405813" y="2101850"/>
          <p14:tracePt t="23800" x="8418513" y="2078038"/>
          <p14:tracePt t="23815" x="8418513" y="2065338"/>
          <p14:tracePt t="23816" x="8431213" y="2039938"/>
          <p14:tracePt t="23831" x="8431213" y="2027238"/>
          <p14:tracePt t="23833" x="8431213" y="2014538"/>
          <p14:tracePt t="23848" x="8443913" y="1989138"/>
          <p14:tracePt t="23865" x="8443913" y="1978025"/>
          <p14:tracePt t="23882" x="8443913" y="1965325"/>
          <p14:tracePt t="23898" x="8443913" y="1952625"/>
          <p14:tracePt t="23936" x="8443913" y="1939925"/>
          <p14:tracePt t="23976" x="8443913" y="1927225"/>
          <p14:tracePt t="24000" x="8443913" y="1914525"/>
          <p14:tracePt t="24016" x="8456613" y="1901825"/>
          <p14:tracePt t="24104" x="8456613" y="1889125"/>
          <p14:tracePt t="24120" x="8480425" y="1865313"/>
          <p14:tracePt t="24168" x="8480425" y="1839913"/>
          <p14:tracePt t="24200" x="8480425" y="1827213"/>
          <p14:tracePt t="24240" x="8480425" y="1801813"/>
          <p14:tracePt t="27032" x="8469313" y="1789113"/>
          <p14:tracePt t="27280" x="8456613" y="1789113"/>
          <p14:tracePt t="27448" x="8443913" y="1789113"/>
          <p14:tracePt t="30360" x="8431213" y="1789113"/>
          <p14:tracePt t="30384" x="8405813" y="1789113"/>
          <p14:tracePt t="30416" x="8405813" y="1801813"/>
          <p14:tracePt t="30431" x="8393113" y="1814513"/>
          <p14:tracePt t="30456" x="8393113" y="1827213"/>
          <p14:tracePt t="30480" x="8367713" y="1839913"/>
          <p14:tracePt t="30497" x="8367713" y="1852613"/>
          <p14:tracePt t="30514" x="8367713" y="1876425"/>
          <p14:tracePt t="30531" x="8367713" y="1901825"/>
          <p14:tracePt t="30547" x="8367713" y="1914525"/>
          <p14:tracePt t="30548" x="8367713" y="1952625"/>
          <p14:tracePt t="30564" x="8367713" y="1965325"/>
          <p14:tracePt t="30565" x="8367713" y="1989138"/>
          <p14:tracePt t="30581" x="8367713" y="2001838"/>
          <p14:tracePt t="30582" x="8367713" y="2027238"/>
          <p14:tracePt t="30597" x="8367713" y="2039938"/>
          <p14:tracePt t="30614" x="8367713" y="2052638"/>
          <p14:tracePt t="30640" x="8367713" y="2065338"/>
          <p14:tracePt t="30768" x="8367713" y="2078038"/>
          <p14:tracePt t="30800" x="8367713" y="2101850"/>
          <p14:tracePt t="30824" x="8367713" y="2114550"/>
          <p14:tracePt t="30848" x="8367713" y="2139950"/>
          <p14:tracePt t="30864" x="8367713" y="2152650"/>
          <p14:tracePt t="30881" x="8367713" y="2178050"/>
          <p14:tracePt t="30904" x="8367713" y="2190750"/>
          <p14:tracePt t="32016" x="8356600" y="2190750"/>
          <p14:tracePt t="32104" x="8343900" y="2190750"/>
          <p14:tracePt t="32176" x="8331200" y="2190750"/>
          <p14:tracePt t="32232" x="8305800" y="2190750"/>
          <p14:tracePt t="32272" x="8293100" y="2190750"/>
          <p14:tracePt t="32320" x="8280400" y="2190750"/>
          <p14:tracePt t="32344" x="8256588" y="2178050"/>
          <p14:tracePt t="32384" x="8243888" y="2178050"/>
          <p14:tracePt t="32432" x="8231188" y="2178050"/>
          <p14:tracePt t="32447" x="8218488" y="2178050"/>
          <p14:tracePt t="32464" x="8205788" y="2178050"/>
          <p14:tracePt t="32480" x="8180388" y="2178050"/>
          <p14:tracePt t="32504" x="8167688" y="2178050"/>
          <p14:tracePt t="32528" x="8156575" y="2165350"/>
          <p14:tracePt t="32552" x="8143875" y="2165350"/>
          <p14:tracePt t="32568" x="8131175" y="2165350"/>
          <p14:tracePt t="32584" x="8118475" y="2152650"/>
          <p14:tracePt t="32597" x="8105775" y="2152650"/>
          <p14:tracePt t="32616" x="8093075" y="2139950"/>
          <p14:tracePt t="32640" x="8067675" y="2139950"/>
          <p14:tracePt t="32656" x="8054975" y="2139950"/>
          <p14:tracePt t="32680" x="8031163" y="2139950"/>
          <p14:tracePt t="32704" x="8018463" y="2139950"/>
          <p14:tracePt t="32720" x="8005763" y="2139950"/>
          <p14:tracePt t="32736" x="7993063" y="2139950"/>
          <p14:tracePt t="32747" x="7980363" y="2139950"/>
          <p14:tracePt t="32764" x="7954963" y="2139950"/>
          <p14:tracePt t="32780" x="7943850" y="2127250"/>
          <p14:tracePt t="32797" x="7918450" y="2127250"/>
          <p14:tracePt t="32814" x="7905750" y="2127250"/>
          <p14:tracePt t="32814" x="7893050" y="2127250"/>
          <p14:tracePt t="32816" x="7880350" y="2127250"/>
          <p14:tracePt t="32847" x="7867650" y="2127250"/>
          <p14:tracePt t="32848" x="7854950" y="2127250"/>
          <p14:tracePt t="32864" x="7831138" y="2127250"/>
          <p14:tracePt t="32880" x="7818438" y="2127250"/>
          <p14:tracePt t="32881" x="7805738" y="2127250"/>
          <p14:tracePt t="32897" x="7793038" y="2127250"/>
          <p14:tracePt t="32914" x="7780338" y="2127250"/>
          <p14:tracePt t="32914" x="7767638" y="2127250"/>
          <p14:tracePt t="32930" x="7754938" y="2127250"/>
          <p14:tracePt t="32947" x="7731125" y="2127250"/>
          <p14:tracePt t="32964" x="7718425" y="2127250"/>
          <p14:tracePt t="32980" x="7705725" y="2127250"/>
          <p14:tracePt t="32997" x="7693025" y="2127250"/>
          <p14:tracePt t="33014" x="7680325" y="2127250"/>
          <p14:tracePt t="33030" x="7667625" y="2127250"/>
          <p14:tracePt t="33031" x="7654925" y="2127250"/>
          <p14:tracePt t="33047" x="7642225" y="2127250"/>
          <p14:tracePt t="33072" x="7631113" y="2127250"/>
          <p14:tracePt t="33088" x="7618413" y="2127250"/>
          <p14:tracePt t="33104" x="7605713" y="2127250"/>
          <p14:tracePt t="33128" x="7593013" y="2127250"/>
          <p14:tracePt t="33144" x="7580313" y="2127250"/>
          <p14:tracePt t="33176" x="7567613" y="2127250"/>
          <p14:tracePt t="33209" x="7554913" y="2127250"/>
          <p14:tracePt t="33224" x="7542213" y="2127250"/>
          <p14:tracePt t="33248" x="7531100" y="2127250"/>
          <p14:tracePt t="33272" x="7518400" y="2127250"/>
          <p14:tracePt t="33280" x="7505700" y="2127250"/>
          <p14:tracePt t="33297" x="7493000" y="2127250"/>
          <p14:tracePt t="33328" x="7480300" y="2127250"/>
          <p14:tracePt t="33344" x="7467600" y="2127250"/>
          <p14:tracePt t="33352" x="7454900" y="2127250"/>
          <p14:tracePt t="33376" x="7442200" y="2127250"/>
          <p14:tracePt t="33392" x="7429500" y="2127250"/>
          <p14:tracePt t="33424" x="7418388" y="2127250"/>
          <p14:tracePt t="33448" x="7405688" y="2127250"/>
          <p14:tracePt t="33480" x="7392988" y="2127250"/>
          <p14:tracePt t="33528" x="7380288" y="2127250"/>
          <p14:tracePt t="33544" x="7367588" y="2127250"/>
          <p14:tracePt t="33584" x="7354888" y="2127250"/>
          <p14:tracePt t="33624" x="7342188" y="2127250"/>
          <p14:tracePt t="33640" x="7329488" y="2127250"/>
          <p14:tracePt t="33664" x="7318375" y="2127250"/>
          <p14:tracePt t="33720" x="7305675" y="2127250"/>
          <p14:tracePt t="33736" x="7292975" y="2127250"/>
          <p14:tracePt t="33760" x="7280275" y="2127250"/>
          <p14:tracePt t="33784" x="7267575" y="2127250"/>
          <p14:tracePt t="33800" x="7254875" y="2127250"/>
          <p14:tracePt t="33816" x="7242175" y="2127250"/>
          <p14:tracePt t="33856" x="7229475" y="2127250"/>
          <p14:tracePt t="33872" x="7218363" y="2127250"/>
          <p14:tracePt t="33888" x="7205663" y="2127250"/>
          <p14:tracePt t="33912" x="7192963" y="2127250"/>
          <p14:tracePt t="33930" x="7180263" y="2127250"/>
          <p14:tracePt t="33931" x="7167563" y="2127250"/>
          <p14:tracePt t="33947" x="7142163" y="2127250"/>
          <p14:tracePt t="33964" x="7129463" y="2127250"/>
          <p14:tracePt t="33964" x="7118350" y="2127250"/>
          <p14:tracePt t="33980" x="7105650" y="2127250"/>
          <p14:tracePt t="33997" x="7092950" y="2127250"/>
          <p14:tracePt t="33997" x="7080250" y="2127250"/>
          <p14:tracePt t="34014" x="7067550" y="2127250"/>
          <p14:tracePt t="34030" x="7054850" y="2127250"/>
          <p14:tracePt t="34047" x="7042150" y="2127250"/>
          <p14:tracePt t="34048" x="7029450" y="2127250"/>
          <p14:tracePt t="34064" x="7016750" y="2127250"/>
          <p14:tracePt t="34080" x="7005638" y="2127250"/>
          <p14:tracePt t="34081" x="6992938" y="2127250"/>
          <p14:tracePt t="34097" x="6980238" y="2127250"/>
          <p14:tracePt t="34114" x="6954838" y="2127250"/>
          <p14:tracePt t="34114" x="6942138" y="2127250"/>
          <p14:tracePt t="34130" x="6929438" y="2127250"/>
          <p14:tracePt t="34131" x="6916738" y="2127250"/>
          <p14:tracePt t="34147" x="6905625" y="2127250"/>
          <p14:tracePt t="34147" x="6892925" y="2127250"/>
          <p14:tracePt t="34163" x="6880225" y="2127250"/>
          <p14:tracePt t="34164" x="6867525" y="2127250"/>
          <p14:tracePt t="34180" x="6854825" y="2127250"/>
          <p14:tracePt t="34199" x="6842125" y="2127250"/>
          <p14:tracePt t="34202" x="6829425" y="2127250"/>
          <p14:tracePt t="34218" x="6816725" y="2127250"/>
          <p14:tracePt t="34230" x="6805613" y="2127250"/>
          <p14:tracePt t="34232" x="6792913" y="2127250"/>
          <p14:tracePt t="34248" x="6780213" y="2127250"/>
          <p14:tracePt t="34264" x="6767513" y="2127250"/>
          <p14:tracePt t="34280" x="6754813" y="2127250"/>
          <p14:tracePt t="34281" x="6742113" y="2127250"/>
          <p14:tracePt t="34297" x="6729413" y="2127250"/>
          <p14:tracePt t="34314" x="6716713" y="2127250"/>
          <p14:tracePt t="34330" x="6704013" y="2127250"/>
          <p14:tracePt t="34331" x="6692900" y="2139950"/>
          <p14:tracePt t="34347" x="6680200" y="2139950"/>
          <p14:tracePt t="34364" x="6667500" y="2139950"/>
          <p14:tracePt t="34364" x="6654800" y="2139950"/>
          <p14:tracePt t="34384" x="6642100" y="2152650"/>
          <p14:tracePt t="34400" x="6629400" y="2152650"/>
          <p14:tracePt t="34416" x="6616700" y="2152650"/>
          <p14:tracePt t="34430" x="6592888" y="2152650"/>
          <p14:tracePt t="34447" x="6580188" y="2152650"/>
          <p14:tracePt t="34448" x="6554788" y="2152650"/>
          <p14:tracePt t="34464" x="6529388" y="2152650"/>
          <p14:tracePt t="34480" x="6516688" y="2165350"/>
          <p14:tracePt t="34481" x="6503988" y="2165350"/>
          <p14:tracePt t="34497" x="6492875" y="2165350"/>
          <p14:tracePt t="34513" x="6467475" y="2165350"/>
          <p14:tracePt t="34530" x="6454775" y="2165350"/>
          <p14:tracePt t="34531" x="6442075" y="2178050"/>
          <p14:tracePt t="34547" x="6429375" y="2178050"/>
          <p14:tracePt t="34563" x="6403975" y="2178050"/>
          <p14:tracePt t="34580" x="6391275" y="2178050"/>
          <p14:tracePt t="34599" x="6380163" y="2178050"/>
          <p14:tracePt t="34614" x="6367463" y="2178050"/>
          <p14:tracePt t="34630" x="6354763" y="2178050"/>
          <p14:tracePt t="34632" x="6342063" y="2178050"/>
          <p14:tracePt t="34647" x="6329363" y="2178050"/>
          <p14:tracePt t="34648" x="6316663" y="2178050"/>
          <p14:tracePt t="34663" x="6303963" y="2190750"/>
          <p14:tracePt t="34680" x="6291263" y="2190750"/>
          <p14:tracePt t="34697" x="6280150" y="2190750"/>
          <p14:tracePt t="34713" x="6267450" y="2190750"/>
          <p14:tracePt t="34730" x="6254750" y="2190750"/>
          <p14:tracePt t="34747" x="6242050" y="2190750"/>
          <p14:tracePt t="34763" x="6229350" y="2201863"/>
          <p14:tracePt t="34780" x="6216650" y="2201863"/>
          <p14:tracePt t="34797" x="6203950" y="2201863"/>
          <p14:tracePt t="34797" x="6191250" y="2201863"/>
          <p14:tracePt t="34824" x="6180138" y="2201863"/>
          <p14:tracePt t="34840" x="6167438" y="2201863"/>
          <p14:tracePt t="34856" x="6154738" y="2201863"/>
          <p14:tracePt t="34880" x="6142038" y="2201863"/>
          <p14:tracePt t="34897" x="6129338" y="2201863"/>
          <p14:tracePt t="34913" x="6116638" y="2201863"/>
          <p14:tracePt t="34936" x="6103938" y="2201863"/>
          <p14:tracePt t="34947" x="6091238" y="2201863"/>
          <p14:tracePt t="34963" x="6078538" y="2201863"/>
          <p14:tracePt t="34984" x="6067425" y="2201863"/>
          <p14:tracePt t="34997" x="6054725" y="2214563"/>
          <p14:tracePt t="35013" x="6042025" y="2214563"/>
          <p14:tracePt t="35032" x="6029325" y="2214563"/>
          <p14:tracePt t="35048" x="6016625" y="2214563"/>
          <p14:tracePt t="35063" x="6003925" y="2227263"/>
          <p14:tracePt t="35096" x="5991225" y="2227263"/>
          <p14:tracePt t="35128" x="5978525" y="2227263"/>
          <p14:tracePt t="35136" x="5967413" y="2227263"/>
          <p14:tracePt t="35184" x="5954713" y="2227263"/>
          <p14:tracePt t="35199" x="5942013" y="2227263"/>
          <p14:tracePt t="35304" x="5929313" y="2227263"/>
          <p14:tracePt t="36072" x="5929313" y="2239963"/>
          <p14:tracePt t="36080" x="5929313" y="2252663"/>
          <p14:tracePt t="36097" x="5929313" y="2278063"/>
          <p14:tracePt t="36113" x="5942013" y="2278063"/>
          <p14:tracePt t="36114" x="5942013" y="2290763"/>
          <p14:tracePt t="36130" x="5942013" y="2303463"/>
          <p14:tracePt t="36131" x="5967413" y="2314575"/>
          <p14:tracePt t="36148" x="5991225" y="2339975"/>
          <p14:tracePt t="36164" x="6003925" y="2352675"/>
          <p14:tracePt t="36164" x="6016625" y="2352675"/>
          <p14:tracePt t="36184" x="6029325" y="2365375"/>
          <p14:tracePt t="36185" x="6067425" y="2378075"/>
          <p14:tracePt t="36197" x="6091238" y="2403475"/>
          <p14:tracePt t="36213" x="6116638" y="2403475"/>
          <p14:tracePt t="36214" x="6154738" y="2427288"/>
          <p14:tracePt t="36230" x="6191250" y="2439988"/>
          <p14:tracePt t="36232" x="6203950" y="2439988"/>
          <p14:tracePt t="36247" x="6242050" y="2439988"/>
          <p14:tracePt t="36248" x="6303963" y="2452688"/>
          <p14:tracePt t="36263" x="6342063" y="2478088"/>
          <p14:tracePt t="36265" x="6380163" y="2490788"/>
          <p14:tracePt t="36280" x="6403975" y="2490788"/>
          <p14:tracePt t="36281" x="6454775" y="2503488"/>
          <p14:tracePt t="36297" x="6480175" y="2503488"/>
          <p14:tracePt t="36313" x="6492875" y="2503488"/>
          <p14:tracePt t="36330" x="6516688" y="2503488"/>
          <p14:tracePt t="36347" x="6542088" y="2503488"/>
          <p14:tracePt t="36347" x="6554788" y="2503488"/>
          <p14:tracePt t="36363" x="6567488" y="2503488"/>
          <p14:tracePt t="36364" x="6580188" y="2503488"/>
          <p14:tracePt t="36380" x="6604000" y="2503488"/>
          <p14:tracePt t="36397" x="6629400" y="2503488"/>
          <p14:tracePt t="36397" x="6642100" y="2503488"/>
          <p14:tracePt t="36413" x="6654800" y="2503488"/>
          <p14:tracePt t="36414" x="6680200" y="2503488"/>
          <p14:tracePt t="36430" x="6692900" y="2503488"/>
          <p14:tracePt t="36431" x="6704013" y="2503488"/>
          <p14:tracePt t="36431" x="6729413" y="2503488"/>
          <p14:tracePt t="36447" x="6742113" y="2527300"/>
          <p14:tracePt t="36448" x="6754813" y="2527300"/>
          <p14:tracePt t="36463" x="6780213" y="2527300"/>
          <p14:tracePt t="36464" x="6805613" y="2527300"/>
          <p14:tracePt t="36480" x="6816725" y="2540000"/>
          <p14:tracePt t="36481" x="6854825" y="2552700"/>
          <p14:tracePt t="36497" x="6867525" y="2552700"/>
          <p14:tracePt t="36497" x="6916738" y="2578100"/>
          <p14:tracePt t="36513" x="6929438" y="2578100"/>
          <p14:tracePt t="36514" x="6954838" y="2578100"/>
          <p14:tracePt t="36530" x="6992938" y="2578100"/>
          <p14:tracePt t="36531" x="6992938" y="2590800"/>
          <p14:tracePt t="36547" x="7029450" y="2590800"/>
          <p14:tracePt t="36547" x="7042150" y="2590800"/>
          <p14:tracePt t="36563" x="7080250" y="2590800"/>
          <p14:tracePt t="36564" x="7092950" y="2590800"/>
          <p14:tracePt t="36580" x="7118350" y="2616200"/>
          <p14:tracePt t="36581" x="7129463" y="2616200"/>
          <p14:tracePt t="36597" x="7142163" y="2616200"/>
          <p14:tracePt t="36613" x="7154863" y="2627313"/>
          <p14:tracePt t="36614" x="7167563" y="2627313"/>
          <p14:tracePt t="36630" x="7180263" y="2627313"/>
          <p14:tracePt t="36647" x="7205663" y="2627313"/>
          <p14:tracePt t="36663" x="7218363" y="2627313"/>
          <p14:tracePt t="36680" x="7229475" y="2627313"/>
          <p14:tracePt t="36680" x="7242175" y="2627313"/>
          <p14:tracePt t="36704" x="7254875" y="2627313"/>
          <p14:tracePt t="36713" x="7267575" y="2627313"/>
          <p14:tracePt t="36730" x="7280275" y="2627313"/>
          <p14:tracePt t="36747" x="7305675" y="2627313"/>
          <p14:tracePt t="36763" x="7329488" y="2627313"/>
          <p14:tracePt t="36780" x="7354888" y="2627313"/>
          <p14:tracePt t="36780" x="7367588" y="2627313"/>
          <p14:tracePt t="36797" x="7405688" y="2627313"/>
          <p14:tracePt t="36813" x="7418388" y="2627313"/>
          <p14:tracePt t="36814" x="7442200" y="2616200"/>
          <p14:tracePt t="36830" x="7467600" y="2616200"/>
          <p14:tracePt t="36832" x="7480300" y="2616200"/>
          <p14:tracePt t="36847" x="7493000" y="2616200"/>
          <p14:tracePt t="36848" x="7518400" y="2603500"/>
          <p14:tracePt t="36864" x="7542213" y="2590800"/>
          <p14:tracePt t="36880" x="7554913" y="2578100"/>
          <p14:tracePt t="36880" x="7567613" y="2578100"/>
          <p14:tracePt t="36897" x="7580313" y="2578100"/>
          <p14:tracePt t="36897" x="7605713" y="2565400"/>
          <p14:tracePt t="36913" x="7618413" y="2565400"/>
          <p14:tracePt t="36930" x="7642225" y="2565400"/>
          <p14:tracePt t="36930" x="7642225" y="2552700"/>
          <p14:tracePt t="36947" x="7654925" y="2552700"/>
          <p14:tracePt t="36947" x="7680325" y="2552700"/>
          <p14:tracePt t="36963" x="7693025" y="2540000"/>
          <p14:tracePt t="36980" x="7705725" y="2540000"/>
          <p14:tracePt t="36997" x="7718425" y="2540000"/>
          <p14:tracePt t="37013" x="7731125" y="2527300"/>
          <p14:tracePt t="37030" x="7742238" y="2527300"/>
          <p14:tracePt t="37048" x="7767638" y="2516188"/>
          <p14:tracePt t="37312" x="7754938" y="2503488"/>
          <p14:tracePt t="37368" x="7742238" y="2503488"/>
          <p14:tracePt t="37415" x="7731125" y="2503488"/>
          <p14:tracePt t="37431" x="7718425" y="2503488"/>
          <p14:tracePt t="37456" x="7705725" y="2503488"/>
          <p14:tracePt t="37480" x="7693025" y="2490788"/>
          <p14:tracePt t="37592" x="7680325" y="2490788"/>
          <p14:tracePt t="37648" x="7667625" y="2490788"/>
          <p14:tracePt t="37663" x="7654925" y="2478088"/>
          <p14:tracePt t="37896" x="7642225" y="2478088"/>
          <p14:tracePt t="37920" x="7618413" y="2478088"/>
          <p14:tracePt t="37960" x="7618413" y="2465388"/>
          <p14:tracePt t="38095" x="7605713" y="2465388"/>
          <p14:tracePt t="38167" x="7593013" y="2465388"/>
          <p14:tracePt t="38209" x="7580313" y="2465388"/>
          <p14:tracePt t="38312" x="7567613" y="2465388"/>
          <p14:tracePt t="38336" x="7554913" y="2465388"/>
          <p14:tracePt t="38351" x="7542213" y="2465388"/>
          <p14:tracePt t="38407" x="7531100" y="2465388"/>
          <p14:tracePt t="38416" x="7518400" y="2465388"/>
          <p14:tracePt t="38440" x="7505700" y="2465388"/>
          <p14:tracePt t="38480" x="7493000" y="2465388"/>
          <p14:tracePt t="38511" x="7480300" y="2465388"/>
          <p14:tracePt t="39504" x="7467600" y="2452688"/>
          <p14:tracePt t="39551" x="7467600" y="2439988"/>
          <p14:tracePt t="39687" x="7454900" y="2439988"/>
          <p14:tracePt t="39720" x="7442200" y="2427288"/>
          <p14:tracePt t="39751" x="7429500" y="2427288"/>
          <p14:tracePt t="39775" x="7418388" y="2427288"/>
          <p14:tracePt t="39791" x="7405688" y="2427288"/>
          <p14:tracePt t="39808" x="7392988" y="2427288"/>
          <p14:tracePt t="39815" x="7392988" y="2414588"/>
          <p14:tracePt t="39831" x="7380288" y="2414588"/>
          <p14:tracePt t="39846" x="7367588" y="2414588"/>
          <p14:tracePt t="39847" x="7354888" y="2414588"/>
          <p14:tracePt t="39871" x="7342188" y="2414588"/>
          <p14:tracePt t="39880" x="7329488" y="2414588"/>
          <p14:tracePt t="39896" x="7318375" y="2414588"/>
          <p14:tracePt t="39913" x="7305675" y="2414588"/>
          <p14:tracePt t="39930" x="7292975" y="2414588"/>
          <p14:tracePt t="39930" x="7267575" y="2414588"/>
          <p14:tracePt t="39946" x="7254875" y="2414588"/>
          <p14:tracePt t="39963" x="7242175" y="2414588"/>
          <p14:tracePt t="39963" x="7229475" y="2414588"/>
          <p14:tracePt t="39984" x="7218363" y="2414588"/>
          <p14:tracePt t="39996" x="7205663" y="2414588"/>
          <p14:tracePt t="40015" x="7192963" y="2414588"/>
          <p14:tracePt t="40031" x="7180263" y="2414588"/>
          <p14:tracePt t="40047" x="7167563" y="2414588"/>
          <p14:tracePt t="40071" x="7142163" y="2414588"/>
          <p14:tracePt t="40095" x="7129463" y="2414588"/>
          <p14:tracePt t="40113" x="7118350" y="2414588"/>
          <p14:tracePt t="40160" x="7105650" y="2414588"/>
          <p14:tracePt t="40183" x="7092950" y="2414588"/>
          <p14:tracePt t="40207" x="7080250" y="2414588"/>
          <p14:tracePt t="40239" x="7067550" y="2414588"/>
          <p14:tracePt t="40264" x="7054850" y="2414588"/>
          <p14:tracePt t="40280" x="7042150" y="2414588"/>
          <p14:tracePt t="40296" x="7029450" y="2414588"/>
          <p14:tracePt t="40313" x="7016750" y="2414588"/>
          <p14:tracePt t="40330" x="7005638" y="2414588"/>
          <p14:tracePt t="40351" x="6992938" y="2414588"/>
          <p14:tracePt t="40383" x="6980238" y="2414588"/>
          <p14:tracePt t="40423" x="6967538" y="2414588"/>
          <p14:tracePt t="40439" x="6954838" y="2414588"/>
          <p14:tracePt t="40447" x="6942138" y="2414588"/>
          <p14:tracePt t="40471" x="6929438" y="2414588"/>
          <p14:tracePt t="40479" x="6905625" y="2427288"/>
          <p14:tracePt t="40503" x="6892925" y="2427288"/>
          <p14:tracePt t="40535" x="6880225" y="2427288"/>
          <p14:tracePt t="40546" x="6854825" y="2427288"/>
          <p14:tracePt t="40607" x="6829425" y="2427288"/>
          <p14:tracePt t="40631" x="6816725" y="2439988"/>
          <p14:tracePt t="41263" x="6805613" y="2452688"/>
          <p14:tracePt t="41295" x="6792913" y="2465388"/>
          <p14:tracePt t="41313" x="6792913" y="2478088"/>
          <p14:tracePt t="41329" x="6780213" y="2478088"/>
          <p14:tracePt t="41346" x="6780213" y="2490788"/>
          <p14:tracePt t="41363" x="6767513" y="2503488"/>
          <p14:tracePt t="41380" x="6767513" y="2516188"/>
          <p14:tracePt t="41396" x="6767513" y="2527300"/>
          <p14:tracePt t="41423" x="6767513" y="2540000"/>
          <p14:tracePt t="41480" x="6767513" y="2565400"/>
          <p14:tracePt t="41600" x="6767513" y="2578100"/>
          <p14:tracePt t="41663" x="6767513" y="2603500"/>
          <p14:tracePt t="41695" x="6767513" y="2616200"/>
          <p14:tracePt t="41713" x="6780213" y="2627313"/>
          <p14:tracePt t="41729" x="6792913" y="2640013"/>
          <p14:tracePt t="41746" x="6816725" y="2652713"/>
          <p14:tracePt t="41747" x="6829425" y="2665413"/>
          <p14:tracePt t="41763" x="6842125" y="2665413"/>
          <p14:tracePt t="41779" x="6867525" y="2678113"/>
          <p14:tracePt t="41796" x="6867525" y="2690813"/>
          <p14:tracePt t="41813" x="6892925" y="2703513"/>
          <p14:tracePt t="41829" x="6905625" y="2703513"/>
          <p14:tracePt t="41830" x="6929438" y="2728913"/>
          <p14:tracePt t="41847" x="6942138" y="2728913"/>
          <p14:tracePt t="41863" x="6967538" y="2728913"/>
          <p14:tracePt t="41895" x="6980238" y="2728913"/>
          <p14:tracePt t="41920" x="6992938" y="2740025"/>
          <p14:tracePt t="41951" x="7005638" y="2740025"/>
          <p14:tracePt t="41963" x="7016750" y="2740025"/>
          <p14:tracePt t="41979" x="7029450" y="2740025"/>
          <p14:tracePt t="41996" x="7042150" y="2752725"/>
          <p14:tracePt t="42013" x="7054850" y="2752725"/>
          <p14:tracePt t="42029" x="7067550" y="2752725"/>
          <p14:tracePt t="42030" x="7080250" y="2765425"/>
          <p14:tracePt t="42031" x="7092950" y="2765425"/>
          <p14:tracePt t="42046" x="7092950" y="2778125"/>
          <p14:tracePt t="42047" x="7105650" y="2778125"/>
          <p14:tracePt t="42063" x="7129463" y="2778125"/>
          <p14:tracePt t="42079" x="7154863" y="2778125"/>
          <p14:tracePt t="42080" x="7167563" y="2778125"/>
          <p14:tracePt t="42096" x="7167563" y="2790825"/>
          <p14:tracePt t="42119" x="7180263" y="2790825"/>
          <p14:tracePt t="43639" x="7192963" y="2790825"/>
          <p14:tracePt t="43647" x="7192963" y="2803525"/>
          <p14:tracePt t="43662" x="7180263" y="2816225"/>
          <p14:tracePt t="43663" x="7180263" y="2828925"/>
          <p14:tracePt t="43680" x="7167563" y="2852738"/>
          <p14:tracePt t="43696" x="7154863" y="2852738"/>
          <p14:tracePt t="43712" x="7154863" y="2865438"/>
          <p14:tracePt t="44008" x="7142163" y="2865438"/>
          <p14:tracePt t="44023" x="7129463" y="2865438"/>
          <p14:tracePt t="44039" x="7129463" y="2878138"/>
          <p14:tracePt t="44047" x="7118350" y="2878138"/>
          <p14:tracePt t="44063" x="7105650" y="2878138"/>
          <p14:tracePt t="44079" x="7105650" y="2890838"/>
          <p14:tracePt t="44080" x="7092950" y="2890838"/>
          <p14:tracePt t="44096" x="7080250" y="2890838"/>
          <p14:tracePt t="44112" x="7067550" y="2890838"/>
          <p14:tracePt t="44129" x="7054850" y="2890838"/>
          <p14:tracePt t="44130" x="7042150" y="2890838"/>
          <p14:tracePt t="44146" x="7029450" y="2890838"/>
          <p14:tracePt t="44162" x="7016750" y="2890838"/>
          <p14:tracePt t="44163" x="7005638" y="2890838"/>
          <p14:tracePt t="44179" x="6992938" y="2903538"/>
          <p14:tracePt t="44180" x="6980238" y="2903538"/>
          <p14:tracePt t="44196" x="6954838" y="2903538"/>
          <p14:tracePt t="44213" x="6942138" y="2903538"/>
          <p14:tracePt t="44213" x="6929438" y="2903538"/>
          <p14:tracePt t="44233" x="6916738" y="2903538"/>
          <p14:tracePt t="44234" x="6905625" y="2903538"/>
          <p14:tracePt t="44246" x="6892925" y="2903538"/>
          <p14:tracePt t="44248" x="6880225" y="2903538"/>
          <p14:tracePt t="44279" x="6867525" y="2903538"/>
          <p14:tracePt t="44280" x="6854825" y="2903538"/>
          <p14:tracePt t="44296" x="6842125" y="2903538"/>
          <p14:tracePt t="44312" x="6829425" y="2903538"/>
          <p14:tracePt t="44329" x="6805613" y="2903538"/>
          <p14:tracePt t="44346" x="6792913" y="2903538"/>
          <p14:tracePt t="44362" x="6780213" y="2903538"/>
          <p14:tracePt t="44379" x="6754813" y="2903538"/>
          <p14:tracePt t="44407" x="6729413" y="2903538"/>
          <p14:tracePt t="44431" x="6716713" y="2903538"/>
          <p14:tracePt t="44479" x="6704013" y="2903538"/>
          <p14:tracePt t="44503" x="6692900" y="2903538"/>
          <p14:tracePt t="44807" x="6680200" y="2903538"/>
          <p14:tracePt t="44823" x="6654800" y="2903538"/>
          <p14:tracePt t="44831" x="6642100" y="2916238"/>
          <p14:tracePt t="44855" x="6629400" y="2916238"/>
          <p14:tracePt t="44871" x="6616700" y="2928938"/>
          <p14:tracePt t="44880" x="6604000" y="2928938"/>
          <p14:tracePt t="44896" x="6580188" y="2928938"/>
          <p14:tracePt t="44912" x="6567488" y="2928938"/>
          <p14:tracePt t="44913" x="6554788" y="2928938"/>
          <p14:tracePt t="44935" x="6542088" y="2928938"/>
          <p14:tracePt t="44967" x="6529388" y="2941638"/>
          <p14:tracePt t="44991" x="6529388" y="2952750"/>
          <p14:tracePt t="44999" x="6516688" y="2952750"/>
          <p14:tracePt t="45119" x="6503988" y="2952750"/>
          <p14:tracePt t="45129" x="6492875" y="2965450"/>
          <p14:tracePt t="45147" x="6454775" y="2965450"/>
          <p14:tracePt t="45163" x="6429375" y="2965450"/>
          <p14:tracePt t="45163" x="6391275" y="2965450"/>
          <p14:tracePt t="45183" x="6367463" y="2965450"/>
          <p14:tracePt t="45184" x="6329363" y="2965450"/>
          <p14:tracePt t="45196" x="6303963" y="2965450"/>
          <p14:tracePt t="45215" x="6291263" y="2965450"/>
          <p14:tracePt t="45229" x="6280150" y="2965450"/>
          <p14:tracePt t="45246" x="6267450" y="2965450"/>
          <p14:tracePt t="45247" x="6242050" y="2965450"/>
          <p14:tracePt t="45262" x="6229350" y="2965450"/>
          <p14:tracePt t="45264" x="6203950" y="2965450"/>
          <p14:tracePt t="45279" x="6180138" y="2965450"/>
          <p14:tracePt t="45296" x="6167438" y="2965450"/>
          <p14:tracePt t="45296" x="6154738" y="2965450"/>
          <p14:tracePt t="45312" x="6129338" y="2965450"/>
          <p14:tracePt t="45329" x="6116638" y="2965450"/>
          <p14:tracePt t="45329" x="6103938" y="2965450"/>
          <p14:tracePt t="45346" x="6091238" y="2965450"/>
          <p14:tracePt t="45362" x="6078538" y="2965450"/>
          <p14:tracePt t="45399" x="6067425" y="2965450"/>
          <p14:tracePt t="45639" x="6067425" y="2978150"/>
          <p14:tracePt t="45687" x="6067425" y="2990850"/>
          <p14:tracePt t="45696" x="6078538" y="2990850"/>
          <p14:tracePt t="45712" x="6078538" y="3003550"/>
          <p14:tracePt t="45713" x="6103938" y="3003550"/>
          <p14:tracePt t="45729" x="6129338" y="3016250"/>
          <p14:tracePt t="45729" x="6142038" y="3016250"/>
          <p14:tracePt t="45746" x="6154738" y="3016250"/>
          <p14:tracePt t="45762" x="6180138" y="3028950"/>
          <p14:tracePt t="45763" x="6191250" y="3041650"/>
          <p14:tracePt t="45779" x="6203950" y="3041650"/>
          <p14:tracePt t="45780" x="6229350" y="3041650"/>
          <p14:tracePt t="45796" x="6254750" y="3041650"/>
          <p14:tracePt t="45796" x="6280150" y="3041650"/>
          <p14:tracePt t="45812" x="6303963" y="3054350"/>
          <p14:tracePt t="45813" x="6342063" y="3054350"/>
          <p14:tracePt t="45829" x="6380163" y="3054350"/>
          <p14:tracePt t="45829" x="6416675" y="3054350"/>
          <p14:tracePt t="45831" x="6467475" y="3054350"/>
          <p14:tracePt t="45846" x="6492875" y="3054350"/>
          <p14:tracePt t="45847" x="6529388" y="3065463"/>
          <p14:tracePt t="45862" x="6554788" y="3065463"/>
          <p14:tracePt t="45864" x="6604000" y="3065463"/>
          <p14:tracePt t="45879" x="6616700" y="3065463"/>
          <p14:tracePt t="45880" x="6654800" y="3078163"/>
          <p14:tracePt t="45896" x="6667500" y="3078163"/>
          <p14:tracePt t="45896" x="6704013" y="3090863"/>
          <p14:tracePt t="45912" x="6729413" y="3103563"/>
          <p14:tracePt t="45913" x="6767513" y="3103563"/>
          <p14:tracePt t="45929" x="6816725" y="3103563"/>
          <p14:tracePt t="45929" x="6854825" y="3103563"/>
          <p14:tracePt t="45945" x="6905625" y="3116263"/>
          <p14:tracePt t="45946" x="6967538" y="3116263"/>
          <p14:tracePt t="45962" x="7042150" y="3154363"/>
          <p14:tracePt t="45963" x="7129463" y="3154363"/>
          <p14:tracePt t="45979" x="7218363" y="3165475"/>
          <p14:tracePt t="45980" x="7280275" y="3165475"/>
          <p14:tracePt t="45995" x="7329488" y="3178175"/>
          <p14:tracePt t="45996" x="7418388" y="3203575"/>
          <p14:tracePt t="46012" x="7454900" y="3203575"/>
          <p14:tracePt t="46013" x="7505700" y="3203575"/>
          <p14:tracePt t="46029" x="7554913" y="3203575"/>
          <p14:tracePt t="46030" x="7593013" y="3203575"/>
          <p14:tracePt t="46031" x="7631113" y="3216275"/>
          <p14:tracePt t="46046" x="7654925" y="3216275"/>
          <p14:tracePt t="46047" x="7693025" y="3228975"/>
          <p14:tracePt t="46062" x="7718425" y="3228975"/>
          <p14:tracePt t="46064" x="7742238" y="3228975"/>
          <p14:tracePt t="46079" x="7767638" y="3241675"/>
          <p14:tracePt t="46096" x="7780338" y="3241675"/>
          <p14:tracePt t="46119" x="7805738" y="3241675"/>
          <p14:tracePt t="46135" x="7818438" y="3254375"/>
          <p14:tracePt t="46167" x="7831138" y="3267075"/>
          <p14:tracePt t="46179" x="7843838" y="3267075"/>
          <p14:tracePt t="46295" x="7854950" y="3267075"/>
          <p14:tracePt t="46312" x="7854950" y="3278188"/>
          <p14:tracePt t="46335" x="7854950" y="3290888"/>
          <p14:tracePt t="46351" x="7854950" y="3303588"/>
          <p14:tracePt t="46431" x="7854950" y="3316288"/>
          <p14:tracePt t="46479" x="7854950" y="3328988"/>
          <p14:tracePt t="46495" x="7843838" y="3341688"/>
          <p14:tracePt t="46551" x="7843838" y="3354388"/>
          <p14:tracePt t="46655" x="7843838" y="3367088"/>
          <p14:tracePt t="46975" x="7818438" y="3378200"/>
          <p14:tracePt t="46983" x="7818438" y="3390900"/>
          <p14:tracePt t="46995" x="7805738" y="3390900"/>
          <p14:tracePt t="47012" x="7805738" y="3403600"/>
          <p14:tracePt t="47029" x="7793038" y="3403600"/>
          <p14:tracePt t="47045" x="7793038" y="3416300"/>
          <p14:tracePt t="47095" x="7780338" y="3416300"/>
          <p14:tracePt t="47143" x="7767638" y="3416300"/>
          <p14:tracePt t="47167" x="7754938" y="3416300"/>
          <p14:tracePt t="47191" x="7742238" y="3416300"/>
          <p14:tracePt t="47215" x="7731125" y="3416300"/>
          <p14:tracePt t="47231" x="7718425" y="3416300"/>
          <p14:tracePt t="47263" x="7705725" y="3416300"/>
          <p14:tracePt t="47279" x="7693025" y="3416300"/>
          <p14:tracePt t="47295" x="7680325" y="3416300"/>
          <p14:tracePt t="47319" x="7667625" y="3416300"/>
          <p14:tracePt t="47329" x="7654925" y="3416300"/>
          <p14:tracePt t="47345" x="7642225" y="3416300"/>
          <p14:tracePt t="47367" x="7631113" y="3416300"/>
          <p14:tracePt t="47379" x="7618413" y="3416300"/>
          <p14:tracePt t="47395" x="7605713" y="3416300"/>
          <p14:tracePt t="47412" x="7580313" y="3403600"/>
          <p14:tracePt t="47429" x="7567613" y="3403600"/>
          <p14:tracePt t="47429" x="7554913" y="3403600"/>
          <p14:tracePt t="47445" x="7542213" y="3403600"/>
          <p14:tracePt t="47447" x="7531100" y="3390900"/>
          <p14:tracePt t="47462" x="7518400" y="3390900"/>
          <p14:tracePt t="47479" x="7505700" y="3390900"/>
          <p14:tracePt t="47480" x="7493000" y="3390900"/>
          <p14:tracePt t="47495" x="7480300" y="3378200"/>
          <p14:tracePt t="47496" x="7467600" y="3378200"/>
          <p14:tracePt t="47513" x="7454900" y="3367088"/>
          <p14:tracePt t="47514" x="7442200" y="3367088"/>
          <p14:tracePt t="47529" x="7418388" y="3367088"/>
          <p14:tracePt t="47551" x="7405688" y="3367088"/>
          <p14:tracePt t="47562" x="7405688" y="3354388"/>
          <p14:tracePt t="47579" x="7392988" y="3354388"/>
          <p14:tracePt t="47595" x="7380288" y="3354388"/>
          <p14:tracePt t="47612" x="7367588" y="3354388"/>
          <p14:tracePt t="47631" x="7354888" y="3354388"/>
          <p14:tracePt t="47645" x="7342188" y="3354388"/>
          <p14:tracePt t="47662" x="7329488" y="3354388"/>
          <p14:tracePt t="47679" x="7318375" y="3341688"/>
          <p14:tracePt t="47679" x="7305675" y="3341688"/>
          <p14:tracePt t="47695" x="7292975" y="3341688"/>
          <p14:tracePt t="47712" x="7280275" y="3341688"/>
          <p14:tracePt t="47729" x="7254875" y="3341688"/>
          <p14:tracePt t="47729" x="7242175" y="3328988"/>
          <p14:tracePt t="47759" x="7229475" y="3328988"/>
          <p14:tracePt t="47775" x="7218363" y="3328988"/>
          <p14:tracePt t="47783" x="7205663" y="3328988"/>
          <p14:tracePt t="47871" x="7192963" y="3328988"/>
          <p14:tracePt t="47919" x="7180263" y="3328988"/>
          <p14:tracePt t="47943" x="7167563" y="3328988"/>
          <p14:tracePt t="48015" x="7167563" y="3354388"/>
          <p14:tracePt t="48039" x="7167563" y="3367088"/>
          <p14:tracePt t="48063" x="7167563" y="3390900"/>
          <p14:tracePt t="48079" x="7180263" y="3403600"/>
          <p14:tracePt t="48095" x="7192963" y="3429000"/>
          <p14:tracePt t="48112" x="7205663" y="3467100"/>
          <p14:tracePt t="48113" x="7218363" y="3467100"/>
          <p14:tracePt t="48129" x="7218363" y="3479800"/>
          <p14:tracePt t="48129" x="7229475" y="3490913"/>
          <p14:tracePt t="48145" x="7242175" y="3503613"/>
          <p14:tracePt t="48162" x="7254875" y="3516313"/>
          <p14:tracePt t="48239" x="7267575" y="3529013"/>
          <p14:tracePt t="48255" x="7267575" y="3541713"/>
          <p14:tracePt t="48271" x="7267575" y="3554413"/>
          <p14:tracePt t="48279" x="7280275" y="3567113"/>
          <p14:tracePt t="48327" x="7280275" y="3579813"/>
          <p14:tracePt t="48719" x="7280275" y="3590925"/>
          <p14:tracePt t="48743" x="7280275" y="3603625"/>
          <p14:tracePt t="48783" x="7280275" y="3616325"/>
          <p14:tracePt t="48823" x="7280275" y="3629025"/>
          <p14:tracePt t="48911" x="7280275" y="3641725"/>
          <p14:tracePt t="48929" x="7292975" y="3654425"/>
          <p14:tracePt t="49007" x="7292975" y="3667125"/>
          <p14:tracePt t="49079" x="7292975" y="3679825"/>
          <p14:tracePt t="51383" x="7292975" y="3692525"/>
          <p14:tracePt t="51423" x="7280275" y="3692525"/>
          <p14:tracePt t="51439" x="7267575" y="3692525"/>
          <p14:tracePt t="51447" x="7254875" y="3716338"/>
          <p14:tracePt t="51503" x="7242175" y="3716338"/>
          <p14:tracePt t="51543" x="7229475" y="3716338"/>
          <p14:tracePt t="51551" x="7218363" y="3729038"/>
          <p14:tracePt t="51575" x="7205663" y="3741738"/>
          <p14:tracePt t="51583" x="7192963" y="3741738"/>
          <p14:tracePt t="51595" x="7180263" y="3741738"/>
          <p14:tracePt t="51612" x="7180263" y="3754438"/>
          <p14:tracePt t="51612" x="7167563" y="3754438"/>
          <p14:tracePt t="51628" x="7154863" y="3754438"/>
          <p14:tracePt t="51629" x="7142163" y="3754438"/>
          <p14:tracePt t="51645" x="7118350" y="3754438"/>
          <p14:tracePt t="51646" x="7118350" y="3767138"/>
          <p14:tracePt t="51662" x="7105650" y="3767138"/>
          <p14:tracePt t="51687" x="7080250" y="3767138"/>
          <p14:tracePt t="51711" x="7067550" y="3767138"/>
          <p14:tracePt t="51728" x="7042150" y="3767138"/>
          <p14:tracePt t="51729" x="7042150" y="3779838"/>
          <p14:tracePt t="51745" x="7029450" y="3792538"/>
          <p14:tracePt t="51762" x="7016750" y="3792538"/>
          <p14:tracePt t="51778" x="7005638" y="3792538"/>
          <p14:tracePt t="51795" x="6992938" y="3792538"/>
          <p14:tracePt t="51823" x="6980238" y="3803650"/>
          <p14:tracePt t="51831" x="6967538" y="3803650"/>
          <p14:tracePt t="51879" x="6954838" y="3803650"/>
          <p14:tracePt t="52031" x="6942138" y="3803650"/>
          <p14:tracePt t="52063" x="6929438" y="3803650"/>
          <p14:tracePt t="52631" x="6916738" y="3816350"/>
          <p14:tracePt t="52671" x="6916738" y="3829050"/>
          <p14:tracePt t="52719" x="6929438" y="3841750"/>
          <p14:tracePt t="52759" x="6954838" y="3841750"/>
          <p14:tracePt t="52791" x="6967538" y="3841750"/>
          <p14:tracePt t="52839" x="6992938" y="3854450"/>
          <p14:tracePt t="52855" x="7005638" y="3867150"/>
          <p14:tracePt t="52895" x="7029450" y="3867150"/>
          <p14:tracePt t="52919" x="7042150" y="3867150"/>
          <p14:tracePt t="52935" x="7054850" y="3867150"/>
          <p14:tracePt t="52951" x="7080250" y="3867150"/>
          <p14:tracePt t="52961" x="7080250" y="3879850"/>
          <p14:tracePt t="52978" x="7092950" y="3879850"/>
          <p14:tracePt t="52995" x="7118350" y="3879850"/>
          <p14:tracePt t="52995" x="7129463" y="3892550"/>
          <p14:tracePt t="53011" x="7167563" y="3905250"/>
          <p14:tracePt t="53028" x="7180263" y="3905250"/>
          <p14:tracePt t="53045" x="7218363" y="3916363"/>
          <p14:tracePt t="53061" x="7242175" y="3929063"/>
          <p14:tracePt t="53063" x="7267575" y="3929063"/>
          <p14:tracePt t="53078" x="7280275" y="3929063"/>
          <p14:tracePt t="53079" x="7292975" y="3929063"/>
          <p14:tracePt t="53095" x="7305675" y="3941763"/>
          <p14:tracePt t="53111" x="7318375" y="3954463"/>
          <p14:tracePt t="53112" x="7329488" y="3954463"/>
          <p14:tracePt t="53128" x="7342188" y="3954463"/>
          <p14:tracePt t="53146" x="7367588" y="3954463"/>
          <p14:tracePt t="53167" x="7380288" y="3954463"/>
          <p14:tracePt t="53182" x="7392988" y="3954463"/>
          <p14:tracePt t="53183" x="7405688" y="3954463"/>
          <p14:tracePt t="53195" x="7418388" y="3954463"/>
          <p14:tracePt t="53211" x="7429500" y="3954463"/>
          <p14:tracePt t="53212" x="7442200" y="3954463"/>
          <p14:tracePt t="53228" x="7467600" y="3954463"/>
          <p14:tracePt t="53245" x="7480300" y="3954463"/>
          <p14:tracePt t="53263" x="7493000" y="3954463"/>
          <p14:tracePt t="53279" x="7518400" y="3954463"/>
          <p14:tracePt t="53303" x="7531100" y="3954463"/>
          <p14:tracePt t="53319" x="7542213" y="3954463"/>
          <p14:tracePt t="53328" x="7554913" y="3954463"/>
          <p14:tracePt t="53351" x="7567613" y="3954463"/>
          <p14:tracePt t="53361" x="7580313" y="3967163"/>
          <p14:tracePt t="53378" x="7593013" y="3967163"/>
          <p14:tracePt t="53395" x="7605713" y="3967163"/>
          <p14:tracePt t="53411" x="7618413" y="3979863"/>
          <p14:tracePt t="53412" x="7631113" y="3979863"/>
          <p14:tracePt t="53428" x="7642225" y="3979863"/>
          <p14:tracePt t="53463" x="7654925" y="3979863"/>
          <p14:tracePt t="53487" x="7667625" y="3979863"/>
          <p14:tracePt t="53535" x="7680325" y="3979863"/>
          <p14:tracePt t="53823" x="7693025" y="3992563"/>
          <p14:tracePt t="53839" x="7705725" y="3992563"/>
          <p14:tracePt t="53863" x="7718425" y="4017963"/>
          <p14:tracePt t="53879" x="7731125" y="4041775"/>
          <p14:tracePt t="53911" x="7731125" y="4067175"/>
          <p14:tracePt t="53928" x="7754938" y="4092575"/>
          <p14:tracePt t="53951" x="7754938" y="4105275"/>
          <p14:tracePt t="53961" x="7754938" y="4117975"/>
          <p14:tracePt t="53978" x="7767638" y="4117975"/>
          <p14:tracePt t="53995" x="7767638" y="4129088"/>
          <p14:tracePt t="53995" x="7780338" y="4141788"/>
          <p14:tracePt t="54011" x="7780338" y="4154488"/>
          <p14:tracePt t="54028" x="7780338" y="4167188"/>
          <p14:tracePt t="54367" x="7793038" y="4179888"/>
          <p14:tracePt t="54378" x="7793038" y="4192588"/>
          <p14:tracePt t="54395" x="7805738" y="4217988"/>
          <p14:tracePt t="54395" x="7805738" y="4230688"/>
          <p14:tracePt t="54411" x="7805738" y="4254500"/>
          <p14:tracePt t="54412" x="7818438" y="4292600"/>
          <p14:tracePt t="54428" x="7843838" y="4318000"/>
          <p14:tracePt t="54429" x="7843838" y="4341813"/>
          <p14:tracePt t="54445" x="7867650" y="4392613"/>
          <p14:tracePt t="54445" x="7867650" y="4418013"/>
          <p14:tracePt t="54447" x="7880350" y="4430713"/>
          <p14:tracePt t="54461" x="7905750" y="4454525"/>
          <p14:tracePt t="54478" x="7918450" y="4467225"/>
          <p14:tracePt t="54919" x="7905750" y="4467225"/>
          <p14:tracePt t="54935" x="7893050" y="4467225"/>
          <p14:tracePt t="54945" x="7867650" y="4467225"/>
          <p14:tracePt t="54961" x="7843838" y="4467225"/>
          <p14:tracePt t="54978" x="7831138" y="4467225"/>
          <p14:tracePt t="54979" x="7818438" y="4467225"/>
          <p14:tracePt t="54995" x="7805738" y="4467225"/>
          <p14:tracePt t="54995" x="7793038" y="4467225"/>
          <p14:tracePt t="55011" x="7780338" y="4467225"/>
          <p14:tracePt t="55028" x="7767638" y="4467225"/>
          <p14:tracePt t="55029" x="7742238" y="4467225"/>
          <p14:tracePt t="55045" x="7731125" y="4467225"/>
          <p14:tracePt t="55061" x="7705725" y="4467225"/>
          <p14:tracePt t="55079" x="7693025" y="4467225"/>
          <p14:tracePt t="55103" x="7667625" y="4467225"/>
          <p14:tracePt t="55159" x="7654925" y="4467225"/>
          <p14:tracePt t="55239" x="7631113" y="4467225"/>
          <p14:tracePt t="55391" x="7618413" y="4467225"/>
          <p14:tracePt t="55399" x="7605713" y="4467225"/>
          <p14:tracePt t="55415" x="7593013" y="4479925"/>
          <p14:tracePt t="55428" x="7580313" y="4479925"/>
          <p14:tracePt t="55445" x="7567613" y="4479925"/>
          <p14:tracePt t="55445" x="7554913" y="4492625"/>
          <p14:tracePt t="55461" x="7542213" y="4492625"/>
          <p14:tracePt t="55478" x="7531100" y="4505325"/>
          <p14:tracePt t="55535" x="7518400" y="4505325"/>
          <p14:tracePt t="55559" x="7505700" y="4505325"/>
          <p14:tracePt t="55575" x="7493000" y="4505325"/>
          <p14:tracePt t="55583" x="7480300" y="4505325"/>
          <p14:tracePt t="55623" x="7467600" y="4505325"/>
          <p14:tracePt t="55639" x="7454900" y="4505325"/>
          <p14:tracePt t="55647" x="7442200" y="4505325"/>
          <p14:tracePt t="55671" x="7429500" y="4505325"/>
          <p14:tracePt t="55679" x="7418388" y="4505325"/>
          <p14:tracePt t="55695" x="7405688" y="4505325"/>
          <p14:tracePt t="55711" x="7392988" y="4505325"/>
          <p14:tracePt t="55728" x="7380288" y="4505325"/>
          <p14:tracePt t="55728" x="7367588" y="4505325"/>
          <p14:tracePt t="55745" x="7354888" y="4505325"/>
          <p14:tracePt t="55761" x="7342188" y="4492625"/>
          <p14:tracePt t="55762" x="7329488" y="4492625"/>
          <p14:tracePt t="55778" x="7305675" y="4479925"/>
          <p14:tracePt t="55794" x="7292975" y="4479925"/>
          <p14:tracePt t="55811" x="7280275" y="4479925"/>
          <p14:tracePt t="55812" x="7267575" y="4467225"/>
          <p14:tracePt t="55828" x="7254875" y="4467225"/>
          <p14:tracePt t="55845" x="7242175" y="4467225"/>
          <p14:tracePt t="55845" x="7229475" y="4467225"/>
          <p14:tracePt t="55861" x="7205663" y="4467225"/>
          <p14:tracePt t="55863" x="7192963" y="4467225"/>
          <p14:tracePt t="55879" x="7167563" y="4467225"/>
          <p14:tracePt t="55911" x="7154863" y="4467225"/>
          <p14:tracePt t="55935" x="7129463" y="4467225"/>
          <p14:tracePt t="55959" x="7118350" y="4467225"/>
          <p14:tracePt t="56007" x="7092950" y="4467225"/>
          <p14:tracePt t="56119" x="7080250" y="4467225"/>
          <p14:tracePt t="56199" x="7067550" y="4467225"/>
          <p14:tracePt t="56215" x="7054850" y="4467225"/>
          <p14:tracePt t="56231" x="7042150" y="4467225"/>
          <p14:tracePt t="56246" x="7016750" y="4467225"/>
          <p14:tracePt t="56271" x="7005638" y="4467225"/>
          <p14:tracePt t="56286" x="6980238" y="4467225"/>
          <p14:tracePt t="56295" x="6967538" y="4467225"/>
          <p14:tracePt t="56311" x="6942138" y="4467225"/>
          <p14:tracePt t="56328" x="6929438" y="4467225"/>
          <p14:tracePt t="56344" x="6905625" y="4467225"/>
          <p14:tracePt t="56361" x="6880225" y="4467225"/>
          <p14:tracePt t="56362" x="6867525" y="4467225"/>
          <p14:tracePt t="56378" x="6854825" y="4467225"/>
          <p14:tracePt t="56394" x="6829425" y="4467225"/>
          <p14:tracePt t="56395" x="6816725" y="4467225"/>
          <p14:tracePt t="56415" x="6805613" y="4467225"/>
          <p14:tracePt t="56439" x="6780213" y="4467225"/>
          <p14:tracePt t="56503" x="6767513" y="4467225"/>
          <p14:tracePt t="56519" x="6754813" y="4467225"/>
          <p14:tracePt t="56535" x="6742113" y="4467225"/>
          <p14:tracePt t="56615" x="6729413" y="4467225"/>
          <p14:tracePt t="56631" x="6716713" y="4467225"/>
          <p14:tracePt t="56686" x="6704013" y="4467225"/>
          <p14:tracePt t="56735" x="6692900" y="4479925"/>
          <p14:tracePt t="56799" x="6680200" y="4479925"/>
          <p14:tracePt t="56823" x="6680200" y="4492625"/>
          <p14:tracePt t="56863" x="6680200" y="4505325"/>
          <p14:tracePt t="56983" x="6680200" y="4518025"/>
          <p14:tracePt t="56999" x="6692900" y="4518025"/>
          <p14:tracePt t="57030" x="6704013" y="4543425"/>
          <p14:tracePt t="57047" x="6742113" y="4543425"/>
          <p14:tracePt t="57061" x="6742113" y="4554538"/>
          <p14:tracePt t="57063" x="6767513" y="4567238"/>
          <p14:tracePt t="57078" x="6780213" y="4579938"/>
          <p14:tracePt t="57079" x="6792913" y="4592638"/>
          <p14:tracePt t="57094" x="6829425" y="4605338"/>
          <p14:tracePt t="57095" x="6842125" y="4605338"/>
          <p14:tracePt t="57111" x="6880225" y="4630738"/>
          <p14:tracePt t="57128" x="6916738" y="4643438"/>
          <p14:tracePt t="57128" x="6942138" y="4643438"/>
          <p14:tracePt t="57146" x="6967538" y="4643438"/>
          <p14:tracePt t="57161" x="7005638" y="4656138"/>
          <p14:tracePt t="57162" x="7029450" y="4679950"/>
          <p14:tracePt t="57182" x="7042150" y="4679950"/>
          <p14:tracePt t="57183" x="7067550" y="4679950"/>
          <p14:tracePt t="57194" x="7092950" y="4679950"/>
          <p14:tracePt t="57211" x="7105650" y="4692650"/>
          <p14:tracePt t="57211" x="7118350" y="4692650"/>
          <p14:tracePt t="57228" x="7142163" y="4705350"/>
          <p14:tracePt t="57244" x="7167563" y="4705350"/>
          <p14:tracePt t="57245" x="7192963" y="4705350"/>
          <p14:tracePt t="57247" x="7192963" y="4718050"/>
          <p14:tracePt t="57261" x="7218363" y="4730750"/>
          <p14:tracePt t="57278" x="7242175" y="4730750"/>
          <p14:tracePt t="57279" x="7267575" y="4730750"/>
          <p14:tracePt t="57295" x="7280275" y="4730750"/>
          <p14:tracePt t="57296" x="7292975" y="4730750"/>
          <p14:tracePt t="57311" x="7329488" y="4730750"/>
          <p14:tracePt t="57328" x="7354888" y="4730750"/>
          <p14:tracePt t="57344" x="7367588" y="4730750"/>
          <p14:tracePt t="57345" x="7392988" y="4730750"/>
          <p14:tracePt t="57361" x="7418388" y="4730750"/>
          <p14:tracePt t="57378" x="7429500" y="4730750"/>
          <p14:tracePt t="57378" x="7467600" y="4730750"/>
          <p14:tracePt t="57394" x="7480300" y="4730750"/>
          <p14:tracePt t="57395" x="7505700" y="4730750"/>
          <p14:tracePt t="57411" x="7518400" y="4730750"/>
          <p14:tracePt t="57412" x="7554913" y="4743450"/>
          <p14:tracePt t="57428" x="7567613" y="4743450"/>
          <p14:tracePt t="57429" x="7593013" y="4756150"/>
          <p14:tracePt t="57444" x="7605713" y="4756150"/>
          <p14:tracePt t="57445" x="7642225" y="4756150"/>
          <p14:tracePt t="57461" x="7654925" y="4756150"/>
          <p14:tracePt t="57462" x="7680325" y="4768850"/>
          <p14:tracePt t="57478" x="7693025" y="4768850"/>
          <p14:tracePt t="57479" x="7705725" y="4768850"/>
          <p14:tracePt t="57494" x="7718425" y="4768850"/>
          <p14:tracePt t="57494" x="7731125" y="4779963"/>
          <p14:tracePt t="57511" x="7742238" y="4779963"/>
          <p14:tracePt t="57528" x="7754938" y="4779963"/>
          <p14:tracePt t="57544" x="7767638" y="4779963"/>
          <p14:tracePt t="57561" x="7780338" y="4779963"/>
          <p14:tracePt t="58199" x="7780338" y="4792663"/>
          <p14:tracePt t="58223" x="7767638" y="4805363"/>
          <p14:tracePt t="58263" x="7754938" y="4805363"/>
          <p14:tracePt t="58279" x="7731125" y="4805363"/>
          <p14:tracePt t="58310" x="7718425" y="4805363"/>
          <p14:tracePt t="58328" x="7705725" y="4805363"/>
          <p14:tracePt t="58344" x="7693025" y="4805363"/>
          <p14:tracePt t="58375" x="7680325" y="4792663"/>
          <p14:tracePt t="58383" x="7654925" y="4792663"/>
          <p14:tracePt t="58394" x="7642225" y="4792663"/>
          <p14:tracePt t="58411" x="7618413" y="4792663"/>
          <p14:tracePt t="58439" x="7605713" y="4792663"/>
          <p14:tracePt t="58447" x="7593013" y="4779963"/>
          <p14:tracePt t="58461" x="7580313" y="4779963"/>
          <p14:tracePt t="58479" x="7567613" y="4768850"/>
          <p14:tracePt t="58503" x="7542213" y="4768850"/>
          <p14:tracePt t="58534" x="7531100" y="4756150"/>
          <p14:tracePt t="58558" x="7505700" y="4756150"/>
          <p14:tracePt t="58582" x="7480300" y="4756150"/>
          <p14:tracePt t="58622" x="7467600" y="4756150"/>
          <p14:tracePt t="58638" x="7454900" y="4756150"/>
          <p14:tracePt t="58662" x="7442200" y="4756150"/>
          <p14:tracePt t="58679" x="7429500" y="4756150"/>
          <p14:tracePt t="58694" x="7418388" y="4756150"/>
          <p14:tracePt t="58719" x="7405688" y="4756150"/>
          <p14:tracePt t="58742" x="7392988" y="4730750"/>
          <p14:tracePt t="58761" x="7380288" y="4730750"/>
          <p14:tracePt t="58790" x="7367588" y="4730750"/>
          <p14:tracePt t="58815" x="7354888" y="4730750"/>
          <p14:tracePt t="58827" x="7342188" y="4730750"/>
          <p14:tracePt t="58855" x="7329488" y="4730750"/>
          <p14:tracePt t="58894" x="7318375" y="4730750"/>
          <p14:tracePt t="58919" x="7305675" y="4730750"/>
          <p14:tracePt t="58975" x="7292975" y="4730750"/>
          <p14:tracePt t="59007" x="7280275" y="4730750"/>
          <p14:tracePt t="59062" x="7267575" y="4730750"/>
          <p14:tracePt t="59183" x="7254875" y="4730750"/>
          <p14:tracePt t="59209" x="7242175" y="4730750"/>
          <p14:tracePt t="59227" x="7229475" y="4730750"/>
          <p14:tracePt t="59263" x="7205663" y="4730750"/>
          <p14:tracePt t="59390" x="7192963" y="4730750"/>
          <p14:tracePt t="59407" x="7167563" y="4730750"/>
          <p14:tracePt t="59415" x="7154863" y="4730750"/>
          <p14:tracePt t="59430" x="7142163" y="4730750"/>
          <p14:tracePt t="59444" x="7118350" y="4730750"/>
          <p14:tracePt t="59461" x="7105650" y="4730750"/>
          <p14:tracePt t="59461" x="7080250" y="4730750"/>
          <p14:tracePt t="59462" x="7067550" y="4730750"/>
          <p14:tracePt t="59477" x="7042150" y="4730750"/>
          <p14:tracePt t="59478" x="7029450" y="4730750"/>
          <p14:tracePt t="59494" x="7016750" y="4730750"/>
          <p14:tracePt t="59511" x="6992938" y="4730750"/>
          <p14:tracePt t="59527" x="6980238" y="4730750"/>
          <p14:tracePt t="59550" x="6954838" y="4730750"/>
          <p14:tracePt t="59575" x="6942138" y="4730750"/>
          <p14:tracePt t="59607" x="6916738" y="4730750"/>
          <p14:tracePt t="59630" x="6905625" y="4730750"/>
          <p14:tracePt t="59655" x="6892925" y="4730750"/>
          <p14:tracePt t="59662" x="6880225" y="4730750"/>
          <p14:tracePt t="59677" x="6867525" y="4730750"/>
          <p14:tracePt t="59694" x="6842125" y="4730750"/>
          <p14:tracePt t="59711" x="6829425" y="4730750"/>
          <p14:tracePt t="59727" x="6805613" y="4730750"/>
          <p14:tracePt t="59744" x="6805613" y="4718050"/>
          <p14:tracePt t="59761" x="6792913" y="4718050"/>
          <p14:tracePt t="60070" x="6805613" y="4718050"/>
          <p14:tracePt t="60078" x="6816725" y="4718050"/>
          <p14:tracePt t="60094" x="6829425" y="4718050"/>
          <p14:tracePt t="60095" x="6867525" y="4718050"/>
          <p14:tracePt t="60111" x="6892925" y="4730750"/>
          <p14:tracePt t="60111" x="6905625" y="4730750"/>
          <p14:tracePt t="60127" x="6929438" y="4730750"/>
          <p14:tracePt t="60128" x="6967538" y="4730750"/>
          <p14:tracePt t="60144" x="7005638" y="4743450"/>
          <p14:tracePt t="60145" x="7016750" y="4743450"/>
          <p14:tracePt t="60161" x="7042150" y="4756150"/>
          <p14:tracePt t="60161" x="7092950" y="4779963"/>
          <p14:tracePt t="60177" x="7105650" y="4779963"/>
          <p14:tracePt t="60178" x="7118350" y="4779963"/>
          <p14:tracePt t="60194" x="7167563" y="4792663"/>
          <p14:tracePt t="60195" x="7192963" y="4792663"/>
          <p14:tracePt t="60212" x="7205663" y="4805363"/>
          <p14:tracePt t="60212" x="7218363" y="4805363"/>
          <p14:tracePt t="60232" x="7267575" y="4818063"/>
          <p14:tracePt t="60232" x="7329488" y="4830763"/>
          <p14:tracePt t="60244" x="7342188" y="4843463"/>
          <p14:tracePt t="60261" x="7380288" y="4856163"/>
          <p14:tracePt t="60261" x="7429500" y="4868863"/>
          <p14:tracePt t="60262" x="7454900" y="4879975"/>
          <p14:tracePt t="60277" x="7493000" y="4892675"/>
          <p14:tracePt t="60278" x="7505700" y="4892675"/>
          <p14:tracePt t="60294" x="7531100" y="4892675"/>
          <p14:tracePt t="60295" x="7542213" y="4892675"/>
          <p14:tracePt t="60311" x="7567613" y="4905375"/>
          <p14:tracePt t="60311" x="7580313" y="4918075"/>
          <p14:tracePt t="60327" x="7605713" y="4918075"/>
          <p14:tracePt t="60344" x="7618413" y="4918075"/>
          <p14:tracePt t="60375" x="7642225" y="4930775"/>
          <p14:tracePt t="60422" x="7654925" y="4930775"/>
          <p14:tracePt t="60430" x="7680325" y="4943475"/>
          <p14:tracePt t="60444" x="7693025" y="4943475"/>
          <p14:tracePt t="60461" x="7705725" y="4956175"/>
          <p14:tracePt t="60462" x="7718425" y="4956175"/>
          <p14:tracePt t="60477" x="7731125" y="4956175"/>
          <p14:tracePt t="60479" x="7742238" y="4968875"/>
          <p14:tracePt t="61087" x="7754938" y="4968875"/>
          <p14:tracePt t="61158" x="7767638" y="4968875"/>
          <p14:tracePt t="61423" x="7780338" y="4968875"/>
          <p14:tracePt t="61430" x="7780338" y="4981575"/>
          <p14:tracePt t="61454" x="7793038" y="4981575"/>
          <p14:tracePt t="61462" x="7805738" y="4981575"/>
          <p14:tracePt t="61477" x="7818438" y="4981575"/>
          <p14:tracePt t="61478" x="7818438" y="4992688"/>
          <p14:tracePt t="61519" x="7831138" y="4992688"/>
          <p14:tracePt t="61527" x="7843838" y="4992688"/>
          <p14:tracePt t="61544" x="7854950" y="5005388"/>
          <p14:tracePt t="61561" x="7880350" y="5005388"/>
          <p14:tracePt t="61577" x="7893050" y="5005388"/>
          <p14:tracePt t="61594" x="7918450" y="5018088"/>
          <p14:tracePt t="61614" x="7931150" y="5018088"/>
          <p14:tracePt t="61638" x="7943850" y="5018088"/>
          <p14:tracePt t="61839" x="7967663" y="5030788"/>
          <p14:tracePt t="61903" x="7980363" y="5030788"/>
          <p14:tracePt t="61918" x="7993063" y="5030788"/>
          <p14:tracePt t="61927" x="8005763" y="5030788"/>
          <p14:tracePt t="61944" x="8005763" y="5043488"/>
          <p14:tracePt t="61966" x="8018463" y="5043488"/>
          <p14:tracePt t="62046" x="8031163" y="5043488"/>
          <p14:tracePt t="62078" x="8043863" y="5043488"/>
          <p14:tracePt t="62103" x="8054975" y="5043488"/>
          <p14:tracePt t="62111" x="8067675" y="5043488"/>
          <p14:tracePt t="62127" x="8080375" y="5043488"/>
          <p14:tracePt t="62128" x="8093075" y="5043488"/>
          <p14:tracePt t="62144" x="8105775" y="5043488"/>
          <p14:tracePt t="62144" x="8118475" y="5043488"/>
          <p14:tracePt t="62160" x="8131175" y="5043488"/>
          <p14:tracePt t="62161" x="8156575" y="5043488"/>
          <p14:tracePt t="62177" x="8167688" y="5043488"/>
          <p14:tracePt t="62178" x="8193088" y="5043488"/>
          <p14:tracePt t="62194" x="8205788" y="5043488"/>
          <p14:tracePt t="62194" x="8231188" y="5043488"/>
          <p14:tracePt t="62211" x="8243888" y="5043488"/>
          <p14:tracePt t="62231" x="8256588" y="5043488"/>
          <p14:tracePt t="62503" x="8256588" y="5030788"/>
          <p14:tracePt t="62703" x="8256588" y="5018088"/>
          <p14:tracePt t="62902" x="8243888" y="5018088"/>
          <p14:tracePt t="63966" x="8218488" y="5018088"/>
          <p14:tracePt t="63977" x="8205788" y="5018088"/>
          <p14:tracePt t="63994" x="8193088" y="5018088"/>
          <p14:tracePt t="63994" x="8167688" y="5030788"/>
          <p14:tracePt t="64010" x="8118475" y="5043488"/>
          <p14:tracePt t="64011" x="8105775" y="5043488"/>
          <p14:tracePt t="64027" x="8054975" y="5043488"/>
          <p14:tracePt t="64027" x="8005763" y="5043488"/>
          <p14:tracePt t="64044" x="7954963" y="5043488"/>
          <p14:tracePt t="64044" x="7893050" y="5043488"/>
          <p14:tracePt t="64060" x="7805738" y="5043488"/>
          <p14:tracePt t="64061" x="7754938" y="5043488"/>
          <p14:tracePt t="64062" x="7693025" y="5043488"/>
          <p14:tracePt t="64077" x="7618413" y="5043488"/>
          <p14:tracePt t="64079" x="7554913" y="5043488"/>
          <p14:tracePt t="64094" x="7493000" y="5043488"/>
          <p14:tracePt t="64094" x="7442200" y="5043488"/>
          <p14:tracePt t="64110" x="7392988" y="5043488"/>
          <p14:tracePt t="64112" x="7354888" y="5043488"/>
          <p14:tracePt t="64127" x="7329488" y="5043488"/>
          <p14:tracePt t="64128" x="7305675" y="5043488"/>
          <p14:tracePt t="64144" x="7292975" y="5043488"/>
          <p14:tracePt t="64160" x="7280275" y="5043488"/>
          <p14:tracePt t="64406" x="7267575" y="5043488"/>
          <p14:tracePt t="64438" x="7267575" y="5056188"/>
          <p14:tracePt t="64990" x="7254875" y="5056188"/>
          <p14:tracePt t="65022" x="7242175" y="5056188"/>
          <p14:tracePt t="65118" x="7229475" y="5056188"/>
          <p14:tracePt t="65918" x="7205663" y="5056188"/>
          <p14:tracePt t="65950" x="7192963" y="5056188"/>
          <p14:tracePt t="66014" x="7167563" y="5056188"/>
          <p14:tracePt t="66054" x="7154863" y="5056188"/>
          <p14:tracePt t="66094" x="7129463" y="5056188"/>
          <p14:tracePt t="66166" x="7118350" y="5056188"/>
          <p14:tracePt t="66246" x="7092950" y="5056188"/>
          <p14:tracePt t="66366" x="7080250" y="5056188"/>
          <p14:tracePt t="66438" x="7054850" y="5056188"/>
          <p14:tracePt t="66518" x="7042150" y="5056188"/>
          <p14:tracePt t="66542" x="7016750" y="5056188"/>
          <p14:tracePt t="66566" x="7005638" y="5056188"/>
          <p14:tracePt t="66582" x="6980238" y="5056188"/>
          <p14:tracePt t="66598" x="6967538" y="5056188"/>
          <p14:tracePt t="66622" x="6942138" y="5056188"/>
          <p14:tracePt t="66638" x="6929438" y="5056188"/>
          <p14:tracePt t="66654" x="6905625" y="5056188"/>
          <p14:tracePt t="66678" x="6892925" y="5056188"/>
          <p14:tracePt t="66742" x="6867525" y="5056188"/>
          <p14:tracePt t="67158" x="6854825" y="5056188"/>
          <p14:tracePt t="67254" x="6829425" y="5056188"/>
          <p14:tracePt t="67558" x="6816725" y="5056188"/>
          <p14:tracePt t="67742" x="6792913" y="5056188"/>
          <p14:tracePt t="67798" x="6780213" y="5056188"/>
          <p14:tracePt t="67822" x="6767513" y="5056188"/>
          <p14:tracePt t="67838" x="6754813" y="5056188"/>
          <p14:tracePt t="67886" x="6742113" y="5056188"/>
          <p14:tracePt t="67918" x="6716713" y="5056188"/>
          <p14:tracePt t="67958" x="6704013" y="5056188"/>
          <p14:tracePt t="68006" x="6680200" y="5056188"/>
          <p14:tracePt t="68054" x="6667500" y="5056188"/>
          <p14:tracePt t="68102" x="6642100" y="5056188"/>
          <p14:tracePt t="68158" x="6629400" y="5056188"/>
          <p14:tracePt t="68198" x="6604000" y="5056188"/>
          <p14:tracePt t="68214" x="6592888" y="5056188"/>
          <p14:tracePt t="68238" x="6567488" y="5056188"/>
          <p14:tracePt t="68262" x="6554788" y="5056188"/>
          <p14:tracePt t="68302" x="6529388" y="5056188"/>
          <p14:tracePt t="68382" x="6516688" y="5056188"/>
          <p14:tracePt t="68446" x="6492875" y="5056188"/>
          <p14:tracePt t="68510" x="6480175" y="5056188"/>
          <p14:tracePt t="68526" x="6454775" y="5056188"/>
          <p14:tracePt t="68574" x="6442075" y="5056188"/>
          <p14:tracePt t="68622" x="6416675" y="5056188"/>
          <p14:tracePt t="68646" x="6403975" y="5056188"/>
          <p14:tracePt t="68660" x="6380163" y="5043488"/>
          <p14:tracePt t="68678" x="6367463" y="5043488"/>
          <p14:tracePt t="68693" x="6354763" y="5043488"/>
          <p14:tracePt t="68694" x="6342063" y="5043488"/>
          <p14:tracePt t="68726" x="6329363" y="5043488"/>
          <p14:tracePt t="68743" x="6303963" y="5043488"/>
          <p14:tracePt t="68760" x="6291263" y="5043488"/>
          <p14:tracePt t="68776" x="6280150" y="5043488"/>
          <p14:tracePt t="68793" x="6267450" y="5043488"/>
          <p14:tracePt t="68810" x="6254750" y="5043488"/>
          <p14:tracePt t="68826" x="6229350" y="5043488"/>
          <p14:tracePt t="68843" x="6216650" y="5043488"/>
          <p14:tracePt t="68862" x="6203950" y="5043488"/>
          <p14:tracePt t="68878" x="6191250" y="5043488"/>
          <p14:tracePt t="68893" x="6180138" y="5043488"/>
          <p14:tracePt t="68910" x="6167438" y="5043488"/>
          <p14:tracePt t="68926" x="6154738" y="5043488"/>
          <p14:tracePt t="68927" x="6142038" y="5043488"/>
          <p14:tracePt t="68943" x="6129338" y="5043488"/>
          <p14:tracePt t="68944" x="6116638" y="5043488"/>
          <p14:tracePt t="68960" x="6103938" y="5043488"/>
          <p14:tracePt t="68961" x="6054725" y="5043488"/>
          <p14:tracePt t="68976" x="6042025" y="5043488"/>
          <p14:tracePt t="68993" x="6029325" y="5043488"/>
          <p14:tracePt t="68994" x="6016625" y="5043488"/>
          <p14:tracePt t="69010" x="5991225" y="5043488"/>
          <p14:tracePt t="69026" x="5978525" y="5043488"/>
          <p14:tracePt t="69043" x="5967413" y="5043488"/>
          <p14:tracePt t="69062" x="5954713" y="5043488"/>
          <p14:tracePt t="69076" x="5942013" y="5043488"/>
          <p14:tracePt t="69078" x="5929313" y="5030788"/>
          <p14:tracePt t="69094" x="5903913" y="5030788"/>
          <p14:tracePt t="69110" x="5891213" y="5030788"/>
          <p14:tracePt t="69111" x="5867400" y="5030788"/>
          <p14:tracePt t="69126" x="5854700" y="5030788"/>
          <p14:tracePt t="69143" x="5829300" y="5030788"/>
          <p14:tracePt t="69160" x="5816600" y="5030788"/>
          <p14:tracePt t="69176" x="5803900" y="5030788"/>
          <p14:tracePt t="69177" x="5803900" y="5018088"/>
          <p14:tracePt t="69195" x="5791200" y="5018088"/>
          <p14:tracePt t="69262" x="5778500" y="5018088"/>
          <p14:tracePt t="69358" x="5754688" y="5005388"/>
          <p14:tracePt t="69758" x="5741988" y="4992688"/>
          <p14:tracePt t="69806" x="5741988" y="4981575"/>
          <p14:tracePt t="69854" x="5729288" y="4968875"/>
          <p14:tracePt t="69870" x="5729288" y="4956175"/>
          <p14:tracePt t="69902" x="5729288" y="4943475"/>
          <p14:tracePt t="70006" x="5729288" y="4930775"/>
          <p14:tracePt t="70014" x="5729288" y="4918075"/>
          <p14:tracePt t="70026" x="5729288" y="4905375"/>
          <p14:tracePt t="70046" x="5729288" y="4879975"/>
          <p14:tracePt t="70060" x="5729288" y="4868863"/>
          <p14:tracePt t="70076" x="5729288" y="4856163"/>
          <p14:tracePt t="70077" x="5729288" y="4830763"/>
          <p14:tracePt t="70078" x="5729288" y="4805363"/>
          <p14:tracePt t="70093" x="5729288" y="4768850"/>
          <p14:tracePt t="70094" x="5729288" y="4730750"/>
          <p14:tracePt t="70110" x="5729288" y="4679950"/>
          <p14:tracePt t="70111" x="5729288" y="4656138"/>
          <p14:tracePt t="70126" x="5703888" y="4567238"/>
          <p14:tracePt t="70127" x="5678488" y="4492625"/>
          <p14:tracePt t="70143" x="5665788" y="4454525"/>
          <p14:tracePt t="70144" x="5641975" y="4379913"/>
          <p14:tracePt t="70160" x="5616575" y="4292600"/>
          <p14:tracePt t="70161" x="5603875" y="4241800"/>
          <p14:tracePt t="70176" x="5578475" y="4167188"/>
          <p14:tracePt t="70177" x="5554663" y="4079875"/>
          <p14:tracePt t="70193" x="5541963" y="4017963"/>
          <p14:tracePt t="70194" x="5516563" y="3941763"/>
          <p14:tracePt t="70210" x="5491163" y="3892550"/>
          <p14:tracePt t="70211" x="5478463" y="3829050"/>
          <p14:tracePt t="70231" x="5465763" y="3767138"/>
          <p14:tracePt t="70231" x="5429250" y="3641725"/>
          <p14:tracePt t="70243" x="5429250" y="3590925"/>
          <p14:tracePt t="70260" x="5391150" y="3529013"/>
          <p14:tracePt t="70260" x="5365750" y="3441700"/>
          <p14:tracePt t="70262" x="5353050" y="3354388"/>
          <p14:tracePt t="70276" x="5329238" y="3303588"/>
          <p14:tracePt t="70278" x="5316538" y="3241675"/>
          <p14:tracePt t="70293" x="5303838" y="3178175"/>
          <p14:tracePt t="70294" x="5265738" y="3103563"/>
          <p14:tracePt t="70310" x="5253038" y="3054350"/>
          <p14:tracePt t="70311" x="5253038" y="3016250"/>
          <p14:tracePt t="70326" x="5241925" y="2941638"/>
          <p14:tracePt t="70327" x="5216525" y="2903538"/>
          <p14:tracePt t="70343" x="5203825" y="2852738"/>
          <p14:tracePt t="70343" x="5191125" y="2816225"/>
          <p14:tracePt t="70360" x="5191125" y="2803525"/>
          <p14:tracePt t="70361" x="5178425" y="2765425"/>
          <p14:tracePt t="70376" x="5165725" y="2740025"/>
          <p14:tracePt t="70377" x="5165725" y="2716213"/>
          <p14:tracePt t="70393" x="5165725" y="2703513"/>
          <p14:tracePt t="70410" x="5165725" y="2690813"/>
          <p14:tracePt t="70411" x="5153025" y="2665413"/>
          <p14:tracePt t="70443" x="5153025" y="2640013"/>
          <p14:tracePt t="70460" x="5153025" y="2627313"/>
          <p14:tracePt t="70476" x="5153025" y="2603500"/>
          <p14:tracePt t="70477" x="5153025" y="2590800"/>
          <p14:tracePt t="70478" x="5153025" y="2578100"/>
          <p14:tracePt t="70493" x="5153025" y="2565400"/>
          <p14:tracePt t="70494" x="5153025" y="2552700"/>
          <p14:tracePt t="70510" x="5153025" y="2527300"/>
          <p14:tracePt t="70511" x="5153025" y="2478088"/>
          <p14:tracePt t="70526" x="5153025" y="2414588"/>
          <p14:tracePt t="70527" x="5153025" y="2365375"/>
          <p14:tracePt t="70543" x="5153025" y="2327275"/>
          <p14:tracePt t="70544" x="5153025" y="2290763"/>
          <p14:tracePt t="70560" x="5165725" y="2252663"/>
          <p14:tracePt t="70561" x="5178425" y="2190750"/>
          <p14:tracePt t="70576" x="5191125" y="2152650"/>
          <p14:tracePt t="70577" x="5191125" y="2139950"/>
          <p14:tracePt t="70593" x="5203825" y="2101850"/>
          <p14:tracePt t="70593" x="5203825" y="2065338"/>
          <p14:tracePt t="70610" x="5203825" y="2052638"/>
          <p14:tracePt t="70611" x="5203825" y="2027238"/>
          <p14:tracePt t="70626" x="5203825" y="2014538"/>
          <p14:tracePt t="70627" x="5203825" y="2001838"/>
          <p14:tracePt t="70643" x="5216525" y="1989138"/>
          <p14:tracePt t="70643" x="5216525" y="1978025"/>
          <p14:tracePt t="70660" x="5216525" y="1965325"/>
          <p14:tracePt t="70676" x="5216525" y="1952625"/>
          <p14:tracePt t="70693" x="5216525" y="1939925"/>
          <p14:tracePt t="70710" x="5216525" y="1927225"/>
          <p14:tracePt t="70958" x="5203825" y="1939925"/>
          <p14:tracePt t="70976" x="5191125" y="1939925"/>
          <p14:tracePt t="70993" x="5178425" y="1939925"/>
          <p14:tracePt t="71038" x="5153025" y="1939925"/>
          <p14:tracePt t="71094" x="5141913" y="1939925"/>
          <p14:tracePt t="71174" x="5129213" y="1952625"/>
          <p14:tracePt t="71262" x="5116513" y="1952625"/>
          <p14:tracePt t="71830" x="5129213" y="1952625"/>
          <p14:tracePt t="71846" x="5141913" y="1952625"/>
          <p14:tracePt t="71862" x="5153025" y="1939925"/>
          <p14:tracePt t="72182" x="5178425" y="1939925"/>
          <p14:tracePt t="72222" x="5191125" y="1939925"/>
          <p14:tracePt t="72238" x="5191125" y="1927225"/>
          <p14:tracePt t="72286" x="5216525" y="1927225"/>
          <p14:tracePt t="72902" x="5203825" y="1927225"/>
          <p14:tracePt t="72910" x="5191125" y="1927225"/>
          <p14:tracePt t="72942" x="5178425" y="1927225"/>
          <p14:tracePt t="72990" x="5178425" y="1914525"/>
          <p14:tracePt t="73030" x="5165725" y="1914525"/>
          <p14:tracePt t="73222" x="5141913" y="1914525"/>
          <p14:tracePt t="73246" x="5129213" y="1914525"/>
          <p14:tracePt t="73259" x="5116513" y="1914525"/>
          <p14:tracePt t="73276" x="5103813" y="1914525"/>
          <p14:tracePt t="73278" x="5091113" y="1914525"/>
          <p14:tracePt t="73293" x="5078413" y="1914525"/>
          <p14:tracePt t="73294" x="5065713" y="1914525"/>
          <p14:tracePt t="73309" x="5053013" y="1901825"/>
          <p14:tracePt t="73310" x="5040313" y="1901825"/>
          <p14:tracePt t="73326" x="5029200" y="1901825"/>
          <p14:tracePt t="73343" x="5003800" y="1901825"/>
          <p14:tracePt t="73343" x="4991100" y="1901825"/>
          <p14:tracePt t="73359" x="4953000" y="1901825"/>
          <p14:tracePt t="73376" x="4929188" y="1901825"/>
          <p14:tracePt t="73377" x="4903788" y="1901825"/>
          <p14:tracePt t="73393" x="4865688" y="1901825"/>
          <p14:tracePt t="73393" x="4852988" y="1901825"/>
          <p14:tracePt t="73410" x="4816475" y="1901825"/>
          <p14:tracePt t="73410" x="4791075" y="1901825"/>
          <p14:tracePt t="73426" x="4765675" y="1889125"/>
          <p14:tracePt t="73426" x="4740275" y="1889125"/>
          <p14:tracePt t="73442" x="4727575" y="1889125"/>
          <p14:tracePt t="73443" x="4716463" y="1876425"/>
          <p14:tracePt t="73459" x="4691063" y="1876425"/>
          <p14:tracePt t="73459" x="4678363" y="1876425"/>
          <p14:tracePt t="73476" x="4665663" y="1876425"/>
          <p14:tracePt t="73476" x="4627563" y="1852613"/>
          <p14:tracePt t="73492" x="4603750" y="1839913"/>
          <p14:tracePt t="73493" x="4578350" y="1839913"/>
          <p14:tracePt t="73509" x="4552950" y="1839913"/>
          <p14:tracePt t="73509" x="4516438" y="1839913"/>
          <p14:tracePt t="73526" x="4503738" y="1839913"/>
          <p14:tracePt t="73542" x="4478338" y="1839913"/>
          <p14:tracePt t="73543" x="4465638" y="1827213"/>
          <p14:tracePt t="73559" x="4440238" y="1827213"/>
          <p14:tracePt t="73561" x="4427538" y="1814513"/>
          <p14:tracePt t="73576" x="4416425" y="1814513"/>
          <p14:tracePt t="73577" x="4391025" y="1801813"/>
          <p14:tracePt t="73593" x="4352925" y="1789113"/>
          <p14:tracePt t="73609" x="4340225" y="1776413"/>
          <p14:tracePt t="73610" x="4314825" y="1765300"/>
          <p14:tracePt t="73626" x="4303713" y="1765300"/>
          <p14:tracePt t="73627" x="4291013" y="1752600"/>
          <p14:tracePt t="73646" x="4278313" y="1739900"/>
          <p14:tracePt t="73659" x="4240213" y="1714500"/>
          <p14:tracePt t="73676" x="4240213" y="1701800"/>
          <p14:tracePt t="73677" x="4227513" y="1701800"/>
          <p14:tracePt t="73693" x="4227513" y="1689100"/>
          <p14:tracePt t="73710" x="4214813" y="1676400"/>
          <p14:tracePt t="73790" x="4214813" y="1663700"/>
          <p14:tracePt t="73806" x="4240213" y="1663700"/>
          <p14:tracePt t="73814" x="4265613" y="1639888"/>
          <p14:tracePt t="73826" x="4303713" y="1627188"/>
          <p14:tracePt t="73842" x="4378325" y="1627188"/>
          <p14:tracePt t="73843" x="4427538" y="1627188"/>
          <p14:tracePt t="73859" x="4552950" y="1627188"/>
          <p14:tracePt t="73859" x="4691063" y="1627188"/>
          <p14:tracePt t="73876" x="4916488" y="1627188"/>
          <p14:tracePt t="73876" x="5178425" y="1639888"/>
          <p14:tracePt t="73878" x="5329238" y="1639888"/>
          <p14:tracePt t="73892" x="5641975" y="1689100"/>
          <p14:tracePt t="73894" x="6016625" y="1752600"/>
          <p14:tracePt t="73909" x="6342063" y="1765300"/>
          <p14:tracePt t="73910" x="6592888" y="1789113"/>
          <p14:tracePt t="73926" x="6892925" y="1827213"/>
          <p14:tracePt t="73927" x="7167563" y="1827213"/>
          <p14:tracePt t="73942" x="7354888" y="1827213"/>
          <p14:tracePt t="73943" x="7542213" y="1827213"/>
          <p14:tracePt t="73960" x="7693025" y="1827213"/>
          <p14:tracePt t="73960" x="7793038" y="1827213"/>
          <p14:tracePt t="73976" x="7905750" y="1827213"/>
          <p14:tracePt t="73976" x="7954963" y="1827213"/>
          <p14:tracePt t="73992" x="7967663" y="1827213"/>
          <p14:tracePt t="73993" x="7993063" y="1827213"/>
          <p14:tracePt t="74009" x="8018463" y="1827213"/>
          <p14:tracePt t="74010" x="8031163" y="1827213"/>
          <p14:tracePt t="74118" x="8018463" y="1827213"/>
          <p14:tracePt t="74126" x="7967663" y="1827213"/>
          <p14:tracePt t="74143" x="7893050" y="1827213"/>
          <p14:tracePt t="74143" x="7805738" y="1814513"/>
          <p14:tracePt t="74159" x="7718425" y="1814513"/>
          <p14:tracePt t="74160" x="7618413" y="1789113"/>
          <p14:tracePt t="74176" x="7505700" y="1776413"/>
          <p14:tracePt t="74177" x="7418388" y="1765300"/>
          <p14:tracePt t="74193" x="7318375" y="1752600"/>
          <p14:tracePt t="74193" x="7229475" y="1739900"/>
          <p14:tracePt t="74210" x="7180263" y="1739900"/>
          <p14:tracePt t="74211" x="7080250" y="1714500"/>
          <p14:tracePt t="74230" x="7067550" y="1714500"/>
          <p14:tracePt t="74231" x="7029450" y="1701800"/>
          <p14:tracePt t="74302" x="7067550" y="1701800"/>
          <p14:tracePt t="74310" x="7118350" y="1701800"/>
          <p14:tracePt t="74326" x="7180263" y="1701800"/>
          <p14:tracePt t="74326" x="7267575" y="1701800"/>
          <p14:tracePt t="74342" x="7392988" y="1701800"/>
          <p14:tracePt t="74343" x="7554913" y="1701800"/>
          <p14:tracePt t="74359" x="7693025" y="1701800"/>
          <p14:tracePt t="74360" x="7843838" y="1701800"/>
          <p14:tracePt t="74376" x="7993063" y="1701800"/>
          <p14:tracePt t="74376" x="8156575" y="1701800"/>
          <p14:tracePt t="74392" x="8267700" y="1701800"/>
          <p14:tracePt t="74393" x="8418513" y="1701800"/>
          <p14:tracePt t="74409" x="8543925" y="1701800"/>
          <p14:tracePt t="74410" x="8618538" y="1701800"/>
          <p14:tracePt t="74426" x="8680450" y="1701800"/>
          <p14:tracePt t="74426" x="8718550" y="1701800"/>
          <p14:tracePt t="74442" x="8731250" y="1701800"/>
          <p14:tracePt t="74534" x="8705850" y="1701800"/>
          <p14:tracePt t="74542" x="8656638" y="1701800"/>
          <p14:tracePt t="74559" x="8618538" y="1701800"/>
          <p14:tracePt t="74560" x="8569325" y="1701800"/>
          <p14:tracePt t="74576" x="8480425" y="1701800"/>
          <p14:tracePt t="74576" x="8367713" y="1701800"/>
          <p14:tracePt t="74592" x="8280400" y="1701800"/>
          <p14:tracePt t="74593" x="8131175" y="1701800"/>
          <p14:tracePt t="74609" x="7993063" y="1701800"/>
          <p14:tracePt t="74610" x="7818438" y="1701800"/>
          <p14:tracePt t="74626" x="7654925" y="1701800"/>
          <p14:tracePt t="74626" x="7442200" y="1701800"/>
          <p14:tracePt t="74642" x="7280275" y="1701800"/>
          <p14:tracePt t="74643" x="7067550" y="1701800"/>
          <p14:tracePt t="74659" x="6880225" y="1701800"/>
          <p14:tracePt t="74660" x="6729413" y="1701800"/>
          <p14:tracePt t="74676" x="6592888" y="1701800"/>
          <p14:tracePt t="74677" x="6454775" y="1701800"/>
          <p14:tracePt t="74678" x="6354763" y="1701800"/>
          <p14:tracePt t="74692" x="6280150" y="1701800"/>
          <p14:tracePt t="74694" x="6216650" y="1701800"/>
          <p14:tracePt t="74709" x="6191250" y="1689100"/>
          <p14:tracePt t="74711" x="6167438" y="1689100"/>
          <p14:tracePt t="74790" x="6142038" y="1689100"/>
          <p14:tracePt t="74870" x="6167438" y="1689100"/>
          <p14:tracePt t="74878" x="6203950" y="1689100"/>
          <p14:tracePt t="74892" x="6216650" y="1689100"/>
          <p14:tracePt t="74894" x="6254750" y="1689100"/>
          <p14:tracePt t="74909" x="6316663" y="1689100"/>
          <p14:tracePt t="74910" x="6354763" y="1689100"/>
          <p14:tracePt t="74926" x="6403975" y="1701800"/>
          <p14:tracePt t="74927" x="6480175" y="1714500"/>
          <p14:tracePt t="74942" x="6492875" y="1714500"/>
          <p14:tracePt t="74943" x="6542088" y="1727200"/>
          <p14:tracePt t="74959" x="6567488" y="1727200"/>
          <p14:tracePt t="74961" x="6604000" y="1727200"/>
          <p14:tracePt t="74976" x="6642100" y="1727200"/>
          <p14:tracePt t="74976" x="6654800" y="1727200"/>
          <p14:tracePt t="74992" x="6680200" y="1727200"/>
          <p14:tracePt t="74994" x="6692900" y="1727200"/>
          <p14:tracePt t="75009" x="6704013" y="1727200"/>
          <p14:tracePt t="75010" x="6716713" y="1727200"/>
          <p14:tracePt t="75254" x="6716713" y="1739900"/>
          <p14:tracePt t="75262" x="6716713" y="1752600"/>
          <p14:tracePt t="75278" x="6692900" y="1765300"/>
          <p14:tracePt t="75292" x="6654800" y="1765300"/>
          <p14:tracePt t="75294" x="6629400" y="1776413"/>
          <p14:tracePt t="75309" x="6592888" y="1789113"/>
          <p14:tracePt t="75311" x="6554788" y="1801813"/>
          <p14:tracePt t="75326" x="6529388" y="1801813"/>
          <p14:tracePt t="75326" x="6480175" y="1814513"/>
          <p14:tracePt t="75342" x="6454775" y="1814513"/>
          <p14:tracePt t="75343" x="6429375" y="1827213"/>
          <p14:tracePt t="75359" x="6391275" y="1827213"/>
          <p14:tracePt t="75360" x="6354763" y="1839913"/>
          <p14:tracePt t="75376" x="6316663" y="1839913"/>
          <p14:tracePt t="75377" x="6280150" y="1839913"/>
          <p14:tracePt t="75392" x="6216650" y="1839913"/>
          <p14:tracePt t="75393" x="6180138" y="1852613"/>
          <p14:tracePt t="75409" x="6142038" y="1852613"/>
          <p14:tracePt t="75410" x="6129338" y="1852613"/>
          <p14:tracePt t="75426" x="6103938" y="1865313"/>
          <p14:tracePt t="75426" x="6091238" y="1865313"/>
          <p14:tracePt t="75442" x="6078538" y="1865313"/>
          <p14:tracePt t="75443" x="6042025" y="1876425"/>
          <p14:tracePt t="75459" x="6016625" y="1889125"/>
          <p14:tracePt t="75476" x="6003925" y="1901825"/>
          <p14:tracePt t="75476" x="5978525" y="1901825"/>
          <p14:tracePt t="75492" x="5954713" y="1901825"/>
          <p14:tracePt t="75493" x="5942013" y="1914525"/>
          <p14:tracePt t="75494" x="5916613" y="1914525"/>
          <p14:tracePt t="75509" x="5891213" y="1927225"/>
          <p14:tracePt t="75526" x="5878513" y="1927225"/>
          <p14:tracePt t="75526" x="5867400" y="1939925"/>
          <p14:tracePt t="75550" x="5842000" y="1939925"/>
          <p14:tracePt t="75574" x="5816600" y="1952625"/>
          <p14:tracePt t="75598" x="5791200" y="1952625"/>
          <p14:tracePt t="75609" x="5767388" y="1965325"/>
          <p14:tracePt t="75626" x="5754688" y="1978025"/>
          <p14:tracePt t="75626" x="5716588" y="1989138"/>
          <p14:tracePt t="75642" x="5691188" y="1989138"/>
          <p14:tracePt t="75643" x="5665788" y="1989138"/>
          <p14:tracePt t="75659" x="5629275" y="2001838"/>
          <p14:tracePt t="75660" x="5616575" y="2001838"/>
          <p14:tracePt t="75676" x="5578475" y="2027238"/>
          <p14:tracePt t="75676" x="5554663" y="2027238"/>
          <p14:tracePt t="75692" x="5516563" y="2039938"/>
          <p14:tracePt t="75709" x="5503863" y="2039938"/>
          <p14:tracePt t="75710" x="5478463" y="2052638"/>
          <p14:tracePt t="75726" x="5465763" y="2065338"/>
          <p14:tracePt t="75742" x="5454650" y="2078038"/>
          <p14:tracePt t="75774" x="5441950" y="2078038"/>
          <p14:tracePt t="75792" x="5429250" y="2089150"/>
          <p14:tracePt t="75809" x="5416550" y="2101850"/>
          <p14:tracePt t="75826" x="5416550" y="2114550"/>
          <p14:tracePt t="75842" x="5416550" y="2127250"/>
          <p14:tracePt t="75843" x="5403850" y="2127250"/>
          <p14:tracePt t="75859" x="5378450" y="2139950"/>
          <p14:tracePt t="75860" x="5378450" y="2152650"/>
          <p14:tracePt t="75894" x="5365750" y="2165350"/>
          <p14:tracePt t="75918" x="5353050" y="2165350"/>
          <p14:tracePt t="75982" x="5341938" y="2165350"/>
          <p14:tracePt t="76046" x="5329238" y="2165350"/>
          <p14:tracePt t="76059" x="5316538" y="2178050"/>
          <p14:tracePt t="76076" x="5303838" y="2178050"/>
          <p14:tracePt t="76102" x="5291138" y="2178050"/>
          <p14:tracePt t="76118" x="5278438" y="2178050"/>
          <p14:tracePt t="76142" x="5265738" y="2178050"/>
          <p14:tracePt t="76198" x="5253038" y="2178050"/>
          <p14:tracePt t="76214" x="5241925" y="2190750"/>
          <p14:tracePt t="76238" x="5229225" y="2190750"/>
          <p14:tracePt t="76262" x="5203825" y="2190750"/>
          <p14:tracePt t="76286" x="5191125" y="2190750"/>
          <p14:tracePt t="76790" x="5165725" y="2190750"/>
          <p14:tracePt t="77205" x="5165725" y="2201863"/>
          <p14:tracePt t="77254" x="5153025" y="2227263"/>
          <p14:tracePt t="77582" x="5153025" y="2239963"/>
          <p14:tracePt t="77592" x="5153025" y="2252663"/>
          <p14:tracePt t="77622" x="5153025" y="2265363"/>
          <p14:tracePt t="77629" x="5153025" y="2278063"/>
          <p14:tracePt t="77646" x="5153025" y="2290763"/>
          <p14:tracePt t="77670" x="5141913" y="2303463"/>
          <p14:tracePt t="77702" x="5141913" y="2314575"/>
          <p14:tracePt t="78262" x="5129213" y="2314575"/>
          <p14:tracePt t="78275" x="5129213" y="2327275"/>
          <p14:tracePt t="78462" x="5129213" y="2303463"/>
          <p14:tracePt t="78478" x="5116513" y="2265363"/>
          <p14:tracePt t="78494" x="5116513" y="2227263"/>
          <p14:tracePt t="78509" x="5116513" y="2214563"/>
          <p14:tracePt t="78510" x="5103813" y="2165350"/>
          <p14:tracePt t="78525" x="5103813" y="2127250"/>
          <p14:tracePt t="78526" x="5078413" y="2114550"/>
          <p14:tracePt t="78542" x="5065713" y="2078038"/>
          <p14:tracePt t="78543" x="5053013" y="2039938"/>
          <p14:tracePt t="78559" x="5029200" y="2014538"/>
          <p14:tracePt t="78559" x="5016500" y="2001838"/>
          <p14:tracePt t="78575" x="5003800" y="1978025"/>
          <p14:tracePt t="78576" x="4991100" y="1965325"/>
          <p14:tracePt t="78646" x="4978400" y="1965325"/>
          <p14:tracePt t="78694" x="4965700" y="1965325"/>
          <p14:tracePt t="78710" x="4965700" y="1978025"/>
          <p14:tracePt t="78725" x="4965700" y="2001838"/>
          <p14:tracePt t="78726" x="4965700" y="2027238"/>
          <p14:tracePt t="78742" x="4978400" y="2039938"/>
          <p14:tracePt t="78743" x="4978400" y="2065338"/>
          <p14:tracePt t="78759" x="4991100" y="2101850"/>
          <p14:tracePt t="78759" x="5016500" y="2127250"/>
          <p14:tracePt t="78775" x="5016500" y="2152650"/>
          <p14:tracePt t="78776" x="5040313" y="2190750"/>
          <p14:tracePt t="78792" x="5040313" y="2201863"/>
          <p14:tracePt t="78793" x="5053013" y="2214563"/>
          <p14:tracePt t="78809" x="5065713" y="2252663"/>
          <p14:tracePt t="78809" x="5078413" y="2252663"/>
          <p14:tracePt t="78825" x="5078413" y="2265363"/>
          <p14:tracePt t="78826" x="5091113" y="2278063"/>
          <p14:tracePt t="78886" x="5091113" y="2290763"/>
          <p14:tracePt t="78918" x="5103813" y="2303463"/>
          <p14:tracePt t="78933" x="5116513" y="2303463"/>
          <p14:tracePt t="78974" x="5116513" y="2314575"/>
          <p14:tracePt t="78992" x="5116513" y="2327275"/>
          <p14:tracePt t="79013" x="5116513" y="2339975"/>
          <p14:tracePt t="79030" x="5116513" y="2365375"/>
          <p14:tracePt t="79042" x="5129213" y="2365375"/>
          <p14:tracePt t="79059" x="5129213" y="2390775"/>
          <p14:tracePt t="79078" x="5129213" y="2403475"/>
          <p14:tracePt t="79092" x="5129213" y="2414588"/>
          <p14:tracePt t="79118" x="5129213" y="2427288"/>
          <p14:tracePt t="79926" x="5129213" y="2439988"/>
          <p14:tracePt t="81054" x="5116513" y="2439988"/>
          <p14:tracePt t="81061" x="5103813" y="2439988"/>
          <p14:tracePt t="81075" x="5091113" y="2439988"/>
          <p14:tracePt t="81092" x="5078413" y="2439988"/>
          <p14:tracePt t="81092" x="5065713" y="2439988"/>
          <p14:tracePt t="81094" x="5040313" y="2439988"/>
          <p14:tracePt t="81125" x="5029200" y="2439988"/>
          <p14:tracePt t="81142" x="5003800" y="2427288"/>
          <p14:tracePt t="81286" x="4978400" y="2427288"/>
          <p14:tracePt t="81318" x="4965700" y="2427288"/>
          <p14:tracePt t="81334" x="4953000" y="2414588"/>
          <p14:tracePt t="81358" x="4940300" y="2414588"/>
          <p14:tracePt t="81375" x="4916488" y="2403475"/>
          <p14:tracePt t="81398" x="4891088" y="2403475"/>
          <p14:tracePt t="81413" x="4878388" y="2390775"/>
          <p14:tracePt t="81425" x="4852988" y="2390775"/>
          <p14:tracePt t="81442" x="4840288" y="2390775"/>
          <p14:tracePt t="81458" x="4816475" y="2378075"/>
          <p14:tracePt t="81475" x="4778375" y="2378075"/>
          <p14:tracePt t="81492" x="4765675" y="2378075"/>
          <p14:tracePt t="81509" x="4740275" y="2352675"/>
          <p14:tracePt t="81526" x="4727575" y="2352675"/>
          <p14:tracePt t="81542" x="4716463" y="2352675"/>
          <p14:tracePt t="81558" x="4691063" y="2352675"/>
          <p14:tracePt t="81575" x="4678363" y="2352675"/>
          <p14:tracePt t="81592" x="4665663" y="2352675"/>
          <p14:tracePt t="81609" x="4652963" y="2352675"/>
          <p14:tracePt t="81625" x="4640263" y="2339975"/>
          <p14:tracePt t="81877" x="4616450" y="2339975"/>
          <p14:tracePt t="81892" x="4603750" y="2339975"/>
          <p14:tracePt t="81925" x="4578350" y="2327275"/>
          <p14:tracePt t="82038" x="4591050" y="2327275"/>
          <p14:tracePt t="82046" x="4603750" y="2327275"/>
          <p14:tracePt t="82406" x="4565650" y="2327275"/>
          <p14:tracePt t="82422" x="4540250" y="2327275"/>
          <p14:tracePt t="82429" x="4503738" y="2327275"/>
          <p14:tracePt t="82442" x="4465638" y="2327275"/>
          <p14:tracePt t="82458" x="4427538" y="2327275"/>
          <p14:tracePt t="82459" x="4391025" y="2327275"/>
          <p14:tracePt t="82475" x="4352925" y="2327275"/>
          <p14:tracePt t="82475" x="4314825" y="2327275"/>
          <p14:tracePt t="82492" x="4265613" y="2327275"/>
          <p14:tracePt t="82492" x="4240213" y="2327275"/>
          <p14:tracePt t="82508" x="4227513" y="2327275"/>
          <p14:tracePt t="82509" x="4191000" y="2327275"/>
          <p14:tracePt t="82525" x="4178300" y="2327275"/>
          <p14:tracePt t="82542" x="4165600" y="2327275"/>
          <p14:tracePt t="82558" x="4152900" y="2327275"/>
          <p14:tracePt t="82637" x="4140200" y="2327275"/>
          <p14:tracePt t="82653" x="4127500" y="2327275"/>
          <p14:tracePt t="82661" x="4114800" y="2327275"/>
          <p14:tracePt t="82693" x="4090988" y="2327275"/>
          <p14:tracePt t="82708" x="4078288" y="2327275"/>
          <p14:tracePt t="82709" x="4065588" y="2327275"/>
          <p14:tracePt t="82725" x="4040188" y="2327275"/>
          <p14:tracePt t="82726" x="4027488" y="2327275"/>
          <p14:tracePt t="82742" x="4002088" y="2327275"/>
          <p14:tracePt t="82742" x="3978275" y="2327275"/>
          <p14:tracePt t="82758" x="3952875" y="2327275"/>
          <p14:tracePt t="82759" x="3940175" y="2327275"/>
          <p14:tracePt t="82775" x="3914775" y="2327275"/>
          <p14:tracePt t="82775" x="3890963" y="2327275"/>
          <p14:tracePt t="82792" x="3865563" y="2327275"/>
          <p14:tracePt t="82792" x="3852863" y="2327275"/>
          <p14:tracePt t="82809" x="3827463" y="2327275"/>
          <p14:tracePt t="82825" x="3802063" y="2327275"/>
          <p14:tracePt t="82842" x="3778250" y="2327275"/>
          <p14:tracePt t="82858" x="3765550" y="2327275"/>
          <p14:tracePt t="82859" x="3752850" y="2327275"/>
          <p14:tracePt t="82875" x="3727450" y="2327275"/>
          <p14:tracePt t="82876" x="3727450" y="2314575"/>
          <p14:tracePt t="82877" x="3702050" y="2314575"/>
          <p14:tracePt t="82892" x="3689350" y="2314575"/>
          <p14:tracePt t="82893" x="3665538" y="2314575"/>
          <p14:tracePt t="82910" x="3652838" y="2314575"/>
          <p14:tracePt t="82925" x="3614738" y="2303463"/>
          <p14:tracePt t="82926" x="3578225" y="2290763"/>
          <p14:tracePt t="82942" x="3565525" y="2290763"/>
          <p14:tracePt t="82942" x="3540125" y="2278063"/>
          <p14:tracePt t="82958" x="3502025" y="2278063"/>
          <p14:tracePt t="82959" x="3478213" y="2278063"/>
          <p14:tracePt t="82975" x="3440113" y="2265363"/>
          <p14:tracePt t="82975" x="3427413" y="2265363"/>
          <p14:tracePt t="82992" x="3389313" y="2252663"/>
          <p14:tracePt t="82992" x="3376613" y="2252663"/>
          <p14:tracePt t="83008" x="3340100" y="2252663"/>
          <p14:tracePt t="83009" x="3340100" y="2239963"/>
          <p14:tracePt t="83025" x="3314700" y="2227263"/>
          <p14:tracePt t="83025" x="3302000" y="2227263"/>
          <p14:tracePt t="83042" x="3276600" y="2214563"/>
          <p14:tracePt t="83058" x="3265488" y="2214563"/>
          <p14:tracePt t="83059" x="3252788" y="2201863"/>
          <p14:tracePt t="83075" x="3227388" y="2190750"/>
          <p14:tracePt t="83091" x="3214688" y="2178050"/>
          <p14:tracePt t="83093" x="3201988" y="2165350"/>
          <p14:tracePt t="83108" x="3189288" y="2165350"/>
          <p14:tracePt t="83109" x="3176588" y="2165350"/>
          <p14:tracePt t="83125" x="3165475" y="2152650"/>
          <p14:tracePt t="83126" x="3152775" y="2152650"/>
          <p14:tracePt t="83141" x="3140075" y="2152650"/>
          <p14:tracePt t="83142" x="3140075" y="2139950"/>
          <p14:tracePt t="83229" x="3140075" y="2127250"/>
          <p14:tracePt t="83242" x="3127375" y="2114550"/>
          <p14:tracePt t="83258" x="3127375" y="2101850"/>
          <p14:tracePt t="83275" x="3127375" y="2089150"/>
          <p14:tracePt t="83275" x="3127375" y="2078038"/>
          <p14:tracePt t="83292" x="3127375" y="2065338"/>
          <p14:tracePt t="83308" x="3127375" y="2052638"/>
          <p14:tracePt t="83309" x="3127375" y="2027238"/>
          <p14:tracePt t="83333" x="3127375" y="2014538"/>
          <p14:tracePt t="83342" x="3127375" y="1989138"/>
          <p14:tracePt t="83365" x="3127375" y="1965325"/>
          <p14:tracePt t="83375" x="3127375" y="1952625"/>
          <p14:tracePt t="83397" x="3127375" y="1939925"/>
          <p14:tracePt t="83421" x="3127375" y="1927225"/>
          <p14:tracePt t="83429" x="3127375" y="1901825"/>
          <p14:tracePt t="83445" x="3127375" y="1876425"/>
          <p14:tracePt t="83458" x="3127375" y="1865313"/>
          <p14:tracePt t="83475" x="3127375" y="1839913"/>
          <p14:tracePt t="83475" x="3140075" y="1814513"/>
          <p14:tracePt t="83477" x="3152775" y="1801813"/>
          <p14:tracePt t="83492" x="3165475" y="1765300"/>
          <p14:tracePt t="83493" x="3176588" y="1739900"/>
          <p14:tracePt t="83508" x="3189288" y="1727200"/>
          <p14:tracePt t="83509" x="3201988" y="1689100"/>
          <p14:tracePt t="83525" x="3252788" y="1652588"/>
          <p14:tracePt t="83525" x="3252788" y="1627188"/>
          <p14:tracePt t="83541" x="3276600" y="1614488"/>
          <p14:tracePt t="83543" x="3302000" y="1589088"/>
          <p14:tracePt t="83558" x="3327400" y="1576388"/>
          <p14:tracePt t="83559" x="3340100" y="1576388"/>
          <p14:tracePt t="83575" x="3365500" y="1563688"/>
          <p14:tracePt t="83592" x="3376613" y="1563688"/>
          <p14:tracePt t="83592" x="3402013" y="1563688"/>
          <p14:tracePt t="83608" x="3414713" y="1563688"/>
          <p14:tracePt t="83610" x="3427413" y="1563688"/>
          <p14:tracePt t="83625" x="3452813" y="1563688"/>
          <p14:tracePt t="83626" x="3465513" y="1563688"/>
          <p14:tracePt t="83642" x="3502025" y="1563688"/>
          <p14:tracePt t="83642" x="3527425" y="1576388"/>
          <p14:tracePt t="83658" x="3540125" y="1576388"/>
          <p14:tracePt t="83660" x="3589338" y="1601788"/>
          <p14:tracePt t="83675" x="3602038" y="1627188"/>
          <p14:tracePt t="83676" x="3614738" y="1627188"/>
          <p14:tracePt t="83677" x="3640138" y="1639888"/>
          <p14:tracePt t="83691" x="3652838" y="1639888"/>
          <p14:tracePt t="83693" x="3665538" y="1663700"/>
          <p14:tracePt t="83710" x="3689350" y="1676400"/>
          <p14:tracePt t="83742" x="3702050" y="1689100"/>
          <p14:tracePt t="83766" x="3714750" y="1701800"/>
          <p14:tracePt t="83775" x="3727450" y="1714500"/>
          <p14:tracePt t="83791" x="3740150" y="1727200"/>
          <p14:tracePt t="83809" x="3740150" y="1739900"/>
          <p14:tracePt t="83825" x="3740150" y="1752600"/>
          <p14:tracePt t="83825" x="3740150" y="1789113"/>
          <p14:tracePt t="83853" x="3740150" y="1801813"/>
          <p14:tracePt t="83861" x="3740150" y="1814513"/>
          <p14:tracePt t="83877" x="3740150" y="1827213"/>
          <p14:tracePt t="83917" x="3740150" y="1839913"/>
          <p14:tracePt t="83933" x="3740150" y="1852613"/>
          <p14:tracePt t="83949" x="3740150" y="1865313"/>
          <p14:tracePt t="83973" x="3740150" y="1876425"/>
          <p14:tracePt t="83991" x="3740150" y="1889125"/>
          <p14:tracePt t="84008" x="3740150" y="1901825"/>
          <p14:tracePt t="84009" x="3740150" y="1914525"/>
          <p14:tracePt t="84025" x="3727450" y="1914525"/>
          <p14:tracePt t="84041" x="3714750" y="1927225"/>
          <p14:tracePt t="84285" x="3689350" y="1927225"/>
          <p14:tracePt t="84293" x="3678238" y="1952625"/>
          <p14:tracePt t="84309" x="3652838" y="1965325"/>
          <p14:tracePt t="84325" x="3627438" y="1965325"/>
          <p14:tracePt t="84326" x="3614738" y="1989138"/>
          <p14:tracePt t="84341" x="3589338" y="2001838"/>
          <p14:tracePt t="84342" x="3565525" y="2001838"/>
          <p14:tracePt t="84358" x="3540125" y="2027238"/>
          <p14:tracePt t="84359" x="3514725" y="2039938"/>
          <p14:tracePt t="84375" x="3489325" y="2052638"/>
          <p14:tracePt t="84375" x="3489325" y="2065338"/>
          <p14:tracePt t="84392" x="3465513" y="2089150"/>
          <p14:tracePt t="84392" x="3452813" y="2089150"/>
          <p14:tracePt t="84408" x="3452813" y="2101850"/>
          <p14:tracePt t="84409" x="3452813" y="2127250"/>
          <p14:tracePt t="84425" x="3452813" y="2152650"/>
          <p14:tracePt t="84425" x="3452813" y="2178050"/>
          <p14:tracePt t="84441" x="3452813" y="2201863"/>
          <p14:tracePt t="84442" x="3478213" y="2252663"/>
          <p14:tracePt t="84458" x="3514725" y="2278063"/>
          <p14:tracePt t="84459" x="3552825" y="2314575"/>
          <p14:tracePt t="84475" x="3614738" y="2352675"/>
          <p14:tracePt t="84475" x="3665538" y="2378075"/>
          <p14:tracePt t="84477" x="3714750" y="2414588"/>
          <p14:tracePt t="84492" x="3765550" y="2452688"/>
          <p14:tracePt t="84493" x="3827463" y="2490788"/>
          <p14:tracePt t="84508" x="3878263" y="2516188"/>
          <p14:tracePt t="84509" x="3990975" y="2552700"/>
          <p14:tracePt t="84525" x="4052888" y="2565400"/>
          <p14:tracePt t="84526" x="4103688" y="2578100"/>
          <p14:tracePt t="84541" x="4152900" y="2590800"/>
          <p14:tracePt t="84542" x="4191000" y="2590800"/>
          <p14:tracePt t="84558" x="4214813" y="2590800"/>
          <p14:tracePt t="84575" x="4240213" y="2590800"/>
          <p14:tracePt t="84629" x="4240213" y="2578100"/>
          <p14:tracePt t="84641" x="4240213" y="2552700"/>
          <p14:tracePt t="84658" x="4152900" y="2540000"/>
          <p14:tracePt t="84659" x="4078288" y="2490788"/>
          <p14:tracePt t="84661" x="3940175" y="2478088"/>
          <p14:tracePt t="84675" x="3814763" y="2452688"/>
          <p14:tracePt t="84691" x="3740150" y="2452688"/>
          <p14:tracePt t="84692" x="3627438" y="2452688"/>
          <p14:tracePt t="84693" x="3540125" y="2452688"/>
          <p14:tracePt t="84708" x="3427413" y="2452688"/>
          <p14:tracePt t="84709" x="3289300" y="2452688"/>
          <p14:tracePt t="84725" x="3165475" y="2452688"/>
          <p14:tracePt t="84726" x="3065463" y="2452688"/>
          <p14:tracePt t="84741" x="2963863" y="2452688"/>
          <p14:tracePt t="84742" x="2876550" y="2452688"/>
          <p14:tracePt t="84758" x="2814638" y="2452688"/>
          <p14:tracePt t="84759" x="2740025" y="2452688"/>
          <p14:tracePt t="84775" x="2689225" y="2452688"/>
          <p14:tracePt t="84775" x="2663825" y="2452688"/>
          <p14:tracePt t="84791" x="2640013" y="2452688"/>
          <p14:tracePt t="84792" x="2614613" y="2452688"/>
          <p14:tracePt t="84809" x="2563813" y="2465388"/>
          <p14:tracePt t="84809" x="2514600" y="2490788"/>
          <p14:tracePt t="84825" x="2476500" y="2503488"/>
          <p14:tracePt t="84825" x="2463800" y="2503488"/>
          <p14:tracePt t="84841" x="2439988" y="2516188"/>
          <p14:tracePt t="84842" x="2414588" y="2540000"/>
          <p14:tracePt t="84858" x="2389188" y="2552700"/>
          <p14:tracePt t="84859" x="2376488" y="2552700"/>
          <p14:tracePt t="84875" x="2376488" y="2565400"/>
          <p14:tracePt t="84997" x="2351088" y="2565400"/>
          <p14:tracePt t="85029" x="2338388" y="2565400"/>
          <p14:tracePt t="85077" x="2314575" y="2565400"/>
          <p14:tracePt t="85125" x="2301875" y="2552700"/>
          <p14:tracePt t="85160" x="2301875" y="2540000"/>
          <p14:tracePt t="85205" x="2301875" y="2516188"/>
          <p14:tracePt t="85229" x="2301875" y="2503488"/>
          <p14:tracePt t="85245" x="2301875" y="2478088"/>
          <p14:tracePt t="85261" x="2301875" y="2465388"/>
          <p14:tracePt t="85275" x="2301875" y="2452688"/>
          <p14:tracePt t="85291" x="2301875" y="2439988"/>
          <p14:tracePt t="85292" x="2301875" y="2427288"/>
          <p14:tracePt t="85293" x="2301875" y="2403475"/>
          <p14:tracePt t="85308" x="2301875" y="2390775"/>
          <p14:tracePt t="85309" x="2301875" y="2352675"/>
          <p14:tracePt t="85325" x="2301875" y="2339975"/>
          <p14:tracePt t="85325" x="2301875" y="2327275"/>
          <p14:tracePt t="85341" x="2314575" y="2303463"/>
          <p14:tracePt t="85342" x="2314575" y="2290763"/>
          <p14:tracePt t="85358" x="2314575" y="2278063"/>
          <p14:tracePt t="85358" x="2314575" y="2265363"/>
          <p14:tracePt t="85375" x="2327275" y="2265363"/>
          <p14:tracePt t="85391" x="2338388" y="2239963"/>
          <p14:tracePt t="85392" x="2338388" y="2227263"/>
          <p14:tracePt t="85408" x="2351088" y="2214563"/>
          <p14:tracePt t="85893" x="2338388" y="2214563"/>
          <p14:tracePt t="85909" x="2314575" y="2201863"/>
          <p14:tracePt t="85933" x="2289175" y="2201863"/>
          <p14:tracePt t="85942" x="2276475" y="2190750"/>
          <p14:tracePt t="85958" x="2263775" y="2190750"/>
          <p14:tracePt t="85959" x="2263775" y="2178050"/>
          <p14:tracePt t="85975" x="2238375" y="2165350"/>
          <p14:tracePt t="85991" x="2227263" y="2152650"/>
          <p14:tracePt t="86008" x="2214563" y="2139950"/>
          <p14:tracePt t="86025" x="2201863" y="2127250"/>
          <p14:tracePt t="86053" x="2189163" y="2127250"/>
          <p14:tracePt t="86069" x="2176463" y="2127250"/>
          <p14:tracePt t="86077" x="2163763" y="2127250"/>
          <p14:tracePt t="86091" x="2151063" y="2101850"/>
          <p14:tracePt t="86108" x="2138363" y="2101850"/>
          <p14:tracePt t="86109" x="2127250" y="2101850"/>
          <p14:tracePt t="86125" x="2114550" y="2089150"/>
          <p14:tracePt t="86141" x="2101850" y="2089150"/>
          <p14:tracePt t="86142" x="2076450" y="2078038"/>
          <p14:tracePt t="86158" x="2063750" y="2078038"/>
          <p14:tracePt t="86175" x="2051050" y="2078038"/>
          <p14:tracePt t="86191" x="2038350" y="2078038"/>
          <p14:tracePt t="86192" x="2025650" y="2078038"/>
          <p14:tracePt t="86210" x="2025650" y="2065338"/>
          <p14:tracePt t="86213" x="2001838" y="2065338"/>
          <p14:tracePt t="86246" x="1989138" y="2065338"/>
          <p14:tracePt t="86261" x="1963738" y="2052638"/>
          <p14:tracePt t="86277" x="1951038" y="2052638"/>
          <p14:tracePt t="86293" x="1925638" y="2052638"/>
          <p14:tracePt t="86309" x="1914525" y="2052638"/>
          <p14:tracePt t="86333" x="1889125" y="2052638"/>
          <p14:tracePt t="86349" x="1876425" y="2052638"/>
          <p14:tracePt t="86358" x="1851025" y="2052638"/>
          <p14:tracePt t="86375" x="1838325" y="2052638"/>
          <p14:tracePt t="86391" x="1814513" y="2052638"/>
          <p14:tracePt t="86408" x="1801813" y="2052638"/>
          <p14:tracePt t="86425" x="1789113" y="2052638"/>
          <p14:tracePt t="86441" x="1776413" y="2052638"/>
          <p14:tracePt t="86458" x="1751013" y="2052638"/>
          <p14:tracePt t="86485" x="1738313" y="2052638"/>
          <p14:tracePt t="86501" x="1725613" y="2052638"/>
          <p14:tracePt t="86637" x="1714500" y="2052638"/>
          <p14:tracePt t="86653" x="1701800" y="2052638"/>
          <p14:tracePt t="86669" x="1676400" y="2052638"/>
          <p14:tracePt t="86685" x="1663700" y="2052638"/>
          <p14:tracePt t="86693" x="1651000" y="2052638"/>
          <p14:tracePt t="86708" x="1638300" y="2052638"/>
          <p14:tracePt t="86709" x="1625600" y="2052638"/>
          <p14:tracePt t="86725" x="1612900" y="2052638"/>
          <p14:tracePt t="86725" x="1601788" y="2052638"/>
          <p14:tracePt t="86741" x="1589088" y="2052638"/>
          <p14:tracePt t="86742" x="1563688" y="2052638"/>
          <p14:tracePt t="86758" x="1538288" y="2052638"/>
          <p14:tracePt t="86774" x="1512888" y="2052638"/>
          <p14:tracePt t="86775" x="1489075" y="2052638"/>
          <p14:tracePt t="86791" x="1463675" y="2039938"/>
          <p14:tracePt t="86808" x="1450975" y="2039938"/>
          <p14:tracePt t="86808" x="1438275" y="2039938"/>
          <p14:tracePt t="86824" x="1425575" y="2039938"/>
          <p14:tracePt t="86825" x="1412875" y="2039938"/>
          <p14:tracePt t="86841" x="1401763" y="2039938"/>
          <p14:tracePt t="86858" x="1376363" y="2039938"/>
          <p14:tracePt t="86874" x="1363663" y="2039938"/>
          <p14:tracePt t="86891" x="1338263" y="2039938"/>
          <p14:tracePt t="86908" x="1325563" y="2039938"/>
          <p14:tracePt t="86909" x="1300163" y="2039938"/>
          <p14:tracePt t="86925" x="1289050" y="2039938"/>
          <p14:tracePt t="86941" x="1263650" y="2039938"/>
          <p14:tracePt t="86958" x="1250950" y="2039938"/>
          <p14:tracePt t="86958" x="1238250" y="2039938"/>
          <p14:tracePt t="86974" x="1225550" y="2039938"/>
          <p14:tracePt t="86991" x="1200150" y="2039938"/>
          <p14:tracePt t="87008" x="1189038" y="2039938"/>
          <p14:tracePt t="87008" x="1176338" y="2039938"/>
          <p14:tracePt t="87024" x="1163638" y="2039938"/>
          <p14:tracePt t="87025" x="1150938" y="2039938"/>
          <p14:tracePt t="87041" x="1138238" y="2039938"/>
          <p14:tracePt t="87042" x="1100138" y="2039938"/>
          <p14:tracePt t="87058" x="1089025" y="2039938"/>
          <p14:tracePt t="87074" x="1063625" y="2027238"/>
          <p14:tracePt t="87091" x="1050925" y="2027238"/>
          <p14:tracePt t="87108" x="1025525" y="2027238"/>
          <p14:tracePt t="87124" x="1012825" y="2027238"/>
          <p14:tracePt t="87125" x="987425" y="2027238"/>
          <p14:tracePt t="87143" x="976313" y="2027238"/>
          <p14:tracePt t="87158" x="963613" y="2014538"/>
          <p14:tracePt t="87178" x="950913" y="2014538"/>
          <p14:tracePt t="87191" x="938213" y="2014538"/>
          <p14:tracePt t="87192" x="925513" y="2014538"/>
          <p14:tracePt t="87208" x="912813" y="2014538"/>
          <p14:tracePt t="87224" x="900113" y="2014538"/>
          <p14:tracePt t="87241" x="887413" y="2014538"/>
          <p14:tracePt t="87258" x="876300" y="2014538"/>
          <p14:tracePt t="87274" x="863600" y="2014538"/>
          <p14:tracePt t="87309" x="838200" y="2014538"/>
          <p14:tracePt t="87557" x="825500" y="2014538"/>
          <p14:tracePt t="87629" x="812800" y="2014538"/>
          <p14:tracePt t="87653" x="800100" y="2014538"/>
          <p14:tracePt t="87685" x="800100" y="2027238"/>
          <p14:tracePt t="87733" x="787400" y="2039938"/>
          <p14:tracePt t="87829" x="776288" y="2052638"/>
          <p14:tracePt t="87853" x="763588" y="2052638"/>
          <p14:tracePt t="87917" x="750888" y="2065338"/>
          <p14:tracePt t="87949" x="750888" y="2078038"/>
          <p14:tracePt t="87981" x="738188" y="2078038"/>
          <p14:tracePt t="88029" x="725488" y="2089150"/>
          <p14:tracePt t="88133" x="712788" y="2101850"/>
          <p14:tracePt t="88213" x="700088" y="2114550"/>
          <p14:tracePt t="88224" x="687388" y="2114550"/>
          <p14:tracePt t="88581" x="687388" y="2127250"/>
          <p14:tracePt t="88597" x="687388" y="2139950"/>
          <p14:tracePt t="88621" x="700088" y="2139950"/>
          <p14:tracePt t="88629" x="712788" y="2152650"/>
          <p14:tracePt t="88645" x="725488" y="2152650"/>
          <p14:tracePt t="88661" x="738188" y="2165350"/>
          <p14:tracePt t="88677" x="750888" y="2165350"/>
          <p14:tracePt t="88733" x="763588" y="2165350"/>
          <p14:tracePt t="88797" x="763588" y="2178050"/>
          <p14:tracePt t="88813" x="776288" y="2178050"/>
          <p14:tracePt t="88885" x="787400" y="2190750"/>
          <p14:tracePt t="88949" x="800100" y="2201863"/>
          <p14:tracePt t="89253" x="812800" y="2214563"/>
          <p14:tracePt t="89261" x="812800" y="2227263"/>
          <p14:tracePt t="89274" x="825500" y="2227263"/>
          <p14:tracePt t="89291" x="838200" y="2239963"/>
          <p14:tracePt t="89461" x="850900" y="2239963"/>
          <p14:tracePt t="89477" x="863600" y="2239963"/>
          <p14:tracePt t="89491" x="876300" y="2239963"/>
          <p14:tracePt t="89507" x="900113" y="2239963"/>
          <p14:tracePt t="89524" x="912813" y="2239963"/>
          <p14:tracePt t="89525" x="950913" y="2252663"/>
          <p14:tracePt t="89541" x="963613" y="2252663"/>
          <p14:tracePt t="89557" x="987425" y="2265363"/>
          <p14:tracePt t="89574" x="1025525" y="2265363"/>
          <p14:tracePt t="89575" x="1063625" y="2278063"/>
          <p14:tracePt t="89591" x="1138238" y="2290763"/>
          <p14:tracePt t="89591" x="1189038" y="2290763"/>
          <p14:tracePt t="89607" x="1250950" y="2303463"/>
          <p14:tracePt t="89608" x="1325563" y="2327275"/>
          <p14:tracePt t="89624" x="1363663" y="2339975"/>
          <p14:tracePt t="89625" x="1412875" y="2352675"/>
          <p14:tracePt t="89641" x="1450975" y="2352675"/>
          <p14:tracePt t="89641" x="1476375" y="2352675"/>
          <p14:tracePt t="89657" x="1512888" y="2352675"/>
          <p14:tracePt t="89658" x="1525588" y="2352675"/>
          <p14:tracePt t="89674" x="1550988" y="2352675"/>
          <p14:tracePt t="89675" x="1563688" y="2352675"/>
          <p14:tracePt t="89691" x="1589088" y="2352675"/>
          <p14:tracePt t="89717" x="1601788" y="2352675"/>
          <p14:tracePt t="89749" x="1625600" y="2352675"/>
          <p14:tracePt t="89758" x="1638300" y="2352675"/>
          <p14:tracePt t="89774" x="1651000" y="2352675"/>
          <p14:tracePt t="89791" x="1663700" y="2352675"/>
          <p14:tracePt t="89791" x="1663700" y="2365375"/>
          <p14:tracePt t="89807" x="1676400" y="2365375"/>
          <p14:tracePt t="89824" x="1701800" y="2365375"/>
          <p14:tracePt t="89841" x="1714500" y="2365375"/>
          <p14:tracePt t="89857" x="1738313" y="2365375"/>
          <p14:tracePt t="89858" x="1751013" y="2365375"/>
          <p14:tracePt t="89874" x="1763713" y="2365375"/>
          <p14:tracePt t="89875" x="1789113" y="2365375"/>
          <p14:tracePt t="89891" x="1825625" y="2365375"/>
          <p14:tracePt t="89891" x="1863725" y="2365375"/>
          <p14:tracePt t="89893" x="1925638" y="2365375"/>
          <p14:tracePt t="89907" x="1938338" y="2365375"/>
          <p14:tracePt t="89909" x="1989138" y="2365375"/>
          <p14:tracePt t="89924" x="2025650" y="2352675"/>
          <p14:tracePt t="89926" x="2089150" y="2339975"/>
          <p14:tracePt t="89941" x="2101850" y="2339975"/>
          <p14:tracePt t="89941" x="2138363" y="2327275"/>
          <p14:tracePt t="89957" x="2176463" y="2314575"/>
          <p14:tracePt t="89958" x="2214563" y="2303463"/>
          <p14:tracePt t="89974" x="2238375" y="2290763"/>
          <p14:tracePt t="89975" x="2263775" y="2290763"/>
          <p14:tracePt t="89991" x="2276475" y="2278063"/>
          <p14:tracePt t="89991" x="2314575" y="2278063"/>
          <p14:tracePt t="90007" x="2338388" y="2265363"/>
          <p14:tracePt t="90008" x="2351088" y="2265363"/>
          <p14:tracePt t="90024" x="2376488" y="2252663"/>
          <p14:tracePt t="90026" x="2376488" y="2239963"/>
          <p14:tracePt t="90041" x="2389188" y="2239963"/>
          <p14:tracePt t="90057" x="2389188" y="2227263"/>
          <p14:tracePt t="90058" x="2401888" y="2227263"/>
          <p14:tracePt t="90074" x="2414588" y="2227263"/>
          <p14:tracePt t="90075" x="2414588" y="2214563"/>
          <p14:tracePt t="90107" x="2414588" y="2201863"/>
          <p14:tracePt t="90108" x="2414588" y="2190750"/>
          <p14:tracePt t="90109" x="2414588" y="2165350"/>
          <p14:tracePt t="90124" x="2414588" y="2152650"/>
          <p14:tracePt t="90125" x="2427288" y="2139950"/>
          <p14:tracePt t="90141" x="2427288" y="2127250"/>
          <p14:tracePt t="90157" x="2427288" y="2114550"/>
          <p14:tracePt t="90158" x="2427288" y="2089150"/>
          <p14:tracePt t="90181" x="2427288" y="2078038"/>
          <p14:tracePt t="90191" x="2414588" y="2039938"/>
          <p14:tracePt t="90211" x="2401888" y="2039938"/>
          <p14:tracePt t="90212" x="2389188" y="2027238"/>
          <p14:tracePt t="90213" x="2376488" y="2014538"/>
          <p14:tracePt t="90224" x="2351088" y="2001838"/>
          <p14:tracePt t="90241" x="2327275" y="1989138"/>
          <p14:tracePt t="90241" x="2314575" y="1989138"/>
          <p14:tracePt t="90257" x="2276475" y="1989138"/>
          <p14:tracePt t="90259" x="2227263" y="1965325"/>
          <p14:tracePt t="90274" x="2214563" y="1965325"/>
          <p14:tracePt t="90275" x="2163763" y="1952625"/>
          <p14:tracePt t="90291" x="2127250" y="1952625"/>
          <p14:tracePt t="90291" x="2076450" y="1939925"/>
          <p14:tracePt t="90293" x="2014538" y="1939925"/>
          <p14:tracePt t="90307" x="1963738" y="1927225"/>
          <p14:tracePt t="90309" x="1914525" y="1927225"/>
          <p14:tracePt t="90324" x="1863725" y="1914525"/>
          <p14:tracePt t="90325" x="1814513" y="1914525"/>
          <p14:tracePt t="90341" x="1763713" y="1914525"/>
          <p14:tracePt t="90342" x="1725613" y="1914525"/>
          <p14:tracePt t="90357" x="1676400" y="1914525"/>
          <p14:tracePt t="90358" x="1612900" y="1914525"/>
          <p14:tracePt t="90374" x="1550988" y="1914525"/>
          <p14:tracePt t="90375" x="1501775" y="1914525"/>
          <p14:tracePt t="90391" x="1438275" y="1914525"/>
          <p14:tracePt t="90391" x="1376363" y="1914525"/>
          <p14:tracePt t="90407" x="1325563" y="1914525"/>
          <p14:tracePt t="90408" x="1263650" y="1914525"/>
          <p14:tracePt t="90424" x="1225550" y="1914525"/>
          <p14:tracePt t="90425" x="1189038" y="1914525"/>
          <p14:tracePt t="90441" x="1176338" y="1914525"/>
          <p14:tracePt t="90441" x="1150938" y="1914525"/>
          <p14:tracePt t="90457" x="1125538" y="1914525"/>
          <p14:tracePt t="90458" x="1112838" y="1914525"/>
          <p14:tracePt t="90474" x="1100138" y="1914525"/>
          <p14:tracePt t="90475" x="1089025" y="1927225"/>
          <p14:tracePt t="90491" x="1076325" y="1927225"/>
          <p14:tracePt t="90491" x="1063625" y="1952625"/>
          <p14:tracePt t="90507" x="1063625" y="1978025"/>
          <p14:tracePt t="90524" x="1063625" y="2014538"/>
          <p14:tracePt t="90526" x="1063625" y="2027238"/>
          <p14:tracePt t="90541" x="1063625" y="2052638"/>
          <p14:tracePt t="90542" x="1063625" y="2089150"/>
          <p14:tracePt t="90557" x="1063625" y="2114550"/>
          <p14:tracePt t="90558" x="1063625" y="2127250"/>
          <p14:tracePt t="90574" x="1050925" y="2152650"/>
          <p14:tracePt t="90575" x="1050925" y="2178050"/>
          <p14:tracePt t="90591" x="1050925" y="2214563"/>
          <p14:tracePt t="90591" x="1050925" y="2239963"/>
          <p14:tracePt t="90607" x="1063625" y="2265363"/>
          <p14:tracePt t="90608" x="1089025" y="2327275"/>
          <p14:tracePt t="90624" x="1112838" y="2352675"/>
          <p14:tracePt t="90641" x="1138238" y="2378075"/>
          <p14:tracePt t="90642" x="1150938" y="2390775"/>
          <p14:tracePt t="90657" x="1150938" y="2403475"/>
          <p14:tracePt t="90658" x="1163638" y="2403475"/>
          <p14:tracePt t="90677" x="1176338" y="2403475"/>
          <p14:tracePt t="90709" x="1189038" y="2403475"/>
          <p14:tracePt t="90813" x="1200150" y="2403475"/>
          <p14:tracePt t="90829" x="1212850" y="2403475"/>
          <p14:tracePt t="90841" x="1225550" y="2403475"/>
          <p14:tracePt t="90861" x="1238250" y="2403475"/>
          <p14:tracePt t="90874" x="1250950" y="2403475"/>
          <p14:tracePt t="90891" x="1263650" y="2403475"/>
          <p14:tracePt t="90891" x="1312863" y="2403475"/>
          <p14:tracePt t="90893" x="1350963" y="2403475"/>
          <p14:tracePt t="90907" x="1376363" y="2414588"/>
          <p14:tracePt t="90909" x="1401763" y="2414588"/>
          <p14:tracePt t="90924" x="1425575" y="2414588"/>
          <p14:tracePt t="90925" x="1450975" y="2414588"/>
          <p14:tracePt t="90941" x="1501775" y="2414588"/>
          <p14:tracePt t="90942" x="1538288" y="2414588"/>
          <p14:tracePt t="90957" x="1589088" y="2414588"/>
          <p14:tracePt t="90958" x="1638300" y="2414588"/>
          <p14:tracePt t="90974" x="1676400" y="2414588"/>
          <p14:tracePt t="90975" x="1725613" y="2414588"/>
          <p14:tracePt t="90991" x="1751013" y="2414588"/>
          <p14:tracePt t="90991" x="1801813" y="2414588"/>
          <p14:tracePt t="91007" x="1825625" y="2414588"/>
          <p14:tracePt t="91008" x="1876425" y="2414588"/>
          <p14:tracePt t="91024" x="1901825" y="2414588"/>
          <p14:tracePt t="91025" x="1938338" y="2414588"/>
          <p14:tracePt t="91041" x="1989138" y="2414588"/>
          <p14:tracePt t="91041" x="2038350" y="2414588"/>
          <p14:tracePt t="91057" x="2076450" y="2414588"/>
          <p14:tracePt t="91058" x="2127250" y="2414588"/>
          <p14:tracePt t="91074" x="2189163" y="2414588"/>
          <p14:tracePt t="91075" x="2251075" y="2414588"/>
          <p14:tracePt t="91091" x="2301875" y="2414588"/>
          <p14:tracePt t="91091" x="2376488" y="2414588"/>
          <p14:tracePt t="91107" x="2427288" y="2414588"/>
          <p14:tracePt t="91108" x="2551113" y="2414588"/>
          <p14:tracePt t="91109" x="2614613" y="2414588"/>
          <p14:tracePt t="91124" x="2663825" y="2414588"/>
          <p14:tracePt t="91125" x="2763838" y="2414588"/>
          <p14:tracePt t="91141" x="2852738" y="2452688"/>
          <p14:tracePt t="91142" x="2927350" y="2465388"/>
          <p14:tracePt t="91157" x="3027363" y="2503488"/>
          <p14:tracePt t="91158" x="3089275" y="2516188"/>
          <p14:tracePt t="91174" x="3140075" y="2527300"/>
          <p14:tracePt t="91175" x="3201988" y="2565400"/>
          <p14:tracePt t="91191" x="3276600" y="2590800"/>
          <p14:tracePt t="91191" x="3327400" y="2603500"/>
          <p14:tracePt t="91209" x="3376613" y="2627313"/>
          <p14:tracePt t="91209" x="3440113" y="2640013"/>
          <p14:tracePt t="91228" x="3502025" y="2652713"/>
          <p14:tracePt t="91230" x="3627438" y="2690813"/>
          <p14:tracePt t="91241" x="3665538" y="2703513"/>
          <p14:tracePt t="91257" x="3727450" y="2716213"/>
          <p14:tracePt t="91258" x="3778250" y="2740025"/>
          <p14:tracePt t="91274" x="3852863" y="2765425"/>
          <p14:tracePt t="91275" x="3914775" y="2803525"/>
          <p14:tracePt t="91291" x="3978275" y="2828925"/>
          <p14:tracePt t="91291" x="4065588" y="2865438"/>
          <p14:tracePt t="91293" x="4140200" y="2890838"/>
          <p14:tracePt t="91307" x="4214813" y="2928938"/>
          <p14:tracePt t="91309" x="4278313" y="2952750"/>
          <p14:tracePt t="91324" x="4327525" y="2965450"/>
          <p14:tracePt t="91326" x="4403725" y="2978150"/>
          <p14:tracePt t="91341" x="4440238" y="2990850"/>
          <p14:tracePt t="91342" x="4503738" y="3003550"/>
          <p14:tracePt t="91357" x="4552950" y="3016250"/>
          <p14:tracePt t="91358" x="4578350" y="3041650"/>
          <p14:tracePt t="91374" x="4616450" y="3041650"/>
          <p14:tracePt t="91375" x="4652963" y="3041650"/>
          <p14:tracePt t="91391" x="4691063" y="3054350"/>
          <p14:tracePt t="91391" x="4727575" y="3065463"/>
          <p14:tracePt t="91407" x="4752975" y="3078163"/>
          <p14:tracePt t="91408" x="4791075" y="3090863"/>
          <p14:tracePt t="91424" x="4803775" y="3090863"/>
          <p14:tracePt t="91425" x="4829175" y="3103563"/>
          <p14:tracePt t="91441" x="4840288" y="3103563"/>
          <p14:tracePt t="91441" x="4865688" y="3103563"/>
          <p14:tracePt t="91457" x="4878388" y="3116263"/>
          <p14:tracePt t="91458" x="4891088" y="3116263"/>
          <p14:tracePt t="91474" x="4916488" y="3128963"/>
          <p14:tracePt t="91475" x="4916488" y="3141663"/>
          <p14:tracePt t="91491" x="4940300" y="3141663"/>
          <p14:tracePt t="91491" x="4953000" y="3141663"/>
          <p14:tracePt t="91509" x="4965700" y="3141663"/>
          <p14:tracePt t="91524" x="4978400" y="3141663"/>
          <p14:tracePt t="91525" x="4991100" y="3141663"/>
          <p14:tracePt t="91557" x="5003800" y="3141663"/>
          <p14:tracePt t="91574" x="5016500" y="3141663"/>
          <p14:tracePt t="91645" x="5029200" y="3141663"/>
          <p14:tracePt t="92013" x="5029200" y="3128963"/>
          <p14:tracePt t="92037" x="5040313" y="3128963"/>
          <p14:tracePt t="92045" x="5040313" y="3116263"/>
          <p14:tracePt t="92069" x="5053013" y="3103563"/>
          <p14:tracePt t="92077" x="5065713" y="3090863"/>
          <p14:tracePt t="92117" x="5078413" y="3078163"/>
          <p14:tracePt t="92149" x="5091113" y="3078163"/>
          <p14:tracePt t="92157" x="5103813" y="3078163"/>
          <p14:tracePt t="92181" x="5103813" y="3065463"/>
          <p14:tracePt t="92197" x="5116513" y="3065463"/>
          <p14:tracePt t="92221" x="5116513" y="3054350"/>
          <p14:tracePt t="92237" x="5129213" y="3054350"/>
          <p14:tracePt t="92253" x="5141913" y="3054350"/>
          <p14:tracePt t="92269" x="5141913" y="3041650"/>
          <p14:tracePt t="92285" x="5153025" y="3041650"/>
          <p14:tracePt t="92301" x="5153025" y="3028950"/>
          <p14:tracePt t="92333" x="5153025" y="3016250"/>
          <p14:tracePt t="92357" x="5165725" y="3003550"/>
          <p14:tracePt t="92741" x="5165725" y="2990850"/>
          <p14:tracePt t="92781" x="5165725" y="2978150"/>
          <p14:tracePt t="92797" x="5165725" y="2965450"/>
          <p14:tracePt t="92807" x="5153025" y="2952750"/>
          <p14:tracePt t="92829" x="5141913" y="2941638"/>
          <p14:tracePt t="92877" x="5129213" y="2941638"/>
          <p14:tracePt t="92909" x="5116513" y="2941638"/>
          <p14:tracePt t="92941" x="5091113" y="2928938"/>
          <p14:tracePt t="92957" x="5091113" y="2916238"/>
          <p14:tracePt t="92958" x="5078413" y="2916238"/>
          <p14:tracePt t="92974" x="5065713" y="2916238"/>
          <p14:tracePt t="92990" x="5053013" y="2916238"/>
          <p14:tracePt t="92991" x="5040313" y="2916238"/>
          <p14:tracePt t="93007" x="5029200" y="2916238"/>
          <p14:tracePt t="93024" x="5016500" y="2916238"/>
          <p14:tracePt t="93024" x="4991100" y="2916238"/>
          <p14:tracePt t="93040" x="4978400" y="2916238"/>
          <p14:tracePt t="93057" x="4953000" y="2916238"/>
          <p14:tracePt t="93074" x="4929188" y="2916238"/>
          <p14:tracePt t="93074" x="4916488" y="2916238"/>
          <p14:tracePt t="93090" x="4903788" y="2916238"/>
          <p14:tracePt t="93107" x="4891088" y="2916238"/>
          <p14:tracePt t="93124" x="4878388" y="2916238"/>
          <p14:tracePt t="93125" x="4816475" y="2916238"/>
          <p14:tracePt t="93141" x="4778375" y="2916238"/>
          <p14:tracePt t="93157" x="4752975" y="2916238"/>
          <p14:tracePt t="93158" x="4740275" y="2916238"/>
          <p14:tracePt t="93174" x="4716463" y="2916238"/>
          <p14:tracePt t="93174" x="4691063" y="2916238"/>
          <p14:tracePt t="93192" x="4665663" y="2916238"/>
          <p14:tracePt t="93207" x="4640263" y="2903538"/>
          <p14:tracePt t="93208" x="4603750" y="2890838"/>
          <p14:tracePt t="93228" x="4578350" y="2890838"/>
          <p14:tracePt t="93229" x="4465638" y="2865438"/>
          <p14:tracePt t="93240" x="4378325" y="2828925"/>
          <p14:tracePt t="93257" x="4340225" y="2828925"/>
          <p14:tracePt t="93274" x="4303713" y="2816225"/>
          <p14:tracePt t="93274" x="4278313" y="2803525"/>
          <p14:tracePt t="93290" x="4265613" y="2803525"/>
          <p14:tracePt t="93291" x="4240213" y="2803525"/>
          <p14:tracePt t="93309" x="4214813" y="2790825"/>
          <p14:tracePt t="93341" x="4203700" y="2765425"/>
          <p14:tracePt t="93357" x="4191000" y="2765425"/>
          <p14:tracePt t="93389" x="4191000" y="2752725"/>
          <p14:tracePt t="93407" x="4178300" y="2752725"/>
          <p14:tracePt t="93408" x="4165600" y="2740025"/>
          <p14:tracePt t="93424" x="4165600" y="2728913"/>
          <p14:tracePt t="93440" x="4152900" y="2703513"/>
          <p14:tracePt t="93441" x="4152900" y="2690813"/>
          <p14:tracePt t="93457" x="4152900" y="2678113"/>
          <p14:tracePt t="93474" x="4152900" y="2652713"/>
          <p14:tracePt t="93474" x="4152900" y="2640013"/>
          <p14:tracePt t="93490" x="4152900" y="2616200"/>
          <p14:tracePt t="93507" x="4152900" y="2603500"/>
          <p14:tracePt t="93508" x="4152900" y="2578100"/>
          <p14:tracePt t="93509" x="4152900" y="2565400"/>
          <p14:tracePt t="93524" x="4178300" y="2552700"/>
          <p14:tracePt t="93525" x="4227513" y="2540000"/>
          <p14:tracePt t="93541" x="4291013" y="2516188"/>
          <p14:tracePt t="93542" x="4378325" y="2490788"/>
          <p14:tracePt t="93557" x="4452938" y="2490788"/>
          <p14:tracePt t="93558" x="4516438" y="2478088"/>
          <p14:tracePt t="93574" x="4591050" y="2478088"/>
          <p14:tracePt t="93574" x="4665663" y="2478088"/>
          <p14:tracePt t="93590" x="4727575" y="2478088"/>
          <p14:tracePt t="93591" x="4778375" y="2478088"/>
          <p14:tracePt t="93607" x="4816475" y="2478088"/>
          <p14:tracePt t="93608" x="4852988" y="2478088"/>
          <p14:tracePt t="93624" x="4891088" y="2478088"/>
          <p14:tracePt t="93624" x="4929188" y="2478088"/>
          <p14:tracePt t="93640" x="4940300" y="2478088"/>
          <p14:tracePt t="93701" x="4940300" y="2490788"/>
          <p14:tracePt t="93709" x="4940300" y="2503488"/>
          <p14:tracePt t="93724" x="4940300" y="2540000"/>
          <p14:tracePt t="93725" x="4953000" y="2552700"/>
          <p14:tracePt t="93740" x="4965700" y="2616200"/>
          <p14:tracePt t="93741" x="4978400" y="2640013"/>
          <p14:tracePt t="93757" x="5003800" y="2690813"/>
          <p14:tracePt t="93758" x="5040313" y="2752725"/>
          <p14:tracePt t="93774" x="5141913" y="2852738"/>
          <p14:tracePt t="93774" x="5229225" y="2928938"/>
          <p14:tracePt t="93790" x="5291138" y="2990850"/>
          <p14:tracePt t="93791" x="5378450" y="3054350"/>
          <p14:tracePt t="93807" x="5491163" y="3128963"/>
          <p14:tracePt t="93808" x="5616575" y="3228975"/>
          <p14:tracePt t="93824" x="5703888" y="3267075"/>
          <p14:tracePt t="93824" x="5803900" y="3328988"/>
          <p14:tracePt t="93840" x="5978525" y="3403600"/>
          <p14:tracePt t="93841" x="6142038" y="3479800"/>
          <p14:tracePt t="93857" x="6291263" y="3541713"/>
          <p14:tracePt t="93858" x="6416675" y="3590925"/>
          <p14:tracePt t="93874" x="6616700" y="3654425"/>
          <p14:tracePt t="93874" x="6792913" y="3679825"/>
          <p14:tracePt t="93890" x="6967538" y="3703638"/>
          <p14:tracePt t="93891" x="7167563" y="3767138"/>
          <p14:tracePt t="93893" x="7342188" y="3816350"/>
          <p14:tracePt t="93907" x="7493000" y="3854450"/>
          <p14:tracePt t="93909" x="7542213" y="3854450"/>
          <p14:tracePt t="93924" x="7631113" y="3892550"/>
          <p14:tracePt t="93925" x="7693025" y="3905250"/>
          <p14:tracePt t="93940" x="7705725" y="3905250"/>
          <p14:tracePt t="93942" x="7742238" y="3905250"/>
          <p14:tracePt t="93957" x="7780338" y="3905250"/>
          <p14:tracePt t="93958" x="7818438" y="3929063"/>
          <p14:tracePt t="93974" x="7854950" y="3941763"/>
          <p14:tracePt t="93990" x="7867650" y="3941763"/>
          <p14:tracePt t="93991" x="7880350" y="3941763"/>
          <p14:tracePt t="94007" x="7893050" y="3941763"/>
          <p14:tracePt t="94008" x="7918450" y="3941763"/>
          <p14:tracePt t="94024" x="7943850" y="3941763"/>
          <p14:tracePt t="94040" x="7954963" y="3941763"/>
          <p14:tracePt t="94041" x="7967663" y="3941763"/>
          <p14:tracePt t="94057" x="7980363" y="3941763"/>
          <p14:tracePt t="94074" x="7993063" y="3941763"/>
          <p14:tracePt t="94074" x="8005763" y="3941763"/>
          <p14:tracePt t="94090" x="8031163" y="3941763"/>
          <p14:tracePt t="94107" x="8054975" y="3929063"/>
          <p14:tracePt t="94108" x="8067675" y="3879850"/>
          <p14:tracePt t="94109" x="8067675" y="3867150"/>
          <p14:tracePt t="94124" x="8093075" y="3841750"/>
          <p14:tracePt t="94125" x="8105775" y="3816350"/>
          <p14:tracePt t="94140" x="8143875" y="3792538"/>
          <p14:tracePt t="94141" x="8156575" y="3767138"/>
          <p14:tracePt t="94157" x="8167688" y="3767138"/>
          <p14:tracePt t="94158" x="8193088" y="3741738"/>
          <p14:tracePt t="94174" x="8205788" y="3716338"/>
          <p14:tracePt t="94174" x="8205788" y="3703638"/>
          <p14:tracePt t="94190" x="8231188" y="3679825"/>
          <p14:tracePt t="94191" x="8243888" y="3667125"/>
          <p14:tracePt t="94207" x="8256588" y="3629025"/>
          <p14:tracePt t="94208" x="8267700" y="3616325"/>
          <p14:tracePt t="94228" x="8293100" y="3590925"/>
          <p14:tracePt t="94228" x="8293100" y="3567113"/>
          <p14:tracePt t="94229" x="8293100" y="3541713"/>
          <p14:tracePt t="94240" x="8318500" y="3529013"/>
          <p14:tracePt t="94257" x="8318500" y="3516313"/>
          <p14:tracePt t="94274" x="8331200" y="3490913"/>
          <p14:tracePt t="94290" x="8331200" y="3479800"/>
          <p14:tracePt t="94307" x="8331200" y="3454400"/>
          <p14:tracePt t="94309" x="8331200" y="3441700"/>
          <p14:tracePt t="94324" x="8331200" y="3416300"/>
          <p14:tracePt t="94325" x="8331200" y="3403600"/>
          <p14:tracePt t="94340" x="8331200" y="3390900"/>
          <p14:tracePt t="94342" x="8331200" y="3367088"/>
          <p14:tracePt t="94357" x="8331200" y="3354388"/>
          <p14:tracePt t="94374" x="8318500" y="3316288"/>
          <p14:tracePt t="94374" x="8305800" y="3303588"/>
          <p14:tracePt t="94390" x="8305800" y="3278188"/>
          <p14:tracePt t="94407" x="8293100" y="3241675"/>
          <p14:tracePt t="94408" x="8280400" y="3241675"/>
          <p14:tracePt t="94424" x="8280400" y="3216275"/>
          <p14:tracePt t="94424" x="8280400" y="3190875"/>
          <p14:tracePt t="94440" x="8256588" y="3178175"/>
          <p14:tracePt t="94441" x="8256588" y="3165475"/>
          <p14:tracePt t="94457" x="8243888" y="3141663"/>
          <p14:tracePt t="94474" x="8231188" y="3128963"/>
          <p14:tracePt t="94474" x="8231188" y="3116263"/>
          <p14:tracePt t="94490" x="8218488" y="3116263"/>
          <p14:tracePt t="94491" x="8218488" y="3103563"/>
          <p14:tracePt t="94507" x="8205788" y="3103563"/>
          <p14:tracePt t="94525" x="8193088" y="3103563"/>
          <p14:tracePt t="94573" x="8167688" y="3090863"/>
          <p14:tracePt t="94590" x="8156575" y="3078163"/>
          <p14:tracePt t="94637" x="8131175" y="3078163"/>
          <p14:tracePt t="94653" x="8105775" y="3078163"/>
          <p14:tracePt t="94677" x="8093075" y="3078163"/>
          <p14:tracePt t="94693" x="8080375" y="3078163"/>
          <p14:tracePt t="94725" x="8080375" y="3065463"/>
          <p14:tracePt t="94765" x="8067675" y="3065463"/>
          <p14:tracePt t="94774" x="8054975" y="3065463"/>
          <p14:tracePt t="94790" x="8031163" y="3041650"/>
          <p14:tracePt t="94807" x="8005763" y="3028950"/>
          <p14:tracePt t="94824" x="7993063" y="3028950"/>
          <p14:tracePt t="94824" x="7967663" y="3016250"/>
          <p14:tracePt t="94840" x="7954963" y="3016250"/>
          <p14:tracePt t="94841" x="7931150" y="3003550"/>
          <p14:tracePt t="94857" x="7905750" y="2990850"/>
          <p14:tracePt t="94858" x="7867650" y="2978150"/>
          <p14:tracePt t="94874" x="7854950" y="2978150"/>
          <p14:tracePt t="94874" x="7843838" y="2978150"/>
          <p14:tracePt t="94890" x="7793038" y="2952750"/>
          <p14:tracePt t="94891" x="7780338" y="2952750"/>
          <p14:tracePt t="94892" x="7767638" y="2952750"/>
          <p14:tracePt t="94907" x="7742238" y="2952750"/>
          <p14:tracePt t="94909" x="7731125" y="2952750"/>
          <p14:tracePt t="94924" x="7705725" y="2941638"/>
          <p14:tracePt t="94940" x="7693025" y="2941638"/>
          <p14:tracePt t="94941" x="7680325" y="2941638"/>
          <p14:tracePt t="94957" x="7667625" y="2941638"/>
          <p14:tracePt t="94957" x="7654925" y="2941638"/>
          <p14:tracePt t="94973" x="7631113" y="2941638"/>
          <p14:tracePt t="94990" x="7618413" y="2941638"/>
          <p14:tracePt t="95007" x="7605713" y="2941638"/>
          <p14:tracePt t="95007" x="7593013" y="2941638"/>
          <p14:tracePt t="95024" x="7567613" y="2941638"/>
          <p14:tracePt t="95040" x="7542213" y="2941638"/>
          <p14:tracePt t="95041" x="7531100" y="2941638"/>
          <p14:tracePt t="95057" x="7518400" y="2941638"/>
          <p14:tracePt t="95058" x="7505700" y="2941638"/>
          <p14:tracePt t="95074" x="7480300" y="2952750"/>
          <p14:tracePt t="95090" x="7467600" y="2965450"/>
          <p14:tracePt t="95091" x="7454900" y="2965450"/>
          <p14:tracePt t="95107" x="7442200" y="2978150"/>
          <p14:tracePt t="95107" x="7429500" y="2978150"/>
          <p14:tracePt t="95109" x="7418388" y="2990850"/>
          <p14:tracePt t="95125" x="7405688" y="3003550"/>
          <p14:tracePt t="95141" x="7380288" y="3016250"/>
          <p14:tracePt t="95157" x="7367588" y="3028950"/>
          <p14:tracePt t="95158" x="7354888" y="3041650"/>
          <p14:tracePt t="95174" x="7342188" y="3041650"/>
          <p14:tracePt t="95190" x="7329488" y="3054350"/>
          <p14:tracePt t="95191" x="7318375" y="3054350"/>
          <p14:tracePt t="95208" x="7305675" y="3078163"/>
          <p14:tracePt t="95228" x="7280275" y="3090863"/>
          <p14:tracePt t="95240" x="7280275" y="3103563"/>
          <p14:tracePt t="95257" x="7267575" y="3116263"/>
          <p14:tracePt t="95274" x="7254875" y="3128963"/>
          <p14:tracePt t="95290" x="7242175" y="3141663"/>
          <p14:tracePt t="95291" x="7242175" y="3154363"/>
          <p14:tracePt t="95307" x="7229475" y="3154363"/>
          <p14:tracePt t="95308" x="7218363" y="3178175"/>
          <p14:tracePt t="95309" x="7205663" y="3178175"/>
          <p14:tracePt t="95324" x="7205663" y="3203575"/>
          <p14:tracePt t="95325" x="7205663" y="3216275"/>
          <p14:tracePt t="95340" x="7180263" y="3241675"/>
          <p14:tracePt t="95341" x="7167563" y="3267075"/>
          <p14:tracePt t="95357" x="7167563" y="3278188"/>
          <p14:tracePt t="95358" x="7154863" y="3290888"/>
          <p14:tracePt t="95374" x="7154863" y="3303588"/>
          <p14:tracePt t="95375" x="7142163" y="3316288"/>
          <p14:tracePt t="95390" x="7129463" y="3328988"/>
          <p14:tracePt t="95407" x="7118350" y="3341688"/>
          <p14:tracePt t="95423" x="7118350" y="3354388"/>
          <p14:tracePt t="95424" x="7118350" y="3378200"/>
          <p14:tracePt t="95440" x="7118350" y="3390900"/>
          <p14:tracePt t="95461" x="7105650" y="3416300"/>
          <p14:tracePt t="95474" x="7105650" y="3429000"/>
          <p14:tracePt t="95490" x="7092950" y="3454400"/>
          <p14:tracePt t="95491" x="7092950" y="3467100"/>
          <p14:tracePt t="95493" x="7092950" y="3479800"/>
          <p14:tracePt t="95507" x="7092950" y="3490913"/>
          <p14:tracePt t="95508" x="7092950" y="3503613"/>
          <p14:tracePt t="95523" x="7092950" y="3516313"/>
          <p14:tracePt t="95525" x="7092950" y="3554413"/>
          <p14:tracePt t="95540" x="7092950" y="3567113"/>
          <p14:tracePt t="95541" x="7092950" y="3590925"/>
          <p14:tracePt t="95557" x="7092950" y="3629025"/>
          <p14:tracePt t="95557" x="7105650" y="3641725"/>
          <p14:tracePt t="95573" x="7142163" y="3679825"/>
          <p14:tracePt t="95574" x="7142163" y="3716338"/>
          <p14:tracePt t="95590" x="7154863" y="3741738"/>
          <p14:tracePt t="95591" x="7167563" y="3767138"/>
          <p14:tracePt t="95607" x="7180263" y="3779838"/>
          <p14:tracePt t="95608" x="7192963" y="3816350"/>
          <p14:tracePt t="95624" x="7205663" y="3829050"/>
          <p14:tracePt t="95625" x="7218363" y="3854450"/>
          <p14:tracePt t="95640" x="7242175" y="3867150"/>
          <p14:tracePt t="95641" x="7242175" y="3879850"/>
          <p14:tracePt t="95657" x="7242175" y="3892550"/>
          <p14:tracePt t="95658" x="7254875" y="3905250"/>
          <p14:tracePt t="95673" x="7267575" y="3916363"/>
          <p14:tracePt t="95690" x="7280275" y="3929063"/>
          <p14:tracePt t="95691" x="7292975" y="3954463"/>
          <p14:tracePt t="95693" x="7305675" y="3967163"/>
          <p14:tracePt t="95707" x="7329488" y="3992563"/>
          <p14:tracePt t="95724" x="7354888" y="4017963"/>
          <p14:tracePt t="95725" x="7392988" y="4029075"/>
          <p14:tracePt t="95740" x="7405688" y="4054475"/>
          <p14:tracePt t="95741" x="7442200" y="4079875"/>
          <p14:tracePt t="95757" x="7493000" y="4105275"/>
          <p14:tracePt t="95758" x="7531100" y="4141788"/>
          <p14:tracePt t="95773" x="7554913" y="4167188"/>
          <p14:tracePt t="95774" x="7593013" y="4192588"/>
          <p14:tracePt t="95790" x="7667625" y="4230688"/>
          <p14:tracePt t="95791" x="7731125" y="4254500"/>
          <p14:tracePt t="95807" x="7818438" y="4305300"/>
          <p14:tracePt t="95807" x="7893050" y="4330700"/>
          <p14:tracePt t="95823" x="7967663" y="4367213"/>
          <p14:tracePt t="95824" x="8005763" y="4379913"/>
          <p14:tracePt t="95840" x="8054975" y="4405313"/>
          <p14:tracePt t="95841" x="8093075" y="4430713"/>
          <p14:tracePt t="95857" x="8118475" y="4430713"/>
          <p14:tracePt t="95858" x="8143875" y="4443413"/>
          <p14:tracePt t="95873" x="8156575" y="4454525"/>
          <p14:tracePt t="95874" x="8167688" y="4454525"/>
          <p14:tracePt t="95890" x="8180388" y="4454525"/>
          <p14:tracePt t="95907" x="8193088" y="4467225"/>
          <p14:tracePt t="95907" x="8205788" y="4467225"/>
          <p14:tracePt t="95909" x="8218488" y="4467225"/>
          <p14:tracePt t="95923" x="8218488" y="4479925"/>
          <p14:tracePt t="96109" x="8231188" y="4479925"/>
          <p14:tracePt t="96133" x="8231188" y="4467225"/>
          <p14:tracePt t="96141" x="8231188" y="4454525"/>
          <p14:tracePt t="96157" x="8231188" y="4443413"/>
          <p14:tracePt t="96157" x="8231188" y="4430713"/>
          <p14:tracePt t="96173" x="8231188" y="4418013"/>
          <p14:tracePt t="96174" x="8231188" y="4405313"/>
          <p14:tracePt t="96190" x="8231188" y="4392613"/>
          <p14:tracePt t="96191" x="8231188" y="4367213"/>
          <p14:tracePt t="96208" x="8218488" y="4341813"/>
          <p14:tracePt t="96224" x="8218488" y="4318000"/>
          <p14:tracePt t="96244" x="8205788" y="4305300"/>
          <p14:tracePt t="96245" x="8205788" y="4279900"/>
          <p14:tracePt t="96261" x="8205788" y="4267200"/>
          <p14:tracePt t="96273" x="8193088" y="4241800"/>
          <p14:tracePt t="96290" x="8193088" y="4230688"/>
          <p14:tracePt t="96307" x="8180388" y="4217988"/>
          <p14:tracePt t="96307" x="8180388" y="4205288"/>
          <p14:tracePt t="96323" x="8167688" y="4179888"/>
          <p14:tracePt t="96340" x="8167688" y="4167188"/>
          <p14:tracePt t="96357" x="8167688" y="4154488"/>
          <p14:tracePt t="96373" x="8167688" y="4129088"/>
          <p14:tracePt t="96390" x="8156575" y="4105275"/>
          <p14:tracePt t="96407" x="8143875" y="4079875"/>
          <p14:tracePt t="96423" x="8143875" y="4067175"/>
          <p14:tracePt t="96440" x="8143875" y="4054475"/>
          <p14:tracePt t="96457" x="8143875" y="4041775"/>
          <p14:tracePt t="96477" x="8131175" y="4029075"/>
          <p14:tracePt t="96677" x="8131175" y="4017963"/>
          <p14:tracePt t="96690" x="8131175" y="4005263"/>
          <p14:tracePt t="96707" x="8118475" y="3979863"/>
          <p14:tracePt t="96708" x="8118475" y="3967163"/>
          <p14:tracePt t="96723" x="8118475" y="3954463"/>
          <p14:tracePt t="96725" x="8118475" y="3941763"/>
          <p14:tracePt t="96740" x="8118475" y="3905250"/>
          <p14:tracePt t="96741" x="8118475" y="3892550"/>
          <p14:tracePt t="96757" x="8118475" y="3879850"/>
          <p14:tracePt t="96757" x="8118475" y="3841750"/>
          <p14:tracePt t="96773" x="8118475" y="3816350"/>
          <p14:tracePt t="96774" x="8118475" y="3779838"/>
          <p14:tracePt t="96790" x="8118475" y="3767138"/>
          <p14:tracePt t="96791" x="8118475" y="3729038"/>
          <p14:tracePt t="96807" x="8118475" y="3703638"/>
          <p14:tracePt t="96807" x="8118475" y="3679825"/>
          <p14:tracePt t="96823" x="8118475" y="3641725"/>
          <p14:tracePt t="96824" x="8118475" y="3629025"/>
          <p14:tracePt t="96840" x="8118475" y="3603625"/>
          <p14:tracePt t="96841" x="8118475" y="3590925"/>
          <p14:tracePt t="96857" x="8118475" y="3554413"/>
          <p14:tracePt t="96857" x="8118475" y="3516313"/>
          <p14:tracePt t="96873" x="8118475" y="3490913"/>
          <p14:tracePt t="96874" x="8118475" y="3467100"/>
          <p14:tracePt t="96890" x="8118475" y="3429000"/>
          <p14:tracePt t="96891" x="8118475" y="3416300"/>
          <p14:tracePt t="96907" x="8118475" y="3378200"/>
          <p14:tracePt t="96907" x="8118475" y="3354388"/>
          <p14:tracePt t="96909" x="8118475" y="3341688"/>
          <p14:tracePt t="96923" x="8118475" y="3328988"/>
          <p14:tracePt t="96925" x="8093075" y="3290888"/>
          <p14:tracePt t="96940" x="8093075" y="3278188"/>
          <p14:tracePt t="96941" x="8093075" y="3267075"/>
          <p14:tracePt t="96957" x="8093075" y="3241675"/>
          <p14:tracePt t="96981" x="8093075" y="3228975"/>
          <p14:tracePt t="96990" x="8093075" y="3216275"/>
          <p14:tracePt t="97007" x="8080375" y="3203575"/>
          <p14:tracePt t="97029" x="8054975" y="3190875"/>
          <p14:tracePt t="97045" x="8018463" y="3165475"/>
          <p14:tracePt t="97057" x="7993063" y="3154363"/>
          <p14:tracePt t="97073" x="7980363" y="3154363"/>
          <p14:tracePt t="97074" x="7967663" y="3154363"/>
          <p14:tracePt t="97090" x="7943850" y="3154363"/>
          <p14:tracePt t="97107" x="7931150" y="3154363"/>
          <p14:tracePt t="97107" x="7905750" y="3141663"/>
          <p14:tracePt t="97108" x="7880350" y="3141663"/>
          <p14:tracePt t="97123" x="7843838" y="3141663"/>
          <p14:tracePt t="97125" x="7831138" y="3141663"/>
          <p14:tracePt t="97142" x="7754938" y="3141663"/>
          <p14:tracePt t="97157" x="7705725" y="3141663"/>
          <p14:tracePt t="97159" x="7667625" y="3141663"/>
          <p14:tracePt t="97177" x="7631113" y="3141663"/>
          <p14:tracePt t="97178" x="7580313" y="3141663"/>
          <p14:tracePt t="97190" x="7542213" y="3165475"/>
          <p14:tracePt t="97191" x="7518400" y="3165475"/>
          <p14:tracePt t="97207" x="7480300" y="3178175"/>
          <p14:tracePt t="97207" x="7429500" y="3216275"/>
          <p14:tracePt t="97223" x="7418388" y="3228975"/>
          <p14:tracePt t="97224" x="7380288" y="3267075"/>
          <p14:tracePt t="97240" x="7367588" y="3278188"/>
          <p14:tracePt t="97241" x="7329488" y="3328988"/>
          <p14:tracePt t="97257" x="7305675" y="3367088"/>
          <p14:tracePt t="97257" x="7292975" y="3378200"/>
          <p14:tracePt t="97273" x="7267575" y="3441700"/>
          <p14:tracePt t="97274" x="7267575" y="3479800"/>
          <p14:tracePt t="97290" x="7254875" y="3529013"/>
          <p14:tracePt t="97291" x="7242175" y="3590925"/>
          <p14:tracePt t="97292" x="7242175" y="3654425"/>
          <p14:tracePt t="97307" x="7242175" y="3692525"/>
          <p14:tracePt t="97323" x="7242175" y="3754438"/>
          <p14:tracePt t="97324" x="7242175" y="3816350"/>
          <p14:tracePt t="97325" x="7242175" y="3867150"/>
          <p14:tracePt t="97340" x="7242175" y="3905250"/>
          <p14:tracePt t="97341" x="7242175" y="3954463"/>
          <p14:tracePt t="97357" x="7242175" y="3992563"/>
          <p14:tracePt t="97357" x="7242175" y="4005263"/>
          <p14:tracePt t="97373" x="7267575" y="4067175"/>
          <p14:tracePt t="97374" x="7292975" y="4092575"/>
          <p14:tracePt t="97390" x="7292975" y="4105275"/>
          <p14:tracePt t="97391" x="7305675" y="4154488"/>
          <p14:tracePt t="97407" x="7342188" y="4192588"/>
          <p14:tracePt t="97423" x="7354888" y="4205288"/>
          <p14:tracePt t="97424" x="7367588" y="4205288"/>
          <p14:tracePt t="97440" x="7380288" y="4230688"/>
          <p14:tracePt t="97476" x="7392988" y="4230688"/>
          <p14:tracePt t="97541" x="7405688" y="4230688"/>
          <p14:tracePt t="97557" x="7418388" y="4230688"/>
          <p14:tracePt t="97581" x="7429500" y="4230688"/>
          <p14:tracePt t="97590" x="7442200" y="4230688"/>
          <p14:tracePt t="97607" x="7454900" y="4230688"/>
          <p14:tracePt t="97607" x="7467600" y="4230688"/>
          <p14:tracePt t="97623" x="7480300" y="4230688"/>
          <p14:tracePt t="97624" x="7505700" y="4230688"/>
          <p14:tracePt t="97640" x="7518400" y="4230688"/>
          <p14:tracePt t="97640" x="7542213" y="4217988"/>
          <p14:tracePt t="97656" x="7554913" y="4217988"/>
          <p14:tracePt t="97657" x="7593013" y="4217988"/>
          <p14:tracePt t="97673" x="7631113" y="4217988"/>
          <p14:tracePt t="97690" x="7667625" y="4205288"/>
          <p14:tracePt t="97690" x="7680325" y="4205288"/>
          <p14:tracePt t="97706" x="7705725" y="4192588"/>
          <p14:tracePt t="97723" x="7718425" y="4179888"/>
          <p14:tracePt t="97724" x="7731125" y="4179888"/>
          <p14:tracePt t="97756" x="7754938" y="4154488"/>
          <p14:tracePt t="97780" x="7754938" y="4141788"/>
          <p14:tracePt t="97797" x="7754938" y="4129088"/>
          <p14:tracePt t="97806" x="7754938" y="4117975"/>
          <p14:tracePt t="97837" x="7754938" y="4105275"/>
          <p14:tracePt t="97845" x="7754938" y="4092575"/>
          <p14:tracePt t="97857" x="7742238" y="4079875"/>
          <p14:tracePt t="97873" x="7731125" y="4067175"/>
          <p14:tracePt t="97890" x="7718425" y="4067175"/>
          <p14:tracePt t="97890" x="7705725" y="4054475"/>
          <p14:tracePt t="97892" x="7693025" y="4041775"/>
          <p14:tracePt t="97907" x="7680325" y="4041775"/>
          <p14:tracePt t="98389" x="7667625" y="4041775"/>
          <p14:tracePt t="98461" x="7654925" y="4041775"/>
          <p14:tracePt t="100205" x="7642225" y="4041775"/>
          <p14:tracePt t="100223" x="7631113" y="4041775"/>
          <p14:tracePt t="100240" x="7605713" y="4041775"/>
          <p14:tracePt t="100256" x="7593013" y="4041775"/>
          <p14:tracePt t="100273" x="7567613" y="4041775"/>
          <p14:tracePt t="100290" x="7554913" y="4041775"/>
          <p14:tracePt t="100306" x="7542213" y="4041775"/>
          <p14:tracePt t="100307" x="7531100" y="4041775"/>
          <p14:tracePt t="100323" x="7518400" y="4041775"/>
          <p14:tracePt t="100372" x="7505700" y="4041775"/>
          <p14:tracePt t="100661" x="7493000" y="4041775"/>
          <p14:tracePt t="100684" x="7493000" y="4029075"/>
          <p14:tracePt t="100693" x="7480300" y="4029075"/>
          <p14:tracePt t="100708" x="7454900" y="4029075"/>
          <p14:tracePt t="100725" x="7442200" y="4029075"/>
          <p14:tracePt t="100748" x="7418388" y="4029075"/>
          <p14:tracePt t="100797" x="7405688" y="4005263"/>
          <p14:tracePt t="100812" x="7380288" y="4005263"/>
          <p14:tracePt t="100823" x="7367588" y="4005263"/>
          <p14:tracePt t="100840" x="7354888" y="4005263"/>
          <p14:tracePt t="100840" x="7342188" y="4005263"/>
          <p14:tracePt t="100856" x="7329488" y="4005263"/>
          <p14:tracePt t="100857" x="7318375" y="3992563"/>
          <p14:tracePt t="100873" x="7292975" y="3992563"/>
          <p14:tracePt t="100873" x="7267575" y="3979863"/>
          <p14:tracePt t="100890" x="7229475" y="3967163"/>
          <p14:tracePt t="100890" x="7192963" y="3954463"/>
          <p14:tracePt t="100906" x="7180263" y="3954463"/>
          <p14:tracePt t="100907" x="7154863" y="3941763"/>
          <p14:tracePt t="100908" x="7105650" y="3929063"/>
          <p14:tracePt t="100923" x="7067550" y="3916363"/>
          <p14:tracePt t="100924" x="7054850" y="3916363"/>
          <p14:tracePt t="100940" x="7005638" y="3892550"/>
          <p14:tracePt t="100941" x="6980238" y="3879850"/>
          <p14:tracePt t="100957" x="6929438" y="3854450"/>
          <p14:tracePt t="100958" x="6880225" y="3841750"/>
          <p14:tracePt t="100973" x="6805613" y="3803650"/>
          <p14:tracePt t="100973" x="6716713" y="3779838"/>
          <p14:tracePt t="100990" x="6642100" y="3754438"/>
          <p14:tracePt t="100990" x="6592888" y="3729038"/>
          <p14:tracePt t="101006" x="6503988" y="3703638"/>
          <p14:tracePt t="101007" x="6380163" y="3667125"/>
          <p14:tracePt t="101023" x="6303963" y="3654425"/>
          <p14:tracePt t="101023" x="6191250" y="3603625"/>
          <p14:tracePt t="101040" x="6103938" y="3579813"/>
          <p14:tracePt t="101040" x="5991225" y="3541713"/>
          <p14:tracePt t="101056" x="5929313" y="3516313"/>
          <p14:tracePt t="101057" x="5842000" y="3503613"/>
          <p14:tracePt t="101073" x="5754688" y="3467100"/>
          <p14:tracePt t="101073" x="5665788" y="3441700"/>
          <p14:tracePt t="101090" x="5591175" y="3416300"/>
          <p14:tracePt t="101090" x="5541963" y="3403600"/>
          <p14:tracePt t="101092" x="5478463" y="3378200"/>
          <p14:tracePt t="101106" x="5441950" y="3378200"/>
          <p14:tracePt t="101108" x="5391150" y="3367088"/>
          <p14:tracePt t="101123" x="5365750" y="3341688"/>
          <p14:tracePt t="101125" x="5353050" y="3341688"/>
          <p14:tracePt t="101140" x="5316538" y="3328988"/>
          <p14:tracePt t="101140" x="5291138" y="3316288"/>
          <p14:tracePt t="101156" x="5265738" y="3316288"/>
          <p14:tracePt t="101173" x="5253038" y="3316288"/>
          <p14:tracePt t="101173" x="5216525" y="3316288"/>
          <p14:tracePt t="101190" x="5203825" y="3303588"/>
          <p14:tracePt t="101191" x="5165725" y="3303588"/>
          <p14:tracePt t="101207" x="5116513" y="3290888"/>
          <p14:tracePt t="101208" x="5103813" y="3290888"/>
          <p14:tracePt t="101227" x="5065713" y="3290888"/>
          <p14:tracePt t="101227" x="5040313" y="3290888"/>
          <p14:tracePt t="101229" x="5029200" y="3290888"/>
          <p14:tracePt t="101240" x="5016500" y="3290888"/>
          <p14:tracePt t="101256" x="4978400" y="3267075"/>
          <p14:tracePt t="101257" x="4929188" y="3267075"/>
          <p14:tracePt t="101273" x="4891088" y="3254375"/>
          <p14:tracePt t="101274" x="4852988" y="3254375"/>
          <p14:tracePt t="101289" x="4803775" y="3254375"/>
          <p14:tracePt t="101290" x="4778375" y="3254375"/>
          <p14:tracePt t="101306" x="4740275" y="3254375"/>
          <p14:tracePt t="101307" x="4665663" y="3216275"/>
          <p14:tracePt t="101308" x="4640263" y="3203575"/>
          <p14:tracePt t="101323" x="4578350" y="3203575"/>
          <p14:tracePt t="101325" x="4527550" y="3178175"/>
          <p14:tracePt t="101340" x="4478338" y="3178175"/>
          <p14:tracePt t="101341" x="4440238" y="3165475"/>
          <p14:tracePt t="101356" x="4403725" y="3154363"/>
          <p14:tracePt t="101358" x="4365625" y="3128963"/>
          <p14:tracePt t="101373" x="4314825" y="3103563"/>
          <p14:tracePt t="101373" x="4278313" y="3103563"/>
          <p14:tracePt t="101390" x="4265613" y="3090863"/>
          <p14:tracePt t="101390" x="4240213" y="3078163"/>
          <p14:tracePt t="101406" x="4203700" y="3065463"/>
          <p14:tracePt t="101407" x="4178300" y="3054350"/>
          <p14:tracePt t="101423" x="4165600" y="3054350"/>
          <p14:tracePt t="101423" x="4152900" y="3054350"/>
          <p14:tracePt t="101440" x="4140200" y="3041650"/>
          <p14:tracePt t="101440" x="4127500" y="3041650"/>
          <p14:tracePt t="101456" x="4114800" y="3041650"/>
          <p14:tracePt t="101473" x="4103688" y="3041650"/>
          <p14:tracePt t="101473" x="4090988" y="3016250"/>
          <p14:tracePt t="101489" x="4065588" y="3016250"/>
          <p14:tracePt t="101506" x="4040188" y="3003550"/>
          <p14:tracePt t="101508" x="4027488" y="3003550"/>
          <p14:tracePt t="101540" x="4014788" y="3003550"/>
          <p14:tracePt t="101540" x="3990975" y="2990850"/>
          <p14:tracePt t="101557" x="3978275" y="2990850"/>
          <p14:tracePt t="101613" x="3952875" y="2978150"/>
          <p14:tracePt t="101653" x="3940175" y="2978150"/>
          <p14:tracePt t="101677" x="3927475" y="2965450"/>
          <p14:tracePt t="101701" x="3890963" y="2965450"/>
          <p14:tracePt t="101717" x="3878263" y="2965450"/>
          <p14:tracePt t="101724" x="3865563" y="2965450"/>
          <p14:tracePt t="101740" x="3852863" y="2952750"/>
          <p14:tracePt t="101757" x="3814763" y="2928938"/>
          <p14:tracePt t="101773" x="3802063" y="2928938"/>
          <p14:tracePt t="101773" x="3765550" y="2928938"/>
          <p14:tracePt t="101789" x="3752850" y="2916238"/>
          <p14:tracePt t="101790" x="3727450" y="2903538"/>
          <p14:tracePt t="101806" x="3689350" y="2890838"/>
          <p14:tracePt t="101807" x="3665538" y="2890838"/>
          <p14:tracePt t="101823" x="3614738" y="2878138"/>
          <p14:tracePt t="101823" x="3589338" y="2865438"/>
          <p14:tracePt t="101839" x="3565525" y="2865438"/>
          <p14:tracePt t="101840" x="3514725" y="2852738"/>
          <p14:tracePt t="101856" x="3502025" y="2852738"/>
          <p14:tracePt t="101873" x="3489325" y="2852738"/>
          <p14:tracePt t="102028" x="3478213" y="2852738"/>
          <p14:tracePt t="102045" x="3489325" y="2865438"/>
          <p14:tracePt t="102056" x="3514725" y="2865438"/>
          <p14:tracePt t="102073" x="3527425" y="2865438"/>
          <p14:tracePt t="102089" x="3540125" y="2865438"/>
          <p14:tracePt t="102090" x="3552825" y="2865438"/>
          <p14:tracePt t="102108" x="3565525" y="2878138"/>
          <p14:tracePt t="102125" x="3578225" y="2878138"/>
          <p14:tracePt t="102141" x="3602038" y="2878138"/>
          <p14:tracePt t="102157" x="3614738" y="2890838"/>
          <p14:tracePt t="102177" x="3652838" y="2890838"/>
          <p14:tracePt t="102178" x="3678238" y="2890838"/>
          <p14:tracePt t="102189" x="3702050" y="2890838"/>
          <p14:tracePt t="102190" x="3727450" y="2916238"/>
          <p14:tracePt t="102206" x="3740150" y="2916238"/>
          <p14:tracePt t="102223" x="3765550" y="2928938"/>
          <p14:tracePt t="102239" x="3778250" y="2928938"/>
          <p14:tracePt t="102256" x="3802063" y="2928938"/>
          <p14:tracePt t="102724" x="3802063" y="2941638"/>
          <p14:tracePt t="102772" x="3790950" y="2941638"/>
          <p14:tracePt t="102789" x="3778250" y="2941638"/>
          <p14:tracePt t="102820" x="3765550" y="2941638"/>
          <p14:tracePt t="102828" x="3752850" y="2941638"/>
          <p14:tracePt t="102844" x="3740150" y="2941638"/>
          <p14:tracePt t="102861" x="3727450" y="2941638"/>
          <p14:tracePt t="102873" x="3727450" y="2952750"/>
          <p14:tracePt t="102889" x="3714750" y="2952750"/>
          <p14:tracePt t="102916" x="3702050" y="2952750"/>
          <p14:tracePt t="102956" x="3689350" y="2952750"/>
          <p14:tracePt t="102973" x="3678238" y="2952750"/>
          <p14:tracePt t="102989" x="3665538" y="2965450"/>
          <p14:tracePt t="103068" x="3652838" y="2965450"/>
          <p14:tracePt t="103092" x="3640138" y="2965450"/>
          <p14:tracePt t="103125" x="3627438" y="2965450"/>
          <p14:tracePt t="103172" x="3614738" y="2965450"/>
          <p14:tracePt t="103189" x="3602038" y="2965450"/>
          <p14:tracePt t="103348" x="3589338" y="2965450"/>
          <p14:tracePt t="103372" x="3578225" y="2965450"/>
          <p14:tracePt t="103389" x="3565525" y="2965450"/>
          <p14:tracePt t="103406" x="3552825" y="2965450"/>
          <p14:tracePt t="103423" x="3540125" y="2965450"/>
          <p14:tracePt t="103439" x="3514725" y="2965450"/>
          <p14:tracePt t="103460" x="3514725" y="2952750"/>
          <p14:tracePt t="103473" x="3502025" y="2952750"/>
          <p14:tracePt t="103489" x="3489325" y="2952750"/>
          <p14:tracePt t="103506" x="3478213" y="2952750"/>
          <p14:tracePt t="103523" x="3465513" y="2952750"/>
          <p14:tracePt t="103539" x="3452813" y="2952750"/>
          <p14:tracePt t="103556" x="3440113" y="2952750"/>
          <p14:tracePt t="103573" x="3427413" y="2952750"/>
          <p14:tracePt t="103589" x="3402013" y="2941638"/>
          <p14:tracePt t="103644" x="3389313" y="2941638"/>
          <p14:tracePt t="103676" x="3376613" y="2941638"/>
          <p14:tracePt t="103708" x="3365500" y="2941638"/>
          <p14:tracePt t="103748" x="3352800" y="2941638"/>
          <p14:tracePt t="104028" x="3340100" y="2941638"/>
          <p14:tracePt t="104044" x="3327400" y="2941638"/>
          <p14:tracePt t="104084" x="3302000" y="2916238"/>
          <p14:tracePt t="104100" x="3276600" y="2916238"/>
          <p14:tracePt t="104116" x="3252788" y="2916238"/>
          <p14:tracePt t="104156" x="3240088" y="2903538"/>
          <p14:tracePt t="104228" x="3214688" y="2903538"/>
          <p14:tracePt t="104276" x="3201988" y="2903538"/>
          <p14:tracePt t="104293" x="3189288" y="2878138"/>
          <p14:tracePt t="104308" x="3165475" y="2878138"/>
          <p14:tracePt t="104333" x="3152775" y="2865438"/>
          <p14:tracePt t="104340" x="3140075" y="2852738"/>
          <p14:tracePt t="104364" x="3114675" y="2852738"/>
          <p14:tracePt t="104380" x="3101975" y="2840038"/>
          <p14:tracePt t="104396" x="3089275" y="2828925"/>
          <p14:tracePt t="104420" x="3076575" y="2828925"/>
          <p14:tracePt t="104788" x="3052763" y="2828925"/>
          <p14:tracePt t="104806" x="3040063" y="2828925"/>
          <p14:tracePt t="104823" x="3014663" y="2828925"/>
          <p14:tracePt t="104823" x="3001963" y="2828925"/>
          <p14:tracePt t="104839" x="2976563" y="2816225"/>
          <p14:tracePt t="104840" x="2963863" y="2816225"/>
          <p14:tracePt t="104856" x="2952750" y="2816225"/>
          <p14:tracePt t="104856" x="2927350" y="2816225"/>
          <p14:tracePt t="104872" x="2901950" y="2803525"/>
          <p14:tracePt t="104873" x="2876550" y="2803525"/>
          <p14:tracePt t="104889" x="2863850" y="2803525"/>
          <p14:tracePt t="104890" x="2840038" y="2790825"/>
          <p14:tracePt t="104892" x="2827338" y="2790825"/>
          <p14:tracePt t="104906" x="2801938" y="2790825"/>
          <p14:tracePt t="104923" x="2789238" y="2790825"/>
          <p14:tracePt t="104923" x="2763838" y="2790825"/>
          <p14:tracePt t="104924" x="2740025" y="2778125"/>
          <p14:tracePt t="104939" x="2714625" y="2778125"/>
          <p14:tracePt t="104940" x="2701925" y="2778125"/>
          <p14:tracePt t="104957" x="2676525" y="2778125"/>
          <p14:tracePt t="104973" x="2663825" y="2778125"/>
          <p14:tracePt t="104989" x="2651125" y="2778125"/>
          <p14:tracePt t="105006" x="2640013" y="2778125"/>
          <p14:tracePt t="105006" x="2627313" y="2778125"/>
          <p14:tracePt t="105022" x="2614613" y="2778125"/>
          <p14:tracePt t="105023" x="2601913" y="2778125"/>
          <p14:tracePt t="105039" x="2576513" y="2778125"/>
          <p14:tracePt t="105056" x="2551113" y="2778125"/>
          <p14:tracePt t="105072" x="2540000" y="2778125"/>
          <p14:tracePt t="105089" x="2514600" y="2778125"/>
          <p14:tracePt t="105106" x="2501900" y="2778125"/>
          <p14:tracePt t="105122" x="2476500" y="2778125"/>
          <p14:tracePt t="105123" x="2463800" y="2778125"/>
          <p14:tracePt t="105125" x="2451100" y="2778125"/>
          <p14:tracePt t="105139" x="2439988" y="2778125"/>
          <p14:tracePt t="105140" x="2427288" y="2790825"/>
          <p14:tracePt t="105156" x="2414588" y="2790825"/>
          <p14:tracePt t="105157" x="2389188" y="2803525"/>
          <p14:tracePt t="105173" x="2376488" y="2803525"/>
          <p14:tracePt t="105189" x="2351088" y="2816225"/>
          <p14:tracePt t="105190" x="2327275" y="2840038"/>
          <p14:tracePt t="105207" x="2314575" y="2840038"/>
          <p14:tracePt t="105226" x="2289175" y="2852738"/>
          <p14:tracePt t="105292" x="2276475" y="2852738"/>
          <p14:tracePt t="105316" x="2263775" y="2852738"/>
          <p14:tracePt t="105332" x="2251075" y="2852738"/>
          <p14:tracePt t="105356" x="2238375" y="2865438"/>
          <p14:tracePt t="105372" x="2227263" y="2865438"/>
          <p14:tracePt t="105389" x="2214563" y="2865438"/>
          <p14:tracePt t="105406" x="2201863" y="2865438"/>
          <p14:tracePt t="105422" x="2189163" y="2865438"/>
          <p14:tracePt t="105439" x="2189163" y="2878138"/>
          <p14:tracePt t="105484" x="2176463" y="2878138"/>
          <p14:tracePt t="105804" x="2163763" y="2878138"/>
          <p14:tracePt t="105828" x="2151063" y="2878138"/>
          <p14:tracePt t="106452" x="2138363" y="2878138"/>
          <p14:tracePt t="107548" x="2127250" y="2878138"/>
          <p14:tracePt t="107556" x="2114550" y="2890838"/>
          <p14:tracePt t="107636" x="2101850" y="2890838"/>
          <p14:tracePt t="107660" x="2089150" y="2890838"/>
          <p14:tracePt t="107676" x="2076450" y="2890838"/>
          <p14:tracePt t="107700" x="2063750" y="2890838"/>
          <p14:tracePt t="107716" x="2051050" y="2890838"/>
          <p14:tracePt t="107724" x="2038350" y="2890838"/>
          <p14:tracePt t="107740" x="2025650" y="2903538"/>
          <p14:tracePt t="107756" x="2014538" y="2903538"/>
          <p14:tracePt t="107772" x="2001838" y="2903538"/>
          <p14:tracePt t="107789" x="1989138" y="2903538"/>
          <p14:tracePt t="107805" x="1976438" y="2903538"/>
          <p14:tracePt t="107806" x="1963738" y="2903538"/>
          <p14:tracePt t="107822" x="1938338" y="2903538"/>
          <p14:tracePt t="107839" x="1925638" y="2903538"/>
          <p14:tracePt t="107855" x="1901825" y="2916238"/>
          <p14:tracePt t="107884" x="1889125" y="2916238"/>
          <p14:tracePt t="107908" x="1876425" y="2916238"/>
          <p14:tracePt t="107922" x="1863725" y="2916238"/>
          <p14:tracePt t="107939" x="1851025" y="2916238"/>
          <p14:tracePt t="107940" x="1838325" y="2928938"/>
          <p14:tracePt t="107955" x="1825625" y="2928938"/>
          <p14:tracePt t="107956" x="1814513" y="2928938"/>
          <p14:tracePt t="107973" x="1801813" y="2928938"/>
          <p14:tracePt t="107989" x="1776413" y="2928938"/>
          <p14:tracePt t="108005" x="1763713" y="2941638"/>
          <p14:tracePt t="108028" x="1738313" y="2941638"/>
          <p14:tracePt t="108044" x="1725613" y="2941638"/>
          <p14:tracePt t="108068" x="1701800" y="2941638"/>
          <p14:tracePt t="108084" x="1689100" y="2941638"/>
          <p14:tracePt t="108100" x="1663700" y="2941638"/>
          <p14:tracePt t="108116" x="1651000" y="2941638"/>
          <p14:tracePt t="108133" x="1625600" y="2941638"/>
          <p14:tracePt t="108148" x="1612900" y="2941638"/>
          <p14:tracePt t="108160" x="1589088" y="2941638"/>
          <p14:tracePt t="108173" x="1576388" y="2941638"/>
          <p14:tracePt t="108189" x="1550988" y="2941638"/>
          <p14:tracePt t="108205" x="1538288" y="2941638"/>
          <p14:tracePt t="108228" x="1512888" y="2941638"/>
          <p14:tracePt t="108244" x="1501775" y="2941638"/>
          <p14:tracePt t="108260" x="1476375" y="2941638"/>
          <p14:tracePt t="108272" x="1463675" y="2941638"/>
          <p14:tracePt t="108289" x="1450975" y="2941638"/>
          <p14:tracePt t="108289" x="1438275" y="2941638"/>
          <p14:tracePt t="108305" x="1425575" y="2941638"/>
          <p14:tracePt t="108322" x="1412875" y="2941638"/>
          <p14:tracePt t="108323" x="1401763" y="2941638"/>
          <p14:tracePt t="108339" x="1389063" y="2941638"/>
          <p14:tracePt t="108340" x="1376363" y="2941638"/>
          <p14:tracePt t="108355" x="1363663" y="2941638"/>
          <p14:tracePt t="108372" x="1338263" y="2941638"/>
          <p14:tracePt t="108389" x="1325563" y="2941638"/>
          <p14:tracePt t="108405" x="1312863" y="2941638"/>
          <p14:tracePt t="108406" x="1289050" y="2941638"/>
          <p14:tracePt t="108422" x="1276350" y="2941638"/>
          <p14:tracePt t="108439" x="1263650" y="2941638"/>
          <p14:tracePt t="108455" x="1250950" y="2941638"/>
          <p14:tracePt t="108472" x="1238250" y="2941638"/>
          <p14:tracePt t="109236" x="1238250" y="2952750"/>
          <p14:tracePt t="109396" x="1250950" y="2965450"/>
          <p14:tracePt t="109452" x="1250950" y="2978150"/>
          <p14:tracePt t="109460" x="1250950" y="2990850"/>
          <p14:tracePt t="109500" x="1250950" y="3003550"/>
          <p14:tracePt t="109508" x="1263650" y="3016250"/>
          <p14:tracePt t="109532" x="1276350" y="3028950"/>
          <p14:tracePt t="109548" x="1289050" y="3041650"/>
          <p14:tracePt t="109556" x="1289050" y="3065463"/>
          <p14:tracePt t="109572" x="1312863" y="3090863"/>
          <p14:tracePt t="109589" x="1312863" y="3103563"/>
          <p14:tracePt t="109605" x="1325563" y="3116263"/>
          <p14:tracePt t="109606" x="1338263" y="3128963"/>
          <p14:tracePt t="109622" x="1338263" y="3141663"/>
          <p14:tracePt t="109623" x="1350963" y="3154363"/>
          <p14:tracePt t="109639" x="1363663" y="3165475"/>
          <p14:tracePt t="109655" x="1363663" y="3178175"/>
          <p14:tracePt t="109656" x="1376363" y="3203575"/>
          <p14:tracePt t="109672" x="1389063" y="3216275"/>
          <p14:tracePt t="109673" x="1401763" y="3241675"/>
          <p14:tracePt t="109689" x="1412875" y="3241675"/>
          <p14:tracePt t="109689" x="1412875" y="3267075"/>
          <p14:tracePt t="109705" x="1450975" y="3290888"/>
          <p14:tracePt t="109706" x="1450975" y="3316288"/>
          <p14:tracePt t="109708" x="1476375" y="3341688"/>
          <p14:tracePt t="109722" x="1489075" y="3354388"/>
          <p14:tracePt t="109724" x="1512888" y="3378200"/>
          <p14:tracePt t="109739" x="1538288" y="3429000"/>
          <p14:tracePt t="109740" x="1563688" y="3441700"/>
          <p14:tracePt t="109755" x="1589088" y="3479800"/>
          <p14:tracePt t="109756" x="1612900" y="3490913"/>
          <p14:tracePt t="109772" x="1651000" y="3529013"/>
          <p14:tracePt t="109773" x="1676400" y="3554413"/>
          <p14:tracePt t="109789" x="1689100" y="3567113"/>
          <p14:tracePt t="109789" x="1701800" y="3590925"/>
          <p14:tracePt t="109805" x="1738313" y="3616325"/>
          <p14:tracePt t="109806" x="1738313" y="3629025"/>
          <p14:tracePt t="109822" x="1763713" y="3654425"/>
          <p14:tracePt t="109823" x="1814513" y="3667125"/>
          <p14:tracePt t="109839" x="1838325" y="3692525"/>
          <p14:tracePt t="109839" x="1914525" y="3729038"/>
          <p14:tracePt t="109855" x="1951038" y="3754438"/>
          <p14:tracePt t="109856" x="2001838" y="3754438"/>
          <p14:tracePt t="109872" x="2127250" y="3816350"/>
          <p14:tracePt t="109873" x="2189163" y="3829050"/>
          <p14:tracePt t="109889" x="2289175" y="3867150"/>
          <p14:tracePt t="109889" x="2376488" y="3905250"/>
          <p14:tracePt t="109905" x="2463800" y="3954463"/>
          <p14:tracePt t="109906" x="2563813" y="3979863"/>
          <p14:tracePt t="109908" x="2614613" y="4005263"/>
          <p14:tracePt t="109922" x="2676525" y="4029075"/>
          <p14:tracePt t="109924" x="2752725" y="4041775"/>
          <p14:tracePt t="109939" x="2827338" y="4079875"/>
          <p14:tracePt t="109940" x="2889250" y="4092575"/>
          <p14:tracePt t="109955" x="2952750" y="4105275"/>
          <p14:tracePt t="109956" x="3040063" y="4129088"/>
          <p14:tracePt t="109972" x="3114675" y="4154488"/>
          <p14:tracePt t="109972" x="3176588" y="4154488"/>
          <p14:tracePt t="109989" x="3302000" y="4167188"/>
          <p14:tracePt t="109990" x="3340100" y="4167188"/>
          <p14:tracePt t="110005" x="3414713" y="4167188"/>
          <p14:tracePt t="110006" x="3489325" y="4167188"/>
          <p14:tracePt t="110022" x="3578225" y="4167188"/>
          <p14:tracePt t="110023" x="3640138" y="4167188"/>
          <p14:tracePt t="110039" x="3702050" y="4167188"/>
          <p14:tracePt t="110040" x="3752850" y="4167188"/>
          <p14:tracePt t="110055" x="3814763" y="4167188"/>
          <p14:tracePt t="110056" x="3878263" y="4167188"/>
          <p14:tracePt t="110072" x="3940175" y="4167188"/>
          <p14:tracePt t="110072" x="3978275" y="4167188"/>
          <p14:tracePt t="110089" x="4065588" y="4167188"/>
          <p14:tracePt t="110089" x="4127500" y="4167188"/>
          <p14:tracePt t="110105" x="4178300" y="4167188"/>
          <p14:tracePt t="110106" x="4252913" y="4167188"/>
          <p14:tracePt t="110122" x="4303713" y="4167188"/>
          <p14:tracePt t="110123" x="4365625" y="4167188"/>
          <p14:tracePt t="110124" x="4416425" y="4167188"/>
          <p14:tracePt t="110141" x="4491038" y="4141788"/>
          <p14:tracePt t="110156" x="4540250" y="4117975"/>
          <p14:tracePt t="110157" x="4578350" y="4117975"/>
          <p14:tracePt t="110176" x="4616450" y="4079875"/>
          <p14:tracePt t="110177" x="4640263" y="4079875"/>
          <p14:tracePt t="110189" x="4678363" y="4067175"/>
          <p14:tracePt t="110189" x="4727575" y="4029075"/>
          <p14:tracePt t="110205" x="4752975" y="4029075"/>
          <p14:tracePt t="110206" x="4791075" y="4017963"/>
          <p14:tracePt t="110222" x="4816475" y="4005263"/>
          <p14:tracePt t="110223" x="4829175" y="3992563"/>
          <p14:tracePt t="110239" x="4852988" y="3992563"/>
          <p14:tracePt t="110240" x="4865688" y="3979863"/>
          <p14:tracePt t="110255" x="4878388" y="3967163"/>
          <p14:tracePt t="110256" x="4891088" y="3954463"/>
          <p14:tracePt t="110272" x="4903788" y="3954463"/>
          <p14:tracePt t="110273" x="4929188" y="3941763"/>
          <p14:tracePt t="110289" x="4940300" y="3929063"/>
          <p14:tracePt t="110289" x="4965700" y="3916363"/>
          <p14:tracePt t="110305" x="4991100" y="3905250"/>
          <p14:tracePt t="110306" x="5016500" y="3879850"/>
          <p14:tracePt t="110308" x="5029200" y="3879850"/>
          <p14:tracePt t="110322" x="5053013" y="3854450"/>
          <p14:tracePt t="110339" x="5065713" y="3841750"/>
          <p14:tracePt t="110340" x="5091113" y="3841750"/>
          <p14:tracePt t="110356" x="5103813" y="3816350"/>
          <p14:tracePt t="110372" x="5116513" y="3816350"/>
          <p14:tracePt t="110389" x="5116513" y="3803650"/>
          <p14:tracePt t="110405" x="5129213" y="3803650"/>
          <p14:tracePt t="110422" x="5141913" y="3792538"/>
          <p14:tracePt t="110452" x="5153025" y="3767138"/>
          <p14:tracePt t="110492" x="5165725" y="3767138"/>
          <p14:tracePt t="110508" x="5165725" y="3754438"/>
          <p14:tracePt t="110522" x="5178425" y="3741738"/>
          <p14:tracePt t="110538" x="5178425" y="3729038"/>
          <p14:tracePt t="110540" x="5191125" y="3716338"/>
          <p14:tracePt t="110573" x="5191125" y="3703638"/>
          <p14:tracePt t="110588" x="5203825" y="3692525"/>
          <p14:tracePt t="110620" x="5203825" y="3667125"/>
          <p14:tracePt t="110638" x="5216525" y="3641725"/>
          <p14:tracePt t="110656" x="5216525" y="3629025"/>
          <p14:tracePt t="110684" x="5216525" y="3603625"/>
          <p14:tracePt t="110708" x="5216525" y="3590925"/>
          <p14:tracePt t="110722" x="5216525" y="3579813"/>
          <p14:tracePt t="110724" x="5241925" y="3567113"/>
          <p14:tracePt t="110755" x="5241925" y="3554413"/>
          <p14:tracePt t="110756" x="5241925" y="3541713"/>
          <p14:tracePt t="110876" x="5241925" y="3529013"/>
          <p14:tracePt t="111412" x="5241925" y="3516313"/>
          <p14:tracePt t="111516" x="5216525" y="3516313"/>
          <p14:tracePt t="111548" x="5203825" y="3516313"/>
          <p14:tracePt t="111556" x="5178425" y="3516313"/>
          <p14:tracePt t="111580" x="5165725" y="3516313"/>
          <p14:tracePt t="111588" x="5153025" y="3516313"/>
          <p14:tracePt t="111605" x="5141913" y="3516313"/>
          <p14:tracePt t="111622" x="5116513" y="3516313"/>
          <p14:tracePt t="111622" x="5103813" y="3516313"/>
          <p14:tracePt t="111638" x="5091113" y="3516313"/>
          <p14:tracePt t="111655" x="5078413" y="3516313"/>
          <p14:tracePt t="111656" x="5065713" y="3516313"/>
          <p14:tracePt t="111676" x="5053013" y="3516313"/>
          <p14:tracePt t="111700" x="5040313" y="3516313"/>
          <p14:tracePt t="111708" x="5029200" y="3516313"/>
          <p14:tracePt t="111722" x="5016500" y="3516313"/>
          <p14:tracePt t="111738" x="5003800" y="3516313"/>
          <p14:tracePt t="111740" x="4978400" y="3516313"/>
          <p14:tracePt t="111756" x="4965700" y="3516313"/>
          <p14:tracePt t="111772" x="4940300" y="3516313"/>
          <p14:tracePt t="111788" x="4929188" y="3516313"/>
          <p14:tracePt t="111805" x="4916488" y="3516313"/>
          <p14:tracePt t="111806" x="4903788" y="3516313"/>
          <p14:tracePt t="111828" x="4891088" y="3516313"/>
          <p14:tracePt t="111838" x="4865688" y="3516313"/>
          <p14:tracePt t="111860" x="4852988" y="3516313"/>
          <p14:tracePt t="111872" x="4840288" y="3516313"/>
          <p14:tracePt t="111888" x="4829175" y="3516313"/>
          <p14:tracePt t="111905" x="4803775" y="3516313"/>
          <p14:tracePt t="111906" x="4791075" y="3516313"/>
          <p14:tracePt t="111922" x="4778375" y="3516313"/>
          <p14:tracePt t="111922" x="4752975" y="3516313"/>
          <p14:tracePt t="111938" x="4740275" y="3516313"/>
          <p14:tracePt t="111940" x="4716463" y="3516313"/>
          <p14:tracePt t="111956" x="4703763" y="3516313"/>
          <p14:tracePt t="111972" x="4678363" y="3516313"/>
          <p14:tracePt t="111988" x="4665663" y="3516313"/>
          <p14:tracePt t="111989" x="4652963" y="3516313"/>
          <p14:tracePt t="112005" x="4627563" y="3516313"/>
          <p14:tracePt t="112006" x="4616450" y="3516313"/>
          <p14:tracePt t="112022" x="4591050" y="3516313"/>
          <p14:tracePt t="112022" x="4578350" y="3516313"/>
          <p14:tracePt t="112038" x="4552950" y="3516313"/>
          <p14:tracePt t="112040" x="4540250" y="3516313"/>
          <p14:tracePt t="112055" x="4516438" y="3516313"/>
          <p14:tracePt t="112055" x="4503738" y="3516313"/>
          <p14:tracePt t="112072" x="4491038" y="3516313"/>
          <p14:tracePt t="112072" x="4465638" y="3516313"/>
          <p14:tracePt t="112088" x="4452938" y="3516313"/>
          <p14:tracePt t="112105" x="4440238" y="3516313"/>
          <p14:tracePt t="112122" x="4427538" y="3516313"/>
          <p14:tracePt t="112404" x="4416425" y="3529013"/>
          <p14:tracePt t="112422" x="4416425" y="3541713"/>
          <p14:tracePt t="112422" x="4416425" y="3554413"/>
          <p14:tracePt t="112438" x="4440238" y="3590925"/>
          <p14:tracePt t="112439" x="4465638" y="3603625"/>
          <p14:tracePt t="112455" x="4540250" y="3654425"/>
          <p14:tracePt t="112456" x="4616450" y="3703638"/>
          <p14:tracePt t="112472" x="4703763" y="3754438"/>
          <p14:tracePt t="112472" x="4816475" y="3792538"/>
          <p14:tracePt t="112488" x="4953000" y="3854450"/>
          <p14:tracePt t="112489" x="5103813" y="3929063"/>
          <p14:tracePt t="112505" x="5278438" y="3979863"/>
          <p14:tracePt t="112506" x="5454650" y="4041775"/>
          <p14:tracePt t="112508" x="5603875" y="4092575"/>
          <p14:tracePt t="112522" x="5741988" y="4141788"/>
          <p14:tracePt t="112524" x="5878513" y="4167188"/>
          <p14:tracePt t="112538" x="6003925" y="4230688"/>
          <p14:tracePt t="112540" x="6129338" y="4267200"/>
          <p14:tracePt t="112555" x="6303963" y="4341813"/>
          <p14:tracePt t="112556" x="6416675" y="4354513"/>
          <p14:tracePt t="112572" x="6503988" y="4392613"/>
          <p14:tracePt t="112572" x="6642100" y="4418013"/>
          <p14:tracePt t="112588" x="6792913" y="4492625"/>
          <p14:tracePt t="112589" x="6842125" y="4518025"/>
          <p14:tracePt t="112605" x="6916738" y="4543425"/>
          <p14:tracePt t="112606" x="6980238" y="4567238"/>
          <p14:tracePt t="112622" x="7067550" y="4592638"/>
          <p14:tracePt t="112622" x="7129463" y="4618038"/>
          <p14:tracePt t="112638" x="7154863" y="4618038"/>
          <p14:tracePt t="112639" x="7205663" y="4656138"/>
          <p14:tracePt t="112655" x="7229475" y="4667250"/>
          <p14:tracePt t="112656" x="7242175" y="4667250"/>
          <p14:tracePt t="112672" x="7280275" y="4679950"/>
          <p14:tracePt t="112688" x="7280275" y="4705350"/>
          <p14:tracePt t="112705" x="7292975" y="4705350"/>
          <p14:tracePt t="112724" x="7305675" y="4705350"/>
          <p14:tracePt t="112738" x="7318375" y="4718050"/>
          <p14:tracePt t="112740" x="7318375" y="4730750"/>
          <p14:tracePt t="112772" x="7329488" y="4743450"/>
          <p14:tracePt t="112796" x="7354888" y="4756150"/>
          <p14:tracePt t="112812" x="7392988" y="4779963"/>
          <p14:tracePt t="112822" x="7418388" y="4792663"/>
          <p14:tracePt t="112838" x="7442200" y="4830763"/>
          <p14:tracePt t="112839" x="7467600" y="4830763"/>
          <p14:tracePt t="112855" x="7518400" y="4856163"/>
          <p14:tracePt t="112872" x="7531100" y="4868863"/>
          <p14:tracePt t="112872" x="7554913" y="4868863"/>
          <p14:tracePt t="112888" x="7567613" y="4879975"/>
          <p14:tracePt t="112889" x="7605713" y="4892675"/>
          <p14:tracePt t="112905" x="7618413" y="4892675"/>
          <p14:tracePt t="112906" x="7654925" y="4918075"/>
          <p14:tracePt t="112922" x="7693025" y="4930775"/>
          <p14:tracePt t="112922" x="7718425" y="4930775"/>
          <p14:tracePt t="112924" x="7731125" y="4930775"/>
          <p14:tracePt t="112938" x="7754938" y="4930775"/>
          <p14:tracePt t="112940" x="7754938" y="4943475"/>
          <p14:tracePt t="112956" x="7767638" y="4943475"/>
          <p14:tracePt t="113156" x="7818438" y="4956175"/>
          <p14:tracePt t="113172" x="7831138" y="4956175"/>
          <p14:tracePt t="113172" x="7918450" y="4968875"/>
          <p14:tracePt t="113188" x="7967663" y="4968875"/>
          <p14:tracePt t="113189" x="8043863" y="4981575"/>
          <p14:tracePt t="113205" x="8143875" y="4992688"/>
          <p14:tracePt t="113206" x="8218488" y="5018088"/>
          <p14:tracePt t="113226" x="8305800" y="5018088"/>
          <p14:tracePt t="113226" x="8356600" y="5030788"/>
          <p14:tracePt t="113228" x="8418513" y="5030788"/>
          <p14:tracePt t="113238" x="8443913" y="5043488"/>
          <p14:tracePt t="113255" x="8456613" y="5043488"/>
          <p14:tracePt t="113292" x="8469313" y="5043488"/>
          <p14:tracePt t="113305" x="8456613" y="5043488"/>
          <p14:tracePt t="113322" x="8380413" y="5068888"/>
          <p14:tracePt t="113322" x="8243888" y="5068888"/>
          <p14:tracePt t="113324" x="8093075" y="5068888"/>
          <p14:tracePt t="113338" x="7905750" y="5068888"/>
          <p14:tracePt t="113340" x="7705725" y="5068888"/>
          <p14:tracePt t="113355" x="7454900" y="5068888"/>
          <p14:tracePt t="113356" x="7242175" y="5068888"/>
          <p14:tracePt t="113372" x="7080250" y="5068888"/>
          <p14:tracePt t="113372" x="6916738" y="5068888"/>
          <p14:tracePt t="113388" x="6792913" y="5068888"/>
          <p14:tracePt t="113389" x="6680200" y="5068888"/>
          <p14:tracePt t="113405" x="6604000" y="5068888"/>
          <p14:tracePt t="113405" x="6516688" y="5068888"/>
          <p14:tracePt t="113421" x="6480175" y="5068888"/>
          <p14:tracePt t="113422" x="6442075" y="5068888"/>
          <p14:tracePt t="113438" x="6403975" y="5068888"/>
          <p14:tracePt t="113455" x="6380163" y="5056188"/>
          <p14:tracePt t="113455" x="6367463" y="5056188"/>
          <p14:tracePt t="113492" x="6354763" y="5056188"/>
          <p14:tracePt t="113516" x="6329363" y="5056188"/>
          <p14:tracePt t="113660" x="6316663" y="5056188"/>
          <p14:tracePt t="113672" x="6280150" y="5056188"/>
          <p14:tracePt t="113688" x="6254750" y="5056188"/>
          <p14:tracePt t="113689" x="6216650" y="5056188"/>
          <p14:tracePt t="113705" x="6142038" y="5030788"/>
          <p14:tracePt t="113705" x="6067425" y="5005388"/>
          <p14:tracePt t="113722" x="6003925" y="4992688"/>
          <p14:tracePt t="113722" x="5967413" y="4968875"/>
          <p14:tracePt t="113724" x="5954713" y="4968875"/>
          <p14:tracePt t="113738" x="5942013" y="4968875"/>
          <p14:tracePt t="113836" x="5967413" y="4968875"/>
          <p14:tracePt t="113855" x="5991225" y="4968875"/>
          <p14:tracePt t="113855" x="6042025" y="4968875"/>
          <p14:tracePt t="113871" x="6078538" y="4968875"/>
          <p14:tracePt t="113872" x="6129338" y="4968875"/>
          <p14:tracePt t="113888" x="6180138" y="4968875"/>
          <p14:tracePt t="113889" x="6229350" y="4968875"/>
          <p14:tracePt t="113905" x="6303963" y="4968875"/>
          <p14:tracePt t="113905" x="6380163" y="4968875"/>
          <p14:tracePt t="113921" x="6492875" y="4968875"/>
          <p14:tracePt t="113922" x="6580188" y="4968875"/>
          <p14:tracePt t="113938" x="6716713" y="4968875"/>
          <p14:tracePt t="113939" x="6829425" y="4968875"/>
          <p14:tracePt t="113940" x="6942138" y="4956175"/>
          <p14:tracePt t="113955" x="7016750" y="4943475"/>
          <p14:tracePt t="113956" x="7080250" y="4930775"/>
          <p14:tracePt t="113972" x="7142163" y="4918075"/>
          <p14:tracePt t="113973" x="7167563" y="4905375"/>
          <p14:tracePt t="113988" x="7192963" y="4892675"/>
          <p14:tracePt t="113989" x="7218363" y="4892675"/>
          <p14:tracePt t="114005" x="7254875" y="4879975"/>
          <p14:tracePt t="114006" x="7280275" y="4868863"/>
          <p14:tracePt t="114021" x="7318375" y="4856163"/>
          <p14:tracePt t="114022" x="7354888" y="4856163"/>
          <p14:tracePt t="114038" x="7380288" y="4856163"/>
          <p14:tracePt t="114040" x="7418388" y="4856163"/>
          <p14:tracePt t="114055" x="7454900" y="4856163"/>
          <p14:tracePt t="114056" x="7467600" y="4856163"/>
          <p14:tracePt t="114071" x="7505700" y="4856163"/>
          <p14:tracePt t="114072" x="7542213" y="4856163"/>
          <p14:tracePt t="114088" x="7567613" y="4856163"/>
          <p14:tracePt t="114089" x="7618413" y="4856163"/>
          <p14:tracePt t="114105" x="7680325" y="4868863"/>
          <p14:tracePt t="114105" x="7731125" y="4879975"/>
          <p14:tracePt t="114108" x="7767638" y="4879975"/>
          <p14:tracePt t="114121" x="7831138" y="4879975"/>
          <p14:tracePt t="114138" x="7880350" y="4892675"/>
          <p14:tracePt t="114139" x="7943850" y="4918075"/>
          <p14:tracePt t="114140" x="7980363" y="4918075"/>
          <p14:tracePt t="114157" x="8080375" y="4930775"/>
          <p14:tracePt t="114172" x="8118475" y="4943475"/>
          <p14:tracePt t="114173" x="8156575" y="4943475"/>
          <p14:tracePt t="114192" x="8193088" y="4968875"/>
          <p14:tracePt t="114205" x="8218488" y="4981575"/>
          <p14:tracePt t="114221" x="8231188" y="4981575"/>
          <p14:tracePt t="114332" x="8180388" y="4981575"/>
          <p14:tracePt t="114340" x="8143875" y="4981575"/>
          <p14:tracePt t="114355" x="8093075" y="4981575"/>
          <p14:tracePt t="114356" x="8018463" y="4981575"/>
          <p14:tracePt t="114372" x="7954963" y="4981575"/>
          <p14:tracePt t="114372" x="7854950" y="4981575"/>
          <p14:tracePt t="114388" x="7731125" y="4981575"/>
          <p14:tracePt t="114389" x="7631113" y="4981575"/>
          <p14:tracePt t="114405" x="7505700" y="4981575"/>
          <p14:tracePt t="114405" x="7392988" y="4981575"/>
          <p14:tracePt t="114421" x="7305675" y="4981575"/>
          <p14:tracePt t="114422" x="7205663" y="4981575"/>
          <p14:tracePt t="114438" x="7118350" y="4981575"/>
          <p14:tracePt t="114439" x="7029450" y="4981575"/>
          <p14:tracePt t="114455" x="6954838" y="4981575"/>
          <p14:tracePt t="114455" x="6867525" y="4981575"/>
          <p14:tracePt t="114471" x="6816725" y="4981575"/>
          <p14:tracePt t="114472" x="6780213" y="4992688"/>
          <p14:tracePt t="114488" x="6742113" y="4992688"/>
          <p14:tracePt t="114489" x="6704013" y="4992688"/>
          <p14:tracePt t="114505" x="6654800" y="5018088"/>
          <p14:tracePt t="114505" x="6629400" y="5018088"/>
          <p14:tracePt t="114521" x="6592888" y="5018088"/>
          <p14:tracePt t="114538" x="6580188" y="5018088"/>
          <p14:tracePt t="114539" x="6567488" y="5018088"/>
          <p14:tracePt t="114540" x="6542088" y="5018088"/>
          <p14:tracePt t="114852" x="6529388" y="5030788"/>
          <p14:tracePt t="114860" x="6503988" y="5030788"/>
          <p14:tracePt t="114871" x="6454775" y="5030788"/>
          <p14:tracePt t="114888" x="6403975" y="5030788"/>
          <p14:tracePt t="114889" x="6342063" y="4992688"/>
          <p14:tracePt t="114905" x="6267450" y="4956175"/>
          <p14:tracePt t="114905" x="6191250" y="4905375"/>
          <p14:tracePt t="114908" x="6067425" y="4856163"/>
          <p14:tracePt t="114921" x="5967413" y="4792663"/>
          <p14:tracePt t="114938" x="5842000" y="4743450"/>
          <p14:tracePt t="114939" x="5691188" y="4667250"/>
          <p14:tracePt t="114940" x="5541963" y="4579938"/>
          <p14:tracePt t="114955" x="5403850" y="4492625"/>
          <p14:tracePt t="114956" x="5216525" y="4392613"/>
          <p14:tracePt t="114972" x="4978400" y="4279900"/>
          <p14:tracePt t="114972" x="4752975" y="4179888"/>
          <p14:tracePt t="114988" x="4565650" y="4079875"/>
          <p14:tracePt t="114989" x="4314825" y="3929063"/>
          <p14:tracePt t="115005" x="4252913" y="3916363"/>
          <p14:tracePt t="115005" x="4114800" y="3829050"/>
          <p14:tracePt t="115021" x="4014788" y="3767138"/>
          <p14:tracePt t="115022" x="3952875" y="3716338"/>
          <p14:tracePt t="115038" x="3914775" y="3692525"/>
          <p14:tracePt t="115039" x="3890963" y="3654425"/>
          <p14:tracePt t="115055" x="3878263" y="3641725"/>
          <p14:tracePt t="115055" x="3852863" y="3590925"/>
          <p14:tracePt t="115071" x="3840163" y="3579813"/>
          <p14:tracePt t="115072" x="3840163" y="3567113"/>
          <p14:tracePt t="115088" x="3827463" y="3554413"/>
          <p14:tracePt t="115089" x="3827463" y="3541713"/>
          <p14:tracePt t="115105" x="3827463" y="3516313"/>
          <p14:tracePt t="115105" x="3814763" y="3490913"/>
          <p14:tracePt t="115121" x="3802063" y="3479800"/>
          <p14:tracePt t="115122" x="3802063" y="3467100"/>
          <p14:tracePt t="115124" x="3778250" y="3441700"/>
          <p14:tracePt t="115138" x="3765550" y="3429000"/>
          <p14:tracePt t="115140" x="3740150" y="3403600"/>
          <p14:tracePt t="115155" x="3714750" y="3390900"/>
          <p14:tracePt t="115156" x="3702050" y="3378200"/>
          <p14:tracePt t="115172" x="3689350" y="3367088"/>
          <p14:tracePt t="115173" x="3678238" y="3367088"/>
          <p14:tracePt t="115212" x="3665538" y="3354388"/>
          <p14:tracePt t="115476" x="3678238" y="3354388"/>
          <p14:tracePt t="115516" x="3689350" y="3354388"/>
          <p14:tracePt t="115564" x="3702050" y="3354388"/>
          <p14:tracePt t="115580" x="3714750" y="3354388"/>
          <p14:tracePt t="115620" x="3727450" y="3354388"/>
          <p14:tracePt t="115638" x="3752850" y="3367088"/>
          <p14:tracePt t="115684" x="3765550" y="3378200"/>
          <p14:tracePt t="115700" x="3778250" y="3378200"/>
          <p14:tracePt t="115724" x="3802063" y="3403600"/>
          <p14:tracePt t="115740" x="3814763" y="3403600"/>
          <p14:tracePt t="115756" x="3840163" y="3403600"/>
          <p14:tracePt t="115772" x="3865563" y="3416300"/>
          <p14:tracePt t="115788" x="3890963" y="3429000"/>
          <p14:tracePt t="115805" x="3902075" y="3429000"/>
          <p14:tracePt t="115805" x="3914775" y="3441700"/>
          <p14:tracePt t="115836" x="3927475" y="3441700"/>
          <p14:tracePt t="115892" x="3940175" y="3441700"/>
          <p14:tracePt t="116236" x="3902075" y="3441700"/>
          <p14:tracePt t="116284" x="3890963" y="3441700"/>
          <p14:tracePt t="116348" x="3878263" y="3441700"/>
          <p14:tracePt t="116708" x="3865563" y="3441700"/>
          <p14:tracePt t="116972" x="3852863" y="3441700"/>
          <p14:tracePt t="116988" x="3840163" y="3441700"/>
          <p14:tracePt t="117004" x="3827463" y="3441700"/>
          <p14:tracePt t="117052" x="3814763" y="3429000"/>
          <p14:tracePt t="117076" x="3814763" y="3416300"/>
          <p14:tracePt t="117092" x="3802063" y="3416300"/>
          <p14:tracePt t="117104" x="3790950" y="3403600"/>
          <p14:tracePt t="117172" x="3778250" y="3403600"/>
          <p14:tracePt t="117236" x="3765550" y="3403600"/>
          <p14:tracePt t="117252" x="3752850" y="3403600"/>
          <p14:tracePt t="117260" x="3740150" y="3403600"/>
          <p14:tracePt t="117271" x="3727450" y="3403600"/>
          <p14:tracePt t="117288" x="3702050" y="3403600"/>
          <p14:tracePt t="117304" x="3678238" y="3403600"/>
          <p14:tracePt t="117305" x="3665538" y="3403600"/>
          <p14:tracePt t="117321" x="3640138" y="3403600"/>
          <p14:tracePt t="117338" x="3627438" y="3403600"/>
          <p14:tracePt t="117339" x="3602038" y="3403600"/>
          <p14:tracePt t="117355" x="3589338" y="3390900"/>
          <p14:tracePt t="117371" x="3565525" y="3390900"/>
          <p14:tracePt t="117372" x="3552825" y="3390900"/>
          <p14:tracePt t="117388" x="3540125" y="3378200"/>
          <p14:tracePt t="117388" x="3527425" y="3378200"/>
          <p14:tracePt t="117404" x="3514725" y="3378200"/>
          <p14:tracePt t="117405" x="3502025" y="3367088"/>
          <p14:tracePt t="117421" x="3489325" y="3367088"/>
          <p14:tracePt t="117422" x="3465513" y="3367088"/>
          <p14:tracePt t="117438" x="3440113" y="3367088"/>
          <p14:tracePt t="117439" x="3427413" y="3354388"/>
          <p14:tracePt t="117454" x="3414713" y="3354388"/>
          <p14:tracePt t="117455" x="3389313" y="3354388"/>
          <p14:tracePt t="117471" x="3365500" y="3354388"/>
          <p14:tracePt t="117488" x="3352800" y="3354388"/>
          <p14:tracePt t="117488" x="3340100" y="3354388"/>
          <p14:tracePt t="117504" x="3314700" y="3354388"/>
          <p14:tracePt t="117505" x="3302000" y="3354388"/>
          <p14:tracePt t="117521" x="3289300" y="3341688"/>
          <p14:tracePt t="117522" x="3265488" y="3328988"/>
          <p14:tracePt t="117538" x="3252788" y="3328988"/>
          <p14:tracePt t="117540" x="3240088" y="3328988"/>
          <p14:tracePt t="117554" x="3227388" y="3328988"/>
          <p14:tracePt t="117556" x="3214688" y="3328988"/>
          <p14:tracePt t="117572" x="3201988" y="3328988"/>
          <p14:tracePt t="117588" x="3189288" y="3328988"/>
          <p14:tracePt t="117604" x="3176588" y="3328988"/>
          <p14:tracePt t="117605" x="3165475" y="3328988"/>
          <p14:tracePt t="117621" x="3152775" y="3328988"/>
          <p14:tracePt t="117638" x="3140075" y="3328988"/>
          <p14:tracePt t="117654" x="3127375" y="3328988"/>
          <p14:tracePt t="117671" x="3114675" y="3328988"/>
          <p14:tracePt t="117688" x="3101975" y="3328988"/>
          <p14:tracePt t="117704" x="3089275" y="3328988"/>
          <p14:tracePt t="117721" x="3076575" y="3328988"/>
          <p14:tracePt t="117738" x="3065463" y="3328988"/>
          <p14:tracePt t="117772" x="3052763" y="3328988"/>
          <p14:tracePt t="117812" x="3040063" y="3328988"/>
          <p14:tracePt t="117884" x="3027363" y="3328988"/>
          <p14:tracePt t="117940" x="3014663" y="3328988"/>
          <p14:tracePt t="117972" x="3001963" y="3328988"/>
          <p14:tracePt t="118004" x="2989263" y="3328988"/>
          <p14:tracePt t="118324" x="2976563" y="3341688"/>
          <p14:tracePt t="118348" x="2963863" y="3354388"/>
          <p14:tracePt t="118396" x="2952750" y="3354388"/>
          <p14:tracePt t="118428" x="2952750" y="3367088"/>
          <p14:tracePt t="118444" x="2940050" y="3367088"/>
          <p14:tracePt t="118460" x="2927350" y="3367088"/>
          <p14:tracePt t="118471" x="2914650" y="3367088"/>
          <p14:tracePt t="118500" x="2901950" y="3367088"/>
          <p14:tracePt t="118508" x="2889250" y="3378200"/>
          <p14:tracePt t="118524" x="2889250" y="3390900"/>
          <p14:tracePt t="118548" x="2876550" y="3390900"/>
          <p14:tracePt t="118620" x="2876550" y="3403600"/>
          <p14:tracePt t="118684" x="2876550" y="3416300"/>
          <p14:tracePt t="118700" x="2876550" y="3429000"/>
          <p14:tracePt t="118724" x="2876550" y="3441700"/>
          <p14:tracePt t="118756" x="2889250" y="3454400"/>
          <p14:tracePt t="118771" x="2889250" y="3467100"/>
          <p14:tracePt t="118788" x="2901950" y="3467100"/>
          <p14:tracePt t="118804" x="2901950" y="3479800"/>
          <p14:tracePt t="118805" x="2914650" y="3479800"/>
          <p14:tracePt t="118821" x="2940050" y="3479800"/>
          <p14:tracePt t="118838" x="2952750" y="3479800"/>
          <p14:tracePt t="118838" x="2952750" y="3490913"/>
          <p14:tracePt t="118854" x="2963863" y="3490913"/>
          <p14:tracePt t="118855" x="2989263" y="3503613"/>
          <p14:tracePt t="118871" x="3001963" y="3516313"/>
          <p14:tracePt t="118872" x="3040063" y="3529013"/>
          <p14:tracePt t="118888" x="3052763" y="3529013"/>
          <p14:tracePt t="118888" x="3101975" y="3554413"/>
          <p14:tracePt t="118904" x="3127375" y="3554413"/>
          <p14:tracePt t="118905" x="3165475" y="3567113"/>
          <p14:tracePt t="118921" x="3201988" y="3579813"/>
          <p14:tracePt t="118922" x="3227388" y="3579813"/>
          <p14:tracePt t="118923" x="3252788" y="3579813"/>
          <p14:tracePt t="118938" x="3302000" y="3590925"/>
          <p14:tracePt t="118939" x="3340100" y="3590925"/>
          <p14:tracePt t="118954" x="3352800" y="3590925"/>
          <p14:tracePt t="118956" x="3376613" y="3603625"/>
          <p14:tracePt t="118971" x="3402013" y="3603625"/>
          <p14:tracePt t="118971" x="3427413" y="3603625"/>
          <p14:tracePt t="118988" x="3465513" y="3616325"/>
          <p14:tracePt t="118988" x="3478213" y="3616325"/>
          <p14:tracePt t="119004" x="3502025" y="3629025"/>
          <p14:tracePt t="119005" x="3514725" y="3629025"/>
          <p14:tracePt t="119021" x="3527425" y="3629025"/>
          <p14:tracePt t="119021" x="3565525" y="3629025"/>
          <p14:tracePt t="119044" x="3578225" y="3641725"/>
          <p14:tracePt t="119060" x="3589338" y="3654425"/>
          <p14:tracePt t="119100" x="3602038" y="3654425"/>
          <p14:tracePt t="119460" x="3589338" y="3654425"/>
          <p14:tracePt t="119476" x="3565525" y="3654425"/>
          <p14:tracePt t="119524" x="3552825" y="3654425"/>
          <p14:tracePt t="119540" x="3527425" y="3641725"/>
          <p14:tracePt t="119571" x="3514725" y="3641725"/>
          <p14:tracePt t="119588" x="3502025" y="3641725"/>
          <p14:tracePt t="119588" x="3489325" y="3641725"/>
          <p14:tracePt t="119620" x="3478213" y="3641725"/>
          <p14:tracePt t="119638" x="3465513" y="3641725"/>
          <p14:tracePt t="119654" x="3452813" y="3641725"/>
          <p14:tracePt t="119671" x="3440113" y="3629025"/>
          <p14:tracePt t="119688" x="3427413" y="3616325"/>
          <p14:tracePt t="119724" x="3414713" y="3616325"/>
          <p14:tracePt t="119748" x="3402013" y="3616325"/>
          <p14:tracePt t="119756" x="3389313" y="3616325"/>
          <p14:tracePt t="119771" x="3376613" y="3603625"/>
          <p14:tracePt t="121164" x="3365500" y="3603625"/>
          <p14:tracePt t="121180" x="3340100" y="3603625"/>
          <p14:tracePt t="121196" x="3327400" y="3603625"/>
          <p14:tracePt t="121204" x="3289300" y="3603625"/>
          <p14:tracePt t="121221" x="3276600" y="3603625"/>
          <p14:tracePt t="121237" x="3265488" y="3603625"/>
          <p14:tracePt t="121238" x="3252788" y="3603625"/>
          <p14:tracePt t="121254" x="3227388" y="3603625"/>
          <p14:tracePt t="121271" x="3214688" y="3603625"/>
          <p14:tracePt t="121287" x="3201988" y="3603625"/>
          <p14:tracePt t="121304" x="3189288" y="3616325"/>
          <p14:tracePt t="121321" x="3176588" y="3616325"/>
          <p14:tracePt t="121337" x="3152775" y="3616325"/>
          <p14:tracePt t="121338" x="3140075" y="3616325"/>
          <p14:tracePt t="121339" x="3114675" y="3616325"/>
          <p14:tracePt t="121354" x="3101975" y="3616325"/>
          <p14:tracePt t="121356" x="3052763" y="3616325"/>
          <p14:tracePt t="121371" x="3014663" y="3616325"/>
          <p14:tracePt t="121372" x="2989263" y="3616325"/>
          <p14:tracePt t="121387" x="2952750" y="3616325"/>
          <p14:tracePt t="121389" x="2901950" y="3616325"/>
          <p14:tracePt t="121404" x="2852738" y="3616325"/>
          <p14:tracePt t="121405" x="2801938" y="3616325"/>
          <p14:tracePt t="121421" x="2740025" y="3616325"/>
          <p14:tracePt t="121421" x="2701925" y="3616325"/>
          <p14:tracePt t="121437" x="2663825" y="3616325"/>
          <p14:tracePt t="121439" x="2651125" y="3616325"/>
          <p14:tracePt t="121454" x="2640013" y="3616325"/>
          <p14:tracePt t="121454" x="2614613" y="3616325"/>
          <p14:tracePt t="121476" x="2601913" y="3616325"/>
          <p14:tracePt t="121500" x="2589213" y="3616325"/>
          <p14:tracePt t="121507" x="2576513" y="3616325"/>
          <p14:tracePt t="121540" x="2563813" y="3616325"/>
          <p14:tracePt t="121554" x="2563813" y="3629025"/>
          <p14:tracePt t="121556" x="2540000" y="3629025"/>
          <p14:tracePt t="121571" x="2527300" y="3654425"/>
          <p14:tracePt t="121588" x="2501900" y="3654425"/>
          <p14:tracePt t="121588" x="2489200" y="3667125"/>
          <p14:tracePt t="121604" x="2463800" y="3667125"/>
          <p14:tracePt t="121621" x="2451100" y="3679825"/>
          <p14:tracePt t="121638" x="2451100" y="3692525"/>
          <p14:tracePt t="121639" x="2427288" y="3692525"/>
          <p14:tracePt t="121654" x="2427288" y="3703638"/>
          <p14:tracePt t="121655" x="2401888" y="3703638"/>
          <p14:tracePt t="121671" x="2389188" y="3703638"/>
          <p14:tracePt t="121671" x="2376488" y="3729038"/>
          <p14:tracePt t="121691" x="2363788" y="3741738"/>
          <p14:tracePt t="121704" x="2351088" y="3741738"/>
          <p14:tracePt t="121721" x="2338388" y="3741738"/>
          <p14:tracePt t="121721" x="2314575" y="3741738"/>
          <p14:tracePt t="121737" x="2301875" y="3741738"/>
          <p14:tracePt t="121754" x="2289175" y="3741738"/>
          <p14:tracePt t="121756" x="2263775" y="3741738"/>
          <p14:tracePt t="121771" x="2238375" y="3741738"/>
          <p14:tracePt t="121771" x="2227263" y="3741738"/>
          <p14:tracePt t="121788" x="2214563" y="3741738"/>
          <p14:tracePt t="121788" x="2176463" y="3741738"/>
          <p14:tracePt t="121804" x="2163763" y="3741738"/>
          <p14:tracePt t="121804" x="2138363" y="3741738"/>
          <p14:tracePt t="121827" x="2127250" y="3741738"/>
          <p14:tracePt t="121844" x="2114550" y="3741738"/>
          <p14:tracePt t="121860" x="2101850" y="3741738"/>
          <p14:tracePt t="121891" x="2089150" y="3741738"/>
          <p14:tracePt t="121904" x="2063750" y="3741738"/>
          <p14:tracePt t="121921" x="2038350" y="3741738"/>
          <p14:tracePt t="121937" x="2014538" y="3729038"/>
          <p14:tracePt t="121954" x="1989138" y="3729038"/>
          <p14:tracePt t="121956" x="1989138" y="3716338"/>
          <p14:tracePt t="121971" x="1976438" y="3716338"/>
          <p14:tracePt t="121972" x="1951038" y="3716338"/>
          <p14:tracePt t="121988" x="1938338" y="3716338"/>
          <p14:tracePt t="121989" x="1925638" y="3716338"/>
          <p14:tracePt t="122004" x="1901825" y="3692525"/>
          <p14:tracePt t="122021" x="1876425" y="3692525"/>
          <p14:tracePt t="122037" x="1838325" y="3679825"/>
          <p14:tracePt t="122054" x="1825625" y="3679825"/>
          <p14:tracePt t="122055" x="1814513" y="3667125"/>
          <p14:tracePt t="122076" x="1801813" y="3667125"/>
          <p14:tracePt t="122087" x="1789113" y="3654425"/>
          <p14:tracePt t="122104" x="1763713" y="3654425"/>
          <p14:tracePt t="122139" x="1751013" y="3641725"/>
          <p14:tracePt t="122154" x="1738313" y="3641725"/>
          <p14:tracePt t="122171" x="1725613" y="3641725"/>
          <p14:tracePt t="122189" x="1714500" y="3629025"/>
          <p14:tracePt t="122204" x="1701800" y="3629025"/>
          <p14:tracePt t="122221" x="1689100" y="3616325"/>
          <p14:tracePt t="122243" x="1676400" y="3616325"/>
          <p14:tracePt t="122254" x="1663700" y="3616325"/>
          <p14:tracePt t="122270" x="1651000" y="3616325"/>
          <p14:tracePt t="122287" x="1638300" y="3603625"/>
          <p14:tracePt t="122304" x="1625600" y="3603625"/>
          <p14:tracePt t="122348" x="1601788" y="3590925"/>
          <p14:tracePt t="122652" x="1589088" y="3590925"/>
          <p14:tracePt t="122659" x="1576388" y="3579813"/>
          <p14:tracePt t="122671" x="1563688" y="3579813"/>
          <p14:tracePt t="122687" x="1563688" y="3567113"/>
          <p14:tracePt t="122707" x="1550988" y="3567113"/>
          <p14:tracePt t="122779" x="1538288" y="3567113"/>
          <p14:tracePt t="122827" x="1525588" y="3567113"/>
          <p14:tracePt t="122859" x="1525588" y="3554413"/>
          <p14:tracePt t="122899" x="1512888" y="3554413"/>
          <p14:tracePt t="122980" x="1501775" y="3554413"/>
          <p14:tracePt t="122995" x="1489075" y="3541713"/>
          <p14:tracePt t="123067" x="1476375" y="3541713"/>
          <p14:tracePt t="123099" x="1463675" y="3541713"/>
          <p14:tracePt t="123588" x="1450975" y="3541713"/>
          <p14:tracePt t="123716" x="1438275" y="3529013"/>
          <p14:tracePt t="125076" x="1425575" y="3529013"/>
          <p14:tracePt t="125115" x="1412875" y="3529013"/>
          <p14:tracePt t="125627" x="1450975" y="3529013"/>
          <p14:tracePt t="125637" x="1512888" y="3554413"/>
          <p14:tracePt t="125654" x="1601788" y="3590925"/>
          <p14:tracePt t="125654" x="1714500" y="3629025"/>
          <p14:tracePt t="125670" x="1851025" y="3692525"/>
          <p14:tracePt t="125671" x="2014538" y="3767138"/>
          <p14:tracePt t="125687" x="2151063" y="3816350"/>
          <p14:tracePt t="125688" x="2314575" y="3892550"/>
          <p14:tracePt t="125704" x="2463800" y="3967163"/>
          <p14:tracePt t="125704" x="2701925" y="4067175"/>
          <p14:tracePt t="125720" x="2889250" y="4141788"/>
          <p14:tracePt t="125721" x="3152775" y="4254500"/>
          <p14:tracePt t="125737" x="3514725" y="4430713"/>
          <p14:tracePt t="125738" x="3878263" y="4579938"/>
          <p14:tracePt t="125754" x="4340225" y="4756150"/>
          <p14:tracePt t="125754" x="4840288" y="4981575"/>
          <p14:tracePt t="125756" x="5341938" y="5168900"/>
          <p14:tracePt t="125770" x="5903913" y="5356225"/>
          <p14:tracePt t="125772" x="6492875" y="5581650"/>
          <p14:tracePt t="125787" x="6992938" y="5768975"/>
          <p14:tracePt t="125788" x="7493000" y="5981700"/>
          <p14:tracePt t="125803" x="7854950" y="6132513"/>
          <p14:tracePt t="125804" x="8256588" y="6307138"/>
          <p14:tracePt t="125820" x="8543925" y="6432550"/>
          <p14:tracePt t="125821" x="8943975" y="6607175"/>
          <p14:tracePt t="126543" x="74613" y="4341813"/>
          <p14:tracePt t="126553" x="112713" y="4405313"/>
          <p14:tracePt t="126571" x="161925" y="4454525"/>
          <p14:tracePt t="126571" x="212725" y="4530725"/>
          <p14:tracePt t="126588" x="225425" y="4554538"/>
          <p14:tracePt t="126591" x="238125" y="4567238"/>
          <p14:tracePt t="126627" x="250825" y="4567238"/>
          <p14:tracePt t="126637" x="274638" y="4567238"/>
          <p14:tracePt t="126653" x="287338" y="4567238"/>
          <p14:tracePt t="126654" x="325438" y="4554538"/>
          <p14:tracePt t="126659" x="350838" y="4530725"/>
          <p14:tracePt t="126670" x="374650" y="4518025"/>
          <p14:tracePt t="126676" x="400050" y="4479925"/>
          <p14:tracePt t="126687" x="438150" y="4454525"/>
          <p14:tracePt t="126693" x="474663" y="4430713"/>
          <p14:tracePt t="126703" x="500063" y="4405313"/>
          <p14:tracePt t="126720" x="512763" y="4367213"/>
          <p14:tracePt t="126721" x="538163" y="4341813"/>
          <p14:tracePt t="126726" x="550863" y="4318000"/>
          <p14:tracePt t="126737" x="574675" y="4279900"/>
          <p14:tracePt t="126742" x="587375" y="4254500"/>
          <p14:tracePt t="126753" x="600075" y="4230688"/>
          <p14:tracePt t="126755" x="625475" y="4217988"/>
          <p14:tracePt t="126771" x="638175" y="4179888"/>
          <p14:tracePt t="126776" x="650875" y="4179888"/>
          <p14:tracePt t="126787" x="674688" y="4167188"/>
          <p14:tracePt t="126803" x="687388" y="4141788"/>
          <p14:tracePt t="126804" x="700088" y="4141788"/>
          <p14:tracePt t="126820" x="712788" y="4129088"/>
          <p14:tracePt t="126837" x="725488" y="4117975"/>
          <p14:tracePt t="126838" x="763588" y="4117975"/>
          <p14:tracePt t="126853" x="763588" y="4105275"/>
          <p14:tracePt t="126870" x="776288" y="4092575"/>
          <p14:tracePt t="126871" x="787400" y="4092575"/>
          <p14:tracePt t="126887" x="800100" y="4079875"/>
          <p14:tracePt t="126903" x="825500" y="4054475"/>
          <p14:tracePt t="126904" x="850900" y="4041775"/>
          <p14:tracePt t="126920" x="863600" y="4017963"/>
          <p14:tracePt t="126921" x="887413" y="4005263"/>
          <p14:tracePt t="126937" x="900113" y="3979863"/>
          <p14:tracePt t="126937" x="938213" y="3954463"/>
          <p14:tracePt t="126939" x="938213" y="3941763"/>
          <p14:tracePt t="126953" x="950913" y="3929063"/>
          <p14:tracePt t="126955" x="963613" y="3916363"/>
          <p14:tracePt t="126970" x="976313" y="3905250"/>
          <p14:tracePt t="126971" x="976313" y="3892550"/>
          <p14:tracePt t="126988" x="987425" y="3879850"/>
          <p14:tracePt t="127003" x="1000125" y="3867150"/>
          <p14:tracePt t="127004" x="1000125" y="3854450"/>
          <p14:tracePt t="127020" x="1012825" y="3841750"/>
          <p14:tracePt t="127037" x="1012825" y="3829050"/>
          <p14:tracePt t="127037" x="1025525" y="3816350"/>
          <p14:tracePt t="127053" x="1025525" y="3803650"/>
          <p14:tracePt t="127070" x="1025525" y="3792538"/>
          <p14:tracePt t="127071" x="1050925" y="3767138"/>
          <p14:tracePt t="127195" x="1050925" y="3754438"/>
          <p14:tracePt t="127211" x="1050925" y="3741738"/>
          <p14:tracePt t="127235" x="1050925" y="3729038"/>
          <p14:tracePt t="127253" x="1050925" y="3716338"/>
          <p14:tracePt t="127254" x="1050925" y="3703638"/>
          <p14:tracePt t="127270" x="1050925" y="3692525"/>
          <p14:tracePt t="127287" x="1050925" y="3679825"/>
          <p14:tracePt t="127288" x="1050925" y="3667125"/>
          <p14:tracePt t="127303" x="1050925" y="3654425"/>
          <p14:tracePt t="127304" x="1050925" y="3641725"/>
          <p14:tracePt t="127320" x="1038225" y="3629025"/>
          <p14:tracePt t="127337" x="1038225" y="3616325"/>
          <p14:tracePt t="127337" x="1038225" y="3603625"/>
          <p14:tracePt t="127353" x="1038225" y="3590925"/>
          <p14:tracePt t="127354" x="1038225" y="3579813"/>
          <p14:tracePt t="127355" x="1038225" y="3567113"/>
          <p14:tracePt t="127371" x="1038225" y="3554413"/>
          <p14:tracePt t="127387" x="1038225" y="3529013"/>
          <p14:tracePt t="127388" x="1025525" y="3490913"/>
          <p14:tracePt t="127403" x="1012825" y="3479800"/>
          <p14:tracePt t="127467" x="1012825" y="3467100"/>
          <p14:tracePt t="127491" x="1012825" y="3454400"/>
          <p14:tracePt t="127603" x="1012825" y="3441700"/>
          <p14:tracePt t="128459" x="1012825" y="3429000"/>
          <p14:tracePt t="129779" x="1038225" y="3429000"/>
          <p14:tracePt t="129819" x="1063625" y="3429000"/>
          <p14:tracePt t="129836" x="1076325" y="3441700"/>
          <p14:tracePt t="129853" x="1089025" y="3441700"/>
          <p14:tracePt t="129854" x="1100138" y="3454400"/>
          <p14:tracePt t="129870" x="1112838" y="3454400"/>
          <p14:tracePt t="129870" x="1125538" y="3454400"/>
          <p14:tracePt t="129891" x="1138238" y="3467100"/>
          <p14:tracePt t="129907" x="1138238" y="3479800"/>
          <p14:tracePt t="129923" x="1138238" y="3490913"/>
          <p14:tracePt t="129939" x="1138238" y="3529013"/>
          <p14:tracePt t="129953" x="1138238" y="3541713"/>
          <p14:tracePt t="129955" x="1138238" y="3554413"/>
          <p14:tracePt t="129970" x="1163638" y="3579813"/>
          <p14:tracePt t="129971" x="1163638" y="3603625"/>
          <p14:tracePt t="129987" x="1176338" y="3616325"/>
          <p14:tracePt t="130004" x="1176338" y="3629025"/>
          <p14:tracePt t="130020" x="1176338" y="3641725"/>
          <p14:tracePt t="130037" x="1176338" y="3654425"/>
          <p14:tracePt t="130339" x="1189038" y="3641725"/>
          <p14:tracePt t="130355" x="1189038" y="3629025"/>
          <p14:tracePt t="130370" x="1189038" y="3616325"/>
          <p14:tracePt t="130387" x="1189038" y="3603625"/>
          <p14:tracePt t="130387" x="1200150" y="3590925"/>
          <p14:tracePt t="130404" x="1200150" y="3579813"/>
          <p14:tracePt t="130420" x="1200150" y="3567113"/>
          <p14:tracePt t="130437" x="1200150" y="3554413"/>
          <p14:tracePt t="130437" x="1200150" y="3541713"/>
          <p14:tracePt t="130453" x="1212850" y="3529013"/>
          <p14:tracePt t="130470" x="1212850" y="3516313"/>
          <p14:tracePt t="130470" x="1212850" y="3503613"/>
          <p14:tracePt t="130486" x="1212850" y="3490913"/>
          <p14:tracePt t="130487" x="1212850" y="3467100"/>
          <p14:tracePt t="130503" x="1225550" y="3467100"/>
          <p14:tracePt t="130504" x="1225550" y="3454400"/>
          <p14:tracePt t="130520" x="1225550" y="3441700"/>
          <p14:tracePt t="130537" x="1225550" y="3429000"/>
          <p14:tracePt t="130553" x="1225550" y="3416300"/>
          <p14:tracePt t="130570" x="1238250" y="3403600"/>
          <p14:tracePt t="130643" x="1238250" y="3390900"/>
          <p14:tracePt t="130667" x="1238250" y="3378200"/>
          <p14:tracePt t="130675" x="1238250" y="3367088"/>
          <p14:tracePt t="130687" x="1250950" y="3354388"/>
          <p14:tracePt t="130715" x="1250950" y="3341688"/>
          <p14:tracePt t="130827" x="1250950" y="3316288"/>
          <p14:tracePt t="130843" x="1250950" y="3290888"/>
          <p14:tracePt t="131083" x="1238250" y="3290888"/>
          <p14:tracePt t="131483" x="1225550" y="3290888"/>
          <p14:tracePt t="132395" x="1238250" y="3303588"/>
          <p14:tracePt t="132411" x="1250950" y="3316288"/>
          <p14:tracePt t="132435" x="1263650" y="3316288"/>
          <p14:tracePt t="132453" x="1276350" y="3316288"/>
          <p14:tracePt t="133843" x="1289050" y="3316288"/>
          <p14:tracePt t="134075" x="1263650" y="3316288"/>
          <p14:tracePt t="134086" x="1250950" y="3316288"/>
          <p14:tracePt t="134103" x="1238250" y="3316288"/>
          <p14:tracePt t="134103" x="1225550" y="3316288"/>
          <p14:tracePt t="134119" x="1200150" y="3316288"/>
          <p14:tracePt t="134467" x="1176338" y="3316288"/>
          <p14:tracePt t="134483" x="1163638" y="3316288"/>
          <p14:tracePt t="134499" x="1125538" y="3328988"/>
          <p14:tracePt t="134523" x="1112838" y="3328988"/>
          <p14:tracePt t="134536" x="1100138" y="3328988"/>
          <p14:tracePt t="134552" x="1100138" y="3341688"/>
          <p14:tracePt t="134553" x="1089025" y="3341688"/>
          <p14:tracePt t="134555" x="1076325" y="3341688"/>
          <p14:tracePt t="134569" x="1063625" y="3341688"/>
          <p14:tracePt t="134571" x="1050925" y="3354388"/>
          <p14:tracePt t="134586" x="1038225" y="3354388"/>
          <p14:tracePt t="134603" x="1025525" y="3354388"/>
          <p14:tracePt t="134699" x="1012825" y="3354388"/>
          <p14:tracePt t="135091" x="1000125" y="3367088"/>
          <p14:tracePt t="135107" x="1000125" y="3378200"/>
          <p14:tracePt t="135131" x="1000125" y="3390900"/>
          <p14:tracePt t="135163" x="1000125" y="3416300"/>
          <p14:tracePt t="135171" x="1000125" y="3429000"/>
          <p14:tracePt t="135188" x="1000125" y="3441700"/>
          <p14:tracePt t="135203" x="1000125" y="3454400"/>
          <p14:tracePt t="135223" x="1000125" y="3467100"/>
          <p14:tracePt t="135236" x="1000125" y="3479800"/>
          <p14:tracePt t="135236" x="1000125" y="3490913"/>
          <p14:tracePt t="135252" x="1012825" y="3503613"/>
          <p14:tracePt t="135269" x="1025525" y="3503613"/>
          <p14:tracePt t="135270" x="1025525" y="3516313"/>
          <p14:tracePt t="135286" x="1038225" y="3516313"/>
          <p14:tracePt t="135303" x="1050925" y="3541713"/>
          <p14:tracePt t="135319" x="1063625" y="3541713"/>
          <p14:tracePt t="135320" x="1063625" y="3554413"/>
          <p14:tracePt t="135336" x="1076325" y="3554413"/>
          <p14:tracePt t="135336" x="1089025" y="3567113"/>
          <p14:tracePt t="135352" x="1100138" y="3579813"/>
          <p14:tracePt t="135369" x="1125538" y="3603625"/>
          <p14:tracePt t="135370" x="1138238" y="3616325"/>
          <p14:tracePt t="135370" x="1163638" y="3641725"/>
          <p14:tracePt t="135386" x="1176338" y="3641725"/>
          <p14:tracePt t="135387" x="1189038" y="3641725"/>
          <p14:tracePt t="135403" x="1212850" y="3667125"/>
          <p14:tracePt t="135419" x="1238250" y="3692525"/>
          <p14:tracePt t="135436" x="1250950" y="3703638"/>
          <p14:tracePt t="135452" x="1300163" y="3703638"/>
          <p14:tracePt t="135469" x="1325563" y="3716338"/>
          <p14:tracePt t="135470" x="1401763" y="3729038"/>
          <p14:tracePt t="135486" x="1576388" y="3741738"/>
          <p14:tracePt t="135486" x="1901825" y="3803650"/>
          <p14:tracePt t="135502" x="2238375" y="3892550"/>
          <p14:tracePt t="135503" x="2852738" y="4017963"/>
          <p14:tracePt t="135519" x="3440113" y="4154488"/>
          <p14:tracePt t="135520" x="4040188" y="4354513"/>
          <p14:tracePt t="135536" x="4552950" y="4505325"/>
          <p14:tracePt t="135536" x="5040313" y="4643438"/>
          <p14:tracePt t="135552" x="5391150" y="4743450"/>
          <p14:tracePt t="135553" x="5741988" y="4843463"/>
          <p14:tracePt t="135555" x="6029325" y="4943475"/>
          <p14:tracePt t="135569" x="6180138" y="4992688"/>
          <p14:tracePt t="135571" x="6291263" y="5018088"/>
          <p14:tracePt t="135586" x="6367463" y="5043488"/>
          <p14:tracePt t="135588" x="6403975" y="5043488"/>
          <p14:tracePt t="135603" x="6454775" y="5056188"/>
          <p14:tracePt t="135603" x="6492875" y="5068888"/>
          <p14:tracePt t="135619" x="6503988" y="5068888"/>
          <p14:tracePt t="135620" x="6516688" y="5068888"/>
          <p14:tracePt t="135636" x="6567488" y="5081588"/>
          <p14:tracePt t="135637" x="6592888" y="5081588"/>
          <p14:tracePt t="135652" x="6629400" y="5081588"/>
          <p14:tracePt t="135653" x="6667500" y="5092700"/>
          <p14:tracePt t="135669" x="6692900" y="5092700"/>
          <p14:tracePt t="135670" x="6729413" y="5105400"/>
          <p14:tracePt t="135686" x="6792913" y="5105400"/>
          <p14:tracePt t="135686" x="6842125" y="5130800"/>
          <p14:tracePt t="135702" x="6880225" y="5130800"/>
          <p14:tracePt t="135703" x="6905625" y="5130800"/>
          <p14:tracePt t="135719" x="6916738" y="5156200"/>
          <p14:tracePt t="135720" x="6929438" y="5156200"/>
          <p14:tracePt t="136115" x="6942138" y="5156200"/>
          <p14:tracePt t="136371" x="6954838" y="5156200"/>
          <p14:tracePt t="136419" x="6967538" y="5168900"/>
          <p14:tracePt t="136707" x="6954838" y="5168900"/>
          <p14:tracePt t="136719" x="6929438" y="5168900"/>
          <p14:tracePt t="136736" x="6892925" y="5168900"/>
          <p14:tracePt t="136736" x="6842125" y="5168900"/>
          <p14:tracePt t="136752" x="6829425" y="5168900"/>
          <p14:tracePt t="136753" x="6780213" y="5168900"/>
          <p14:tracePt t="136769" x="6742113" y="5168900"/>
          <p14:tracePt t="136770" x="6729413" y="5168900"/>
          <p14:tracePt t="136770" x="6704013" y="5168900"/>
          <p14:tracePt t="136786" x="6692900" y="5168900"/>
          <p14:tracePt t="136802" x="6680200" y="5168900"/>
          <p14:tracePt t="136819" x="6654800" y="5168900"/>
          <p14:tracePt t="136836" x="6642100" y="5156200"/>
          <p14:tracePt t="136852" x="6604000" y="5143500"/>
          <p14:tracePt t="136869" x="6592888" y="5143500"/>
          <p14:tracePt t="136870" x="6592888" y="5130800"/>
          <p14:tracePt t="136886" x="6580188" y="5130800"/>
          <p14:tracePt t="136886" x="6567488" y="5130800"/>
          <p14:tracePt t="136902" x="6554788" y="5105400"/>
          <p14:tracePt t="136923" x="6542088" y="5105400"/>
          <p14:tracePt t="136936" x="6529388" y="5092700"/>
          <p14:tracePt t="136952" x="6529388" y="5081588"/>
          <p14:tracePt t="136969" x="6516688" y="5081588"/>
          <p14:tracePt t="136970" x="6516688" y="5068888"/>
          <p14:tracePt t="136986" x="6503988" y="5068888"/>
          <p14:tracePt t="137002" x="6492875" y="5068888"/>
          <p14:tracePt t="137003" x="6480175" y="5056188"/>
          <p14:tracePt t="137019" x="6467475" y="5043488"/>
          <p14:tracePt t="137036" x="6442075" y="5043488"/>
          <p14:tracePt t="137036" x="6442075" y="5030788"/>
          <p14:tracePt t="137052" x="6429375" y="5018088"/>
          <p14:tracePt t="137053" x="6416675" y="5018088"/>
          <p14:tracePt t="137069" x="6403975" y="5018088"/>
          <p14:tracePt t="137070" x="6391275" y="5005388"/>
          <p14:tracePt t="137086" x="6380163" y="5005388"/>
          <p14:tracePt t="137086" x="6354763" y="5005388"/>
          <p14:tracePt t="137102" x="6316663" y="4992688"/>
          <p14:tracePt t="137103" x="6316663" y="4981575"/>
          <p14:tracePt t="137119" x="6291263" y="4981575"/>
          <p14:tracePt t="137120" x="6267450" y="4968875"/>
          <p14:tracePt t="137136" x="6242050" y="4968875"/>
          <p14:tracePt t="137136" x="6229350" y="4956175"/>
          <p14:tracePt t="137152" x="6229350" y="4943475"/>
          <p14:tracePt t="137153" x="6216650" y="4943475"/>
          <p14:tracePt t="137169" x="6191250" y="4943475"/>
          <p14:tracePt t="137170" x="6180138" y="4930775"/>
          <p14:tracePt t="137171" x="6167438" y="4930775"/>
          <p14:tracePt t="137186" x="6154738" y="4918075"/>
          <p14:tracePt t="137187" x="6142038" y="4918075"/>
          <p14:tracePt t="137205" x="6129338" y="4905375"/>
          <p14:tracePt t="137219" x="6103938" y="4905375"/>
          <p14:tracePt t="137243" x="6078538" y="4892675"/>
          <p14:tracePt t="137252" x="6067425" y="4892675"/>
          <p14:tracePt t="137269" x="6054725" y="4892675"/>
          <p14:tracePt t="137286" x="6016625" y="4879975"/>
          <p14:tracePt t="137302" x="6003925" y="4879975"/>
          <p14:tracePt t="137319" x="5978525" y="4879975"/>
          <p14:tracePt t="137336" x="5967413" y="4879975"/>
          <p14:tracePt t="137336" x="5954713" y="4879975"/>
          <p14:tracePt t="137352" x="5929313" y="4879975"/>
          <p14:tracePt t="137369" x="5916613" y="4879975"/>
          <p14:tracePt t="137371" x="5891213" y="4879975"/>
          <p14:tracePt t="137386" x="5878513" y="4879975"/>
          <p14:tracePt t="137387" x="5867400" y="4879975"/>
          <p14:tracePt t="137403" x="5842000" y="4879975"/>
          <p14:tracePt t="137419" x="5829300" y="4879975"/>
          <p14:tracePt t="137459" x="5803900" y="4879975"/>
          <p14:tracePt t="137475" x="5791200" y="4879975"/>
          <p14:tracePt t="137515" x="5767388" y="4879975"/>
          <p14:tracePt t="137547" x="5754688" y="4879975"/>
          <p14:tracePt t="137611" x="5729288" y="4879975"/>
          <p14:tracePt t="137635" x="5716588" y="4879975"/>
          <p14:tracePt t="137652" x="5703888" y="4879975"/>
          <p14:tracePt t="137653" x="5691188" y="4879975"/>
          <p14:tracePt t="137669" x="5665788" y="4868863"/>
          <p14:tracePt t="137691" x="5654675" y="4868863"/>
          <p14:tracePt t="137707" x="5629275" y="4856163"/>
          <p14:tracePt t="137723" x="5591175" y="4843463"/>
          <p14:tracePt t="137739" x="5565775" y="4843463"/>
          <p14:tracePt t="137752" x="5541963" y="4830763"/>
          <p14:tracePt t="137769" x="5516563" y="4818063"/>
          <p14:tracePt t="137771" x="5503863" y="4818063"/>
          <p14:tracePt t="137786" x="5491163" y="4818063"/>
          <p14:tracePt t="137787" x="5465763" y="4818063"/>
          <p14:tracePt t="137803" x="5454650" y="4818063"/>
          <p14:tracePt t="137819" x="5441950" y="4818063"/>
          <p14:tracePt t="137859" x="5416550" y="4818063"/>
          <p14:tracePt t="137875" x="5403850" y="4818063"/>
          <p14:tracePt t="137891" x="5391150" y="4805363"/>
          <p14:tracePt t="137915" x="5378450" y="4805363"/>
          <p14:tracePt t="137923" x="5365750" y="4792663"/>
          <p14:tracePt t="137939" x="5353050" y="4779963"/>
          <p14:tracePt t="137971" x="5341938" y="4779963"/>
          <p14:tracePt t="138003" x="5341938" y="4768850"/>
          <p14:tracePt t="138067" x="5329238" y="4768850"/>
          <p14:tracePt t="138099" x="5316538" y="4756150"/>
          <p14:tracePt t="138107" x="5303838" y="4756150"/>
          <p14:tracePt t="138139" x="5303838" y="4743450"/>
          <p14:tracePt t="138163" x="5291138" y="4730750"/>
          <p14:tracePt t="138171" x="5291138" y="4718050"/>
          <p14:tracePt t="138195" x="5291138" y="4692650"/>
          <p14:tracePt t="138203" x="5265738" y="4667250"/>
          <p14:tracePt t="138219" x="5265738" y="4656138"/>
          <p14:tracePt t="138236" x="5253038" y="4630738"/>
          <p14:tracePt t="138252" x="5253038" y="4618038"/>
          <p14:tracePt t="138269" x="5253038" y="4592638"/>
          <p14:tracePt t="138285" x="5229225" y="4554538"/>
          <p14:tracePt t="138307" x="5229225" y="4543425"/>
          <p14:tracePt t="138319" x="5229225" y="4530725"/>
          <p14:tracePt t="138335" x="5229225" y="4518025"/>
          <p14:tracePt t="138352" x="5229225" y="4505325"/>
          <p14:tracePt t="138371" x="5229225" y="4492625"/>
          <p14:tracePt t="138427" x="5229225" y="4479925"/>
          <p14:tracePt t="138667" x="5229225" y="4467225"/>
          <p14:tracePt t="139651" x="5229225" y="4454525"/>
          <p14:tracePt t="139914" x="5229225" y="4443413"/>
          <p14:tracePt t="139946" x="5216525" y="4430713"/>
          <p14:tracePt t="139986" x="5203825" y="4430713"/>
          <p14:tracePt t="140002" x="5178425" y="4430713"/>
          <p14:tracePt t="140026" x="5165725" y="4430713"/>
          <p14:tracePt t="140043" x="5153025" y="4430713"/>
          <p14:tracePt t="140052" x="5141913" y="4418013"/>
          <p14:tracePt t="140082" x="5129213" y="4418013"/>
          <p14:tracePt t="140090" x="5116513" y="4418013"/>
          <p14:tracePt t="140102" x="5103813" y="4418013"/>
          <p14:tracePt t="140118" x="5078413" y="4405313"/>
          <p14:tracePt t="140135" x="5065713" y="4405313"/>
          <p14:tracePt t="140195" x="5040313" y="4405313"/>
          <p14:tracePt t="140219" x="5029200" y="4405313"/>
          <p14:tracePt t="140243" x="5003800" y="4405313"/>
          <p14:tracePt t="140252" x="4991100" y="4405313"/>
          <p14:tracePt t="140269" x="4991100" y="4392613"/>
          <p14:tracePt t="140291" x="4965700" y="4379913"/>
          <p14:tracePt t="140307" x="4929188" y="4379913"/>
          <p14:tracePt t="140319" x="4916488" y="4379913"/>
          <p14:tracePt t="140335" x="4903788" y="4379913"/>
          <p14:tracePt t="140352" x="4878388" y="4379913"/>
          <p14:tracePt t="140353" x="4865688" y="4379913"/>
          <p14:tracePt t="140369" x="4852988" y="4379913"/>
          <p14:tracePt t="140369" x="4840288" y="4379913"/>
          <p14:tracePt t="140371" x="4829175" y="4379913"/>
          <p14:tracePt t="140385" x="4803775" y="4379913"/>
          <p14:tracePt t="140402" x="4791075" y="4379913"/>
          <p14:tracePt t="140403" x="4778375" y="4379913"/>
          <p14:tracePt t="140419" x="4765675" y="4379913"/>
          <p14:tracePt t="140483" x="4752975" y="4379913"/>
          <p14:tracePt t="140515" x="4727575" y="4379913"/>
          <p14:tracePt t="140555" x="4716463" y="4379913"/>
          <p14:tracePt t="140586" x="4691063" y="4379913"/>
          <p14:tracePt t="140659" x="4691063" y="4367213"/>
          <p14:tracePt t="140683" x="4678363" y="4367213"/>
          <p14:tracePt t="140699" x="4652963" y="4367213"/>
          <p14:tracePt t="140715" x="4640263" y="4367213"/>
          <p14:tracePt t="140731" x="4627563" y="4367213"/>
          <p14:tracePt t="140739" x="4616450" y="4354513"/>
          <p14:tracePt t="140755" x="4603750" y="4354513"/>
          <p14:tracePt t="140769" x="4591050" y="4341813"/>
          <p14:tracePt t="140786" x="4565650" y="4341813"/>
          <p14:tracePt t="140802" x="4552950" y="4341813"/>
          <p14:tracePt t="140819" x="4527550" y="4341813"/>
          <p14:tracePt t="140819" x="4503738" y="4341813"/>
          <p14:tracePt t="140835" x="4478338" y="4341813"/>
          <p14:tracePt t="140836" x="4465638" y="4341813"/>
          <p14:tracePt t="140852" x="4427538" y="4330700"/>
          <p14:tracePt t="140852" x="4403725" y="4305300"/>
          <p14:tracePt t="140869" x="4378325" y="4305300"/>
          <p14:tracePt t="140869" x="4340225" y="4305300"/>
          <p14:tracePt t="140885" x="4327525" y="4305300"/>
          <p14:tracePt t="140886" x="4278313" y="4305300"/>
          <p14:tracePt t="140902" x="4252913" y="4305300"/>
          <p14:tracePt t="140902" x="4227513" y="4305300"/>
          <p14:tracePt t="140919" x="4203700" y="4305300"/>
          <p14:tracePt t="140919" x="4191000" y="4305300"/>
          <p14:tracePt t="140935" x="4165600" y="4292600"/>
          <p14:tracePt t="140952" x="4152900" y="4292600"/>
          <p14:tracePt t="141187" x="4127500" y="4292600"/>
          <p14:tracePt t="141419" x="4140200" y="4305300"/>
          <p14:tracePt t="141435" x="4152900" y="4305300"/>
          <p14:tracePt t="141436" x="4152900" y="4318000"/>
          <p14:tracePt t="141452" x="4165600" y="4318000"/>
          <p14:tracePt t="141453" x="4203700" y="4330700"/>
          <p14:tracePt t="141469" x="4203700" y="4341813"/>
          <p14:tracePt t="141469" x="4227513" y="4354513"/>
          <p14:tracePt t="141485" x="4278313" y="4354513"/>
          <p14:tracePt t="141486" x="4303713" y="4379913"/>
          <p14:tracePt t="141502" x="4314825" y="4392613"/>
          <p14:tracePt t="141502" x="4378325" y="4405313"/>
          <p14:tracePt t="141519" x="4403725" y="4418013"/>
          <p14:tracePt t="141519" x="4416425" y="4430713"/>
          <p14:tracePt t="141535" x="4440238" y="4430713"/>
          <p14:tracePt t="141536" x="4465638" y="4430713"/>
          <p14:tracePt t="141552" x="4465638" y="4443413"/>
          <p14:tracePt t="141553" x="4491038" y="4443413"/>
          <p14:tracePt t="141569" x="4516438" y="4454525"/>
          <p14:tracePt t="141569" x="4527550" y="4467225"/>
          <p14:tracePt t="141571" x="4552950" y="4479925"/>
          <p14:tracePt t="141585" x="4578350" y="4479925"/>
          <p14:tracePt t="141586" x="4603750" y="4492625"/>
          <p14:tracePt t="141602" x="4652963" y="4505325"/>
          <p14:tracePt t="141603" x="4665663" y="4530725"/>
          <p14:tracePt t="141618" x="4716463" y="4530725"/>
          <p14:tracePt t="141619" x="4740275" y="4543425"/>
          <p14:tracePt t="141635" x="4752975" y="4543425"/>
          <p14:tracePt t="141652" x="4778375" y="4567238"/>
          <p14:tracePt t="141653" x="4803775" y="4567238"/>
          <p14:tracePt t="141685" x="4816475" y="4567238"/>
          <p14:tracePt t="141702" x="4829175" y="4567238"/>
          <p14:tracePt t="141719" x="4840288" y="4567238"/>
          <p14:tracePt t="141719" x="4840288" y="4579938"/>
          <p14:tracePt t="141747" x="4865688" y="4592638"/>
          <p14:tracePt t="141763" x="4878388" y="4592638"/>
          <p14:tracePt t="141843" x="4891088" y="4605338"/>
          <p14:tracePt t="141955" x="4903788" y="4605338"/>
          <p14:tracePt t="142003" x="4916488" y="4605338"/>
          <p14:tracePt t="142043" x="4929188" y="4605338"/>
          <p14:tracePt t="142058" x="4940300" y="4605338"/>
          <p14:tracePt t="144186" x="4940300" y="4618038"/>
          <p14:tracePt t="144210" x="4929188" y="4618038"/>
          <p14:tracePt t="144219" x="4916488" y="4630738"/>
          <p14:tracePt t="144235" x="4891088" y="4630738"/>
          <p14:tracePt t="144252" x="4865688" y="4643438"/>
          <p14:tracePt t="144252" x="4840288" y="4643438"/>
          <p14:tracePt t="144268" x="4829175" y="4656138"/>
          <p14:tracePt t="144269" x="4803775" y="4656138"/>
          <p14:tracePt t="144285" x="4791075" y="4656138"/>
          <p14:tracePt t="144286" x="4765675" y="4656138"/>
          <p14:tracePt t="144302" x="4752975" y="4656138"/>
          <p14:tracePt t="144302" x="4716463" y="4656138"/>
          <p14:tracePt t="144318" x="4703763" y="4656138"/>
          <p14:tracePt t="144319" x="4691063" y="4667250"/>
          <p14:tracePt t="144338" x="4678363" y="4667250"/>
          <p14:tracePt t="144354" x="4665663" y="4679950"/>
          <p14:tracePt t="144378" x="4652963" y="4679950"/>
          <p14:tracePt t="144402" x="4640263" y="4679950"/>
          <p14:tracePt t="144418" x="4640263" y="4692650"/>
          <p14:tracePt t="144435" x="4616450" y="4692650"/>
          <p14:tracePt t="144452" x="4603750" y="4692650"/>
          <p14:tracePt t="144452" x="4591050" y="4692650"/>
          <p14:tracePt t="144468" x="4578350" y="4692650"/>
          <p14:tracePt t="144485" x="4552950" y="4692650"/>
          <p14:tracePt t="144502" x="4540250" y="4692650"/>
          <p14:tracePt t="144502" x="4516438" y="4692650"/>
          <p14:tracePt t="144518" x="4491038" y="4692650"/>
          <p14:tracePt t="144519" x="4452938" y="4692650"/>
          <p14:tracePt t="144535" x="4416425" y="4692650"/>
          <p14:tracePt t="144536" x="4378325" y="4692650"/>
          <p14:tracePt t="144552" x="4352925" y="4692650"/>
          <p14:tracePt t="144552" x="4303713" y="4692650"/>
          <p14:tracePt t="144568" x="4265613" y="4692650"/>
          <p14:tracePt t="144569" x="4227513" y="4692650"/>
          <p14:tracePt t="144570" x="4178300" y="4692650"/>
          <p14:tracePt t="144585" x="4140200" y="4692650"/>
          <p14:tracePt t="144586" x="4078288" y="4692650"/>
          <p14:tracePt t="144602" x="4040188" y="4692650"/>
          <p14:tracePt t="144603" x="4002088" y="4692650"/>
          <p14:tracePt t="144618" x="3927475" y="4692650"/>
          <p14:tracePt t="144619" x="3878263" y="4692650"/>
          <p14:tracePt t="144635" x="3814763" y="4692650"/>
          <p14:tracePt t="144635" x="3765550" y="4692650"/>
          <p14:tracePt t="144652" x="3752850" y="4692650"/>
          <p14:tracePt t="144652" x="3727450" y="4692650"/>
          <p14:tracePt t="144668" x="3689350" y="4692650"/>
          <p14:tracePt t="144670" x="3678238" y="4692650"/>
          <p14:tracePt t="144685" x="3665538" y="4692650"/>
          <p14:tracePt t="144685" x="3652838" y="4692650"/>
          <p14:tracePt t="144702" x="3640138" y="4692650"/>
          <p14:tracePt t="144718" x="3627438" y="4692650"/>
          <p14:tracePt t="145266" x="3614738" y="4692650"/>
          <p14:tracePt t="145459" x="3602038" y="4692650"/>
          <p14:tracePt t="146874" x="3589338" y="4692650"/>
          <p14:tracePt t="146946" x="3578225" y="4692650"/>
          <p14:tracePt t="146962" x="3565525" y="4692650"/>
          <p14:tracePt t="146978" x="3552825" y="4692650"/>
          <p14:tracePt t="147002" x="3540125" y="4692650"/>
          <p14:tracePt t="147018" x="3527425" y="4692650"/>
          <p14:tracePt t="147035" x="3514725" y="4692650"/>
          <p14:tracePt t="147051" x="3502025" y="4692650"/>
          <p14:tracePt t="147068" x="3489325" y="4692650"/>
          <p14:tracePt t="147085" x="3478213" y="4692650"/>
          <p14:tracePt t="147085" x="3465513" y="4692650"/>
          <p14:tracePt t="147101" x="3452813" y="4692650"/>
          <p14:tracePt t="147118" x="3427413" y="4692650"/>
          <p14:tracePt t="147118" x="3427413" y="4679950"/>
          <p14:tracePt t="147135" x="3414713" y="4679950"/>
          <p14:tracePt t="147135" x="3402013" y="4679950"/>
          <p14:tracePt t="147154" x="3389313" y="4679950"/>
          <p14:tracePt t="147168" x="3352800" y="4667250"/>
          <p14:tracePt t="147186" x="3327400" y="4667250"/>
          <p14:tracePt t="147202" x="3314700" y="4667250"/>
          <p14:tracePt t="147203" x="3289300" y="4656138"/>
          <p14:tracePt t="147222" x="3276600" y="4656138"/>
          <p14:tracePt t="147235" x="3252788" y="4656138"/>
          <p14:tracePt t="147235" x="3240088" y="4656138"/>
          <p14:tracePt t="147251" x="3227388" y="4656138"/>
          <p14:tracePt t="147268" x="3214688" y="4643438"/>
          <p14:tracePt t="147284" x="3201988" y="4643438"/>
          <p14:tracePt t="147301" x="3189288" y="4643438"/>
          <p14:tracePt t="147318" x="3165475" y="4643438"/>
          <p14:tracePt t="147338" x="3152775" y="4643438"/>
          <p14:tracePt t="147351" x="3140075" y="4643438"/>
          <p14:tracePt t="147368" x="3127375" y="4643438"/>
          <p14:tracePt t="147385" x="3114675" y="4643438"/>
          <p14:tracePt t="147401" x="3101975" y="4643438"/>
          <p14:tracePt t="147418" x="3089275" y="4643438"/>
          <p14:tracePt t="147434" x="3076575" y="4643438"/>
          <p14:tracePt t="147451" x="3065463" y="4643438"/>
          <p14:tracePt t="147468" x="3052763" y="4643438"/>
          <p14:tracePt t="147485" x="3040063" y="4630738"/>
          <p14:tracePt t="147501" x="3027363" y="4630738"/>
          <p14:tracePt t="147518" x="3014663" y="4630738"/>
          <p14:tracePt t="147610" x="3001963" y="4630738"/>
          <p14:tracePt t="147618" x="2989263" y="4630738"/>
          <p14:tracePt t="147635" x="2976563" y="4630738"/>
          <p14:tracePt t="147658" x="2963863" y="4618038"/>
          <p14:tracePt t="147690" x="2952750" y="4618038"/>
          <p14:tracePt t="147706" x="2940050" y="4605338"/>
          <p14:tracePt t="147730" x="2927350" y="4605338"/>
          <p14:tracePt t="147738" x="2914650" y="4605338"/>
          <p14:tracePt t="147754" x="2901950" y="4605338"/>
          <p14:tracePt t="147778" x="2889250" y="4592638"/>
          <p14:tracePt t="147826" x="2876550" y="4592638"/>
          <p14:tracePt t="147850" x="2863850" y="4592638"/>
          <p14:tracePt t="147868" x="2863850" y="4579938"/>
          <p14:tracePt t="147898" x="2852738" y="4579938"/>
          <p14:tracePt t="147906" x="2840038" y="4567238"/>
          <p14:tracePt t="147922" x="2827338" y="4567238"/>
          <p14:tracePt t="147938" x="2814638" y="4567238"/>
          <p14:tracePt t="147951" x="2789238" y="4567238"/>
          <p14:tracePt t="147970" x="2776538" y="4567238"/>
          <p14:tracePt t="147984" x="2763838" y="4554538"/>
          <p14:tracePt t="148010" x="2752725" y="4554538"/>
          <p14:tracePt t="148019" x="2740025" y="4554538"/>
          <p14:tracePt t="148034" x="2727325" y="4543425"/>
          <p14:tracePt t="148051" x="2714625" y="4543425"/>
          <p14:tracePt t="148052" x="2701925" y="4530725"/>
          <p14:tracePt t="148068" x="2676525" y="4530725"/>
          <p14:tracePt t="148084" x="2663825" y="4518025"/>
          <p14:tracePt t="148101" x="2640013" y="4505325"/>
          <p14:tracePt t="148102" x="2614613" y="4492625"/>
          <p14:tracePt t="148118" x="2601913" y="4492625"/>
          <p14:tracePt t="148118" x="2589213" y="4479925"/>
          <p14:tracePt t="148136" x="2563813" y="4479925"/>
          <p14:tracePt t="148138" x="2551113" y="4479925"/>
          <p14:tracePt t="148151" x="2540000" y="4454525"/>
          <p14:tracePt t="148172" x="2514600" y="4454525"/>
          <p14:tracePt t="148173" x="2489200" y="4443413"/>
          <p14:tracePt t="148184" x="2489200" y="4430713"/>
          <p14:tracePt t="148186" x="2476500" y="4418013"/>
          <p14:tracePt t="148201" x="2463800" y="4405313"/>
          <p14:tracePt t="148202" x="2451100" y="4405313"/>
          <p14:tracePt t="148218" x="2451100" y="4392613"/>
          <p14:tracePt t="148234" x="2439988" y="4379913"/>
          <p14:tracePt t="148251" x="2427288" y="4367213"/>
          <p14:tracePt t="148268" x="2414588" y="4354513"/>
          <p14:tracePt t="148284" x="2401888" y="4330700"/>
          <p14:tracePt t="148301" x="2389188" y="4330700"/>
          <p14:tracePt t="148318" x="2376488" y="4318000"/>
          <p14:tracePt t="148318" x="2376488" y="4305300"/>
          <p14:tracePt t="148338" x="2351088" y="4292600"/>
          <p14:tracePt t="148658" x="2338388" y="4279900"/>
          <p14:tracePt t="148714" x="2327275" y="4267200"/>
          <p14:tracePt t="148770" x="2327275" y="4254500"/>
          <p14:tracePt t="148810" x="2314575" y="4241800"/>
          <p14:tracePt t="148850" x="2314575" y="4230688"/>
          <p14:tracePt t="148914" x="2301875" y="4217988"/>
          <p14:tracePt t="149042" x="2301875" y="4192588"/>
          <p14:tracePt t="149074" x="2276475" y="4179888"/>
          <p14:tracePt t="149106" x="2276475" y="4154488"/>
          <p14:tracePt t="149130" x="2276475" y="4141788"/>
          <p14:tracePt t="149186" x="2276475" y="4117975"/>
          <p14:tracePt t="149506" x="2263775" y="4117975"/>
          <p14:tracePt t="149706" x="2251075" y="4141788"/>
          <p14:tracePt t="149970" x="2251075" y="4154488"/>
          <p14:tracePt t="151642" x="2238375" y="4154488"/>
          <p14:tracePt t="153058" x="2238375" y="4167188"/>
          <p14:tracePt t="153081" x="2238375" y="4179888"/>
          <p14:tracePt t="153090" x="2227263" y="4192588"/>
          <p14:tracePt t="153106" x="2214563" y="4205288"/>
          <p14:tracePt t="153117" x="2214563" y="4217988"/>
          <p14:tracePt t="153134" x="2189163" y="4241800"/>
          <p14:tracePt t="153135" x="2189163" y="4254500"/>
          <p14:tracePt t="153151" x="2176463" y="4279900"/>
          <p14:tracePt t="153151" x="2176463" y="4292600"/>
          <p14:tracePt t="153167" x="2163763" y="4318000"/>
          <p14:tracePt t="153184" x="2151063" y="4330700"/>
          <p14:tracePt t="153184" x="2151063" y="4341813"/>
          <p14:tracePt t="153188" x="2151063" y="4354513"/>
          <p14:tracePt t="153201" x="2138363" y="4379913"/>
          <p14:tracePt t="153221" x="2138363" y="4392613"/>
          <p14:tracePt t="153234" x="2138363" y="4418013"/>
          <p14:tracePt t="153251" x="2138363" y="4430713"/>
          <p14:tracePt t="153267" x="2138363" y="4454525"/>
          <p14:tracePt t="153268" x="2138363" y="4467225"/>
          <p14:tracePt t="153290" x="2138363" y="4479925"/>
          <p14:tracePt t="153314" x="2138363" y="4492625"/>
          <p14:tracePt t="153330" x="2138363" y="4505325"/>
          <p14:tracePt t="153354" x="2138363" y="4518025"/>
          <p14:tracePt t="153370" x="2138363" y="4530725"/>
          <p14:tracePt t="155586" x="2138363" y="4518025"/>
          <p14:tracePt t="155650" x="2138363" y="4505325"/>
          <p14:tracePt t="158762" x="2127250" y="4492625"/>
          <p14:tracePt t="158770" x="2114550" y="4505325"/>
          <p14:tracePt t="158783" x="2101850" y="4505325"/>
          <p14:tracePt t="158800" x="2101850" y="4518025"/>
          <p14:tracePt t="158802" x="2089150" y="4518025"/>
          <p14:tracePt t="158817" x="2076450" y="4518025"/>
          <p14:tracePt t="158833" x="2063750" y="4530725"/>
          <p14:tracePt t="158834" x="2038350" y="4554538"/>
          <p14:tracePt t="158858" x="2025650" y="4567238"/>
          <p14:tracePt t="158874" x="2014538" y="4592638"/>
          <p14:tracePt t="158883" x="2001838" y="4618038"/>
          <p14:tracePt t="158900" x="1989138" y="4630738"/>
          <p14:tracePt t="158917" x="1989138" y="4656138"/>
          <p14:tracePt t="158917" x="1976438" y="4667250"/>
          <p14:tracePt t="158933" x="1976438" y="4679950"/>
          <p14:tracePt t="158934" x="1976438" y="4705350"/>
          <p14:tracePt t="158950" x="1976438" y="4718050"/>
          <p14:tracePt t="158967" x="1976438" y="4743450"/>
          <p14:tracePt t="158967" x="1976438" y="4756150"/>
          <p14:tracePt t="158983" x="1963738" y="4768850"/>
          <p14:tracePt t="159000" x="1963738" y="4779963"/>
          <p14:tracePt t="159017" x="1963738" y="4792663"/>
          <p14:tracePt t="159738" x="1951038" y="4805363"/>
          <p14:tracePt t="159818" x="1925638" y="4805363"/>
          <p14:tracePt t="159930" x="1914525" y="4805363"/>
          <p14:tracePt t="159962" x="1889125" y="4805363"/>
          <p14:tracePt t="160058" x="1876425" y="4805363"/>
          <p14:tracePt t="160154" x="1851025" y="4805363"/>
          <p14:tracePt t="160602" x="1838325" y="4805363"/>
          <p14:tracePt t="160674" x="1825625" y="4818063"/>
          <p14:tracePt t="160714" x="1814513" y="4818063"/>
          <p14:tracePt t="160762" x="1801813" y="4818063"/>
          <p14:tracePt t="160834" x="1776413" y="4818063"/>
          <p14:tracePt t="160954" x="1763713" y="4818063"/>
          <p14:tracePt t="163473" x="1763713" y="4830763"/>
          <p14:tracePt t="163770" x="1776413" y="4830763"/>
          <p14:tracePt t="163785" x="1814513" y="4843463"/>
          <p14:tracePt t="163799" x="1814513" y="4856163"/>
          <p14:tracePt t="163816" x="1825625" y="4856163"/>
          <p14:tracePt t="163817" x="1825625" y="4868863"/>
          <p14:tracePt t="163817" x="1851025" y="4868863"/>
          <p14:tracePt t="163833" x="1863725" y="4879975"/>
          <p14:tracePt t="163833" x="1901825" y="4918075"/>
          <p14:tracePt t="163850" x="1925638" y="4918075"/>
          <p14:tracePt t="163850" x="1938338" y="4930775"/>
          <p14:tracePt t="163866" x="2001838" y="4981575"/>
          <p14:tracePt t="163867" x="2025650" y="5005388"/>
          <p14:tracePt t="163883" x="2051050" y="5030788"/>
          <p14:tracePt t="163883" x="2076450" y="5056188"/>
          <p14:tracePt t="163899" x="2089150" y="5068888"/>
          <p14:tracePt t="163900" x="2114550" y="5081588"/>
          <p14:tracePt t="163916" x="2138363" y="5105400"/>
          <p14:tracePt t="163917" x="2151063" y="5105400"/>
          <p14:tracePt t="163933" x="2151063" y="5118100"/>
          <p14:tracePt t="163949" x="2163763" y="5118100"/>
          <p14:tracePt t="164065" x="2176463" y="5118100"/>
          <p14:tracePt t="164145" x="2189163" y="5118100"/>
          <p14:tracePt t="164305" x="2201863" y="5118100"/>
          <p14:tracePt t="164393" x="2214563" y="5118100"/>
          <p14:tracePt t="164409" x="2227263" y="5105400"/>
          <p14:tracePt t="164465" x="2227263" y="5092700"/>
          <p14:tracePt t="164801" x="2227263" y="5081588"/>
          <p14:tracePt t="164817" x="2227263" y="5068888"/>
          <p14:tracePt t="164937" x="2227263" y="5056188"/>
          <p14:tracePt t="164993" x="2227263" y="5043488"/>
          <p14:tracePt t="165033" x="2227263" y="5030788"/>
          <p14:tracePt t="165369" x="2227263" y="5018088"/>
          <p14:tracePt t="165393" x="2227263" y="5005388"/>
          <p14:tracePt t="165457" x="2227263" y="4992688"/>
          <p14:tracePt t="165657" x="2227263" y="4981575"/>
          <p14:tracePt t="165681" x="2227263" y="4968875"/>
          <p14:tracePt t="165809" x="2227263" y="4956175"/>
          <p14:tracePt t="165937" x="2238375" y="4943475"/>
          <p14:tracePt t="165985" x="2238375" y="4930775"/>
          <p14:tracePt t="165999" x="2251075" y="4918075"/>
          <p14:tracePt t="166145" x="2251075" y="4905375"/>
          <p14:tracePt t="166153" x="2263775" y="4905375"/>
          <p14:tracePt t="166265" x="2263775" y="4892675"/>
          <p14:tracePt t="166393" x="2263775" y="4879975"/>
          <p14:tracePt t="166737" x="2276475" y="4879975"/>
          <p14:tracePt t="166753" x="2289175" y="4879975"/>
          <p14:tracePt t="167057" x="2289175" y="4892675"/>
          <p14:tracePt t="167066" x="2301875" y="4892675"/>
          <p14:tracePt t="167082" x="2301875" y="4905375"/>
          <p14:tracePt t="167099" x="2301875" y="4918075"/>
          <p14:tracePt t="167100" x="2301875" y="4930775"/>
          <p14:tracePt t="167116" x="2301875" y="4956175"/>
          <p14:tracePt t="167116" x="2301875" y="4992688"/>
          <p14:tracePt t="167132" x="2301875" y="5005388"/>
          <p14:tracePt t="167133" x="2301875" y="5043488"/>
          <p14:tracePt t="167150" x="2314575" y="5092700"/>
          <p14:tracePt t="167150" x="2327275" y="5168900"/>
          <p14:tracePt t="167170" x="2351088" y="5230813"/>
          <p14:tracePt t="167171" x="2389188" y="5281613"/>
          <p14:tracePt t="167182" x="2451100" y="5343525"/>
          <p14:tracePt t="167199" x="2501900" y="5381625"/>
          <p14:tracePt t="167200" x="2527300" y="5394325"/>
          <p14:tracePt t="167201" x="2551113" y="5418138"/>
          <p14:tracePt t="167216" x="2576513" y="5430838"/>
          <p14:tracePt t="167265" x="2601913" y="5443538"/>
          <p14:tracePt t="167337" x="2614613" y="5443538"/>
          <p14:tracePt t="167353" x="2627313" y="5456238"/>
          <p14:tracePt t="167366" x="2640013" y="5468938"/>
          <p14:tracePt t="167382" x="2651125" y="5481638"/>
          <p14:tracePt t="167401" x="2663825" y="5507038"/>
          <p14:tracePt t="167416" x="2689225" y="5518150"/>
          <p14:tracePt t="167417" x="2727325" y="5530850"/>
          <p14:tracePt t="167433" x="2752725" y="5530850"/>
          <p14:tracePt t="167434" x="2801938" y="5530850"/>
          <p14:tracePt t="167449" x="2852738" y="5530850"/>
          <p14:tracePt t="167450" x="2889250" y="5530850"/>
          <p14:tracePt t="167466" x="2927350" y="5543550"/>
          <p14:tracePt t="167466" x="2976563" y="5543550"/>
          <p14:tracePt t="167482" x="3040063" y="5568950"/>
          <p14:tracePt t="167484" x="3101975" y="5568950"/>
          <p14:tracePt t="167499" x="3152775" y="5581650"/>
          <p14:tracePt t="167500" x="3240088" y="5594350"/>
          <p14:tracePt t="167516" x="3314700" y="5594350"/>
          <p14:tracePt t="167516" x="3414713" y="5607050"/>
          <p14:tracePt t="167532" x="3527425" y="5630863"/>
          <p14:tracePt t="167533" x="3602038" y="5630863"/>
          <p14:tracePt t="167549" x="3678238" y="5643563"/>
          <p14:tracePt t="167550" x="3778250" y="5643563"/>
          <p14:tracePt t="167566" x="3890963" y="5643563"/>
          <p14:tracePt t="167566" x="3990975" y="5643563"/>
          <p14:tracePt t="167582" x="4127500" y="5643563"/>
          <p14:tracePt t="167584" x="4265613" y="5643563"/>
          <p14:tracePt t="167599" x="4378325" y="5643563"/>
          <p14:tracePt t="167600" x="4465638" y="5643563"/>
          <p14:tracePt t="167616" x="4552950" y="5643563"/>
          <p14:tracePt t="167616" x="4627563" y="5643563"/>
          <p14:tracePt t="167617" x="4691063" y="5656263"/>
          <p14:tracePt t="167632" x="4727575" y="5656263"/>
          <p14:tracePt t="167633" x="4778375" y="5656263"/>
          <p14:tracePt t="167649" x="4816475" y="5656263"/>
          <p14:tracePt t="167650" x="4852988" y="5656263"/>
          <p14:tracePt t="167666" x="4891088" y="5656263"/>
          <p14:tracePt t="167666" x="4929188" y="5656263"/>
          <p14:tracePt t="167682" x="4978400" y="5656263"/>
          <p14:tracePt t="167683" x="5016500" y="5656263"/>
          <p14:tracePt t="167699" x="5065713" y="5656263"/>
          <p14:tracePt t="167700" x="5141913" y="5656263"/>
          <p14:tracePt t="167716" x="5191125" y="5656263"/>
          <p14:tracePt t="167716" x="5278438" y="5656263"/>
          <p14:tracePt t="167732" x="5378450" y="5656263"/>
          <p14:tracePt t="167733" x="5441950" y="5656263"/>
          <p14:tracePt t="167749" x="5503863" y="5656263"/>
          <p14:tracePt t="167750" x="5541963" y="5656263"/>
          <p14:tracePt t="167766" x="5603875" y="5656263"/>
          <p14:tracePt t="167766" x="5629275" y="5656263"/>
          <p14:tracePt t="167782" x="5654675" y="5656263"/>
          <p14:tracePt t="167783" x="5691188" y="5656263"/>
          <p14:tracePt t="167799" x="5767388" y="5656263"/>
          <p14:tracePt t="167800" x="5829300" y="5656263"/>
          <p14:tracePt t="167801" x="5903913" y="5656263"/>
          <p14:tracePt t="167816" x="5991225" y="5656263"/>
          <p14:tracePt t="167817" x="6042025" y="5656263"/>
          <p14:tracePt t="167832" x="6103938" y="5656263"/>
          <p14:tracePt t="167849" x="6167438" y="5656263"/>
          <p14:tracePt t="167850" x="6303963" y="5656263"/>
          <p14:tracePt t="167866" x="6367463" y="5656263"/>
          <p14:tracePt t="167866" x="6416675" y="5656263"/>
          <p14:tracePt t="167882" x="6480175" y="5656263"/>
          <p14:tracePt t="167883" x="6529388" y="5656263"/>
          <p14:tracePt t="167899" x="6580188" y="5656263"/>
          <p14:tracePt t="167899" x="6629400" y="5656263"/>
          <p14:tracePt t="167916" x="6704013" y="5656263"/>
          <p14:tracePt t="167916" x="6742113" y="5656263"/>
          <p14:tracePt t="167933" x="6792913" y="5656263"/>
          <p14:tracePt t="167933" x="6867525" y="5656263"/>
          <p14:tracePt t="167949" x="6905625" y="5656263"/>
          <p14:tracePt t="167949" x="6942138" y="5656263"/>
          <p14:tracePt t="167966" x="6967538" y="5656263"/>
          <p14:tracePt t="167966" x="6992938" y="5656263"/>
          <p14:tracePt t="167983" x="7016750" y="5656263"/>
          <p14:tracePt t="167983" x="7042150" y="5656263"/>
          <p14:tracePt t="167999" x="7067550" y="5656263"/>
          <p14:tracePt t="168016" x="7092950" y="5656263"/>
          <p14:tracePt t="168017" x="7092950" y="5668963"/>
          <p14:tracePt t="168032" x="7105650" y="5681663"/>
          <p14:tracePt t="168073" x="7118350" y="5681663"/>
          <p14:tracePt t="168082" x="7129463" y="5681663"/>
          <p14:tracePt t="168113" x="7154863" y="5681663"/>
          <p14:tracePt t="168132" x="7167563" y="5668963"/>
          <p14:tracePt t="168151" x="7192963" y="5668963"/>
          <p14:tracePt t="168151" x="7205663" y="5668963"/>
          <p14:tracePt t="168170" x="7242175" y="5668963"/>
          <p14:tracePt t="168170" x="7267575" y="5643563"/>
          <p14:tracePt t="168182" x="7280275" y="5643563"/>
          <p14:tracePt t="168199" x="7292975" y="5643563"/>
          <p14:tracePt t="168199" x="7305675" y="5630863"/>
          <p14:tracePt t="168201" x="7329488" y="5619750"/>
          <p14:tracePt t="168216" x="7342188" y="5619750"/>
          <p14:tracePt t="168217" x="7354888" y="5619750"/>
          <p14:tracePt t="168232" x="7380288" y="5594350"/>
          <p14:tracePt t="168249" x="7418388" y="5594350"/>
          <p14:tracePt t="168251" x="7429500" y="5594350"/>
          <p14:tracePt t="168266" x="7454900" y="5581650"/>
          <p14:tracePt t="168266" x="7467600" y="5581650"/>
          <p14:tracePt t="168282" x="7493000" y="5581650"/>
          <p14:tracePt t="168299" x="7518400" y="5568950"/>
          <p14:tracePt t="168300" x="7518400" y="5556250"/>
          <p14:tracePt t="168316" x="7542213" y="5556250"/>
          <p14:tracePt t="168332" x="7554913" y="5556250"/>
          <p14:tracePt t="168353" x="7580313" y="5556250"/>
          <p14:tracePt t="168366" x="7580313" y="5543550"/>
          <p14:tracePt t="168382" x="7593013" y="5543550"/>
          <p14:tracePt t="168399" x="7605713" y="5543550"/>
          <p14:tracePt t="168416" x="7618413" y="5543550"/>
          <p14:tracePt t="168416" x="7631113" y="5543550"/>
          <p14:tracePt t="168417" x="7642225" y="5530850"/>
          <p14:tracePt t="168432" x="7654925" y="5518150"/>
          <p14:tracePt t="168449" x="7667625" y="5518150"/>
          <p14:tracePt t="168465" x="7693025" y="5518150"/>
          <p14:tracePt t="168466" x="7705725" y="5518150"/>
          <p14:tracePt t="168482" x="7718425" y="5507038"/>
          <p14:tracePt t="168483" x="7731125" y="5507038"/>
          <p14:tracePt t="168499" x="7742238" y="5507038"/>
          <p14:tracePt t="168500" x="7754938" y="5507038"/>
          <p14:tracePt t="168516" x="7780338" y="5494338"/>
          <p14:tracePt t="168532" x="7780338" y="5481638"/>
          <p14:tracePt t="168569" x="7805738" y="5481638"/>
          <p14:tracePt t="168582" x="7818438" y="5481638"/>
          <p14:tracePt t="168625" x="7831138" y="5481638"/>
          <p14:tracePt t="168673" x="7843838" y="5481638"/>
          <p14:tracePt t="168777" x="7854950" y="5468938"/>
          <p14:tracePt t="169177" x="7831138" y="5468938"/>
          <p14:tracePt t="169249" x="7818438" y="5468938"/>
          <p14:tracePt t="169297" x="7793038" y="5468938"/>
          <p14:tracePt t="169329" x="7780338" y="5468938"/>
          <p14:tracePt t="169385" x="7754938" y="5468938"/>
          <p14:tracePt t="169409" x="7742238" y="5468938"/>
          <p14:tracePt t="169441" x="7718425" y="5468938"/>
          <p14:tracePt t="169473" x="7705725" y="5468938"/>
          <p14:tracePt t="169497" x="7680325" y="5468938"/>
          <p14:tracePt t="169537" x="7667625" y="5468938"/>
          <p14:tracePt t="169561" x="7654925" y="5468938"/>
          <p14:tracePt t="169569" x="7642225" y="5468938"/>
          <p14:tracePt t="169585" x="7631113" y="5468938"/>
          <p14:tracePt t="169609" x="7618413" y="5468938"/>
          <p14:tracePt t="169625" x="7605713" y="5468938"/>
          <p14:tracePt t="169641" x="7593013" y="5468938"/>
          <p14:tracePt t="169665" x="7580313" y="5468938"/>
          <p14:tracePt t="169682" x="7567613" y="5468938"/>
          <p14:tracePt t="169683" x="7554913" y="5468938"/>
          <p14:tracePt t="169705" x="7542213" y="5468938"/>
          <p14:tracePt t="169721" x="7531100" y="5468938"/>
          <p14:tracePt t="169737" x="7518400" y="5468938"/>
          <p14:tracePt t="169769" x="7505700" y="5468938"/>
          <p14:tracePt t="169801" x="7493000" y="5468938"/>
          <p14:tracePt t="169849" x="7480300" y="5468938"/>
          <p14:tracePt t="169905" x="7467600" y="5468938"/>
          <p14:tracePt t="169937" x="7454900" y="5468938"/>
          <p14:tracePt t="169985" x="7442200" y="5468938"/>
          <p14:tracePt t="171073" x="7454900" y="5468938"/>
          <p14:tracePt t="171082" x="7467600" y="5443538"/>
          <p14:tracePt t="171099" x="7480300" y="5443538"/>
          <p14:tracePt t="171099" x="7493000" y="5443538"/>
          <p14:tracePt t="171115" x="7505700" y="5443538"/>
          <p14:tracePt t="171116" x="7531100" y="5443538"/>
          <p14:tracePt t="171137" x="7542213" y="5443538"/>
          <p14:tracePt t="171149" x="7567613" y="5443538"/>
          <p14:tracePt t="171165" x="7580313" y="5443538"/>
          <p14:tracePt t="171182" x="7580313" y="5430838"/>
          <p14:tracePt t="171199" x="7593013" y="5430838"/>
          <p14:tracePt t="171220" x="7605713" y="5430838"/>
          <p14:tracePt t="171233" x="7605713" y="5418138"/>
          <p14:tracePt t="171249" x="7618413" y="5418138"/>
          <p14:tracePt t="171265" x="7631113" y="5418138"/>
          <p14:tracePt t="171282" x="7642225" y="5418138"/>
          <p14:tracePt t="171313" x="7654925" y="5418138"/>
          <p14:tracePt t="171321" x="7667625" y="5407025"/>
          <p14:tracePt t="171337" x="7680325" y="5407025"/>
          <p14:tracePt t="171349" x="7693025" y="5407025"/>
          <p14:tracePt t="171365" x="7705725" y="5407025"/>
          <p14:tracePt t="171382" x="7718425" y="5407025"/>
          <p14:tracePt t="171409" x="7731125" y="5394325"/>
          <p14:tracePt t="171425" x="7742238" y="5394325"/>
          <p14:tracePt t="171433" x="7754938" y="5381625"/>
          <p14:tracePt t="171473" x="7780338" y="5368925"/>
          <p14:tracePt t="171641" x="7793038" y="5356225"/>
          <p14:tracePt t="172057" x="7767638" y="5356225"/>
          <p14:tracePt t="172073" x="7767638" y="5368925"/>
          <p14:tracePt t="172082" x="7754938" y="5368925"/>
          <p14:tracePt t="172098" x="7731125" y="5368925"/>
          <p14:tracePt t="172115" x="7718425" y="5368925"/>
          <p14:tracePt t="172137" x="7705725" y="5368925"/>
          <p14:tracePt t="172148" x="7693025" y="5368925"/>
          <p14:tracePt t="172177" x="7667625" y="5368925"/>
          <p14:tracePt t="172201" x="7654925" y="5368925"/>
          <p14:tracePt t="172215" x="7642225" y="5368925"/>
          <p14:tracePt t="172217" x="7642225" y="5381625"/>
          <p14:tracePt t="172249" x="7631113" y="5381625"/>
          <p14:tracePt t="172273" x="7605713" y="5394325"/>
          <p14:tracePt t="172321" x="7593013" y="5394325"/>
          <p14:tracePt t="172337" x="7580313" y="5394325"/>
          <p14:tracePt t="172348" x="7567613" y="5394325"/>
          <p14:tracePt t="172369" x="7554913" y="5407025"/>
          <p14:tracePt t="172385" x="7542213" y="5407025"/>
          <p14:tracePt t="172401" x="7531100" y="5407025"/>
          <p14:tracePt t="172441" x="7518400" y="5407025"/>
          <p14:tracePt t="172457" x="7505700" y="5407025"/>
          <p14:tracePt t="172481" x="7493000" y="5407025"/>
          <p14:tracePt t="172537" x="7480300" y="5407025"/>
          <p14:tracePt t="172569" x="7467600" y="5407025"/>
          <p14:tracePt t="172585" x="7454900" y="5407025"/>
          <p14:tracePt t="172617" x="7442200" y="5407025"/>
          <p14:tracePt t="172641" x="7429500" y="5407025"/>
          <p14:tracePt t="172673" x="7418388" y="5407025"/>
          <p14:tracePt t="172705" x="7405688" y="5407025"/>
          <p14:tracePt t="172715" x="7392988" y="5407025"/>
          <p14:tracePt t="172732" x="7380288" y="5407025"/>
          <p14:tracePt t="172748" x="7367588" y="5407025"/>
          <p14:tracePt t="172765" x="7354888" y="5407025"/>
          <p14:tracePt t="172782" x="7342188" y="5407025"/>
          <p14:tracePt t="172798" x="7329488" y="5407025"/>
          <p14:tracePt t="172815" x="7318375" y="5407025"/>
          <p14:tracePt t="172817" x="7305675" y="5407025"/>
          <p14:tracePt t="172833" x="7292975" y="5407025"/>
          <p14:tracePt t="172848" x="7280275" y="5407025"/>
          <p14:tracePt t="172865" x="7267575" y="5407025"/>
          <p14:tracePt t="172866" x="7254875" y="5407025"/>
          <p14:tracePt t="172882" x="7229475" y="5407025"/>
          <p14:tracePt t="172882" x="7218363" y="5407025"/>
          <p14:tracePt t="172898" x="7205663" y="5407025"/>
          <p14:tracePt t="172915" x="7180263" y="5407025"/>
          <p14:tracePt t="172932" x="7154863" y="5407025"/>
          <p14:tracePt t="172932" x="7142163" y="5407025"/>
          <p14:tracePt t="172948" x="7118350" y="5407025"/>
          <p14:tracePt t="172965" x="7105650" y="5407025"/>
          <p14:tracePt t="172982" x="7080250" y="5407025"/>
          <p14:tracePt t="172998" x="7054850" y="5407025"/>
          <p14:tracePt t="172999" x="7042150" y="5407025"/>
          <p14:tracePt t="173015" x="7029450" y="5407025"/>
          <p14:tracePt t="173016" x="7016750" y="5407025"/>
          <p14:tracePt t="173017" x="6992938" y="5407025"/>
          <p14:tracePt t="173032" x="6980238" y="5407025"/>
          <p14:tracePt t="173033" x="6967538" y="5407025"/>
          <p14:tracePt t="173048" x="6942138" y="5407025"/>
          <p14:tracePt t="173049" x="6929438" y="5407025"/>
          <p14:tracePt t="173065" x="6916738" y="5407025"/>
          <p14:tracePt t="173066" x="6892925" y="5407025"/>
          <p14:tracePt t="173082" x="6867525" y="5407025"/>
          <p14:tracePt t="173082" x="6854825" y="5407025"/>
          <p14:tracePt t="173098" x="6842125" y="5407025"/>
          <p14:tracePt t="173099" x="6816725" y="5407025"/>
          <p14:tracePt t="173115" x="6792913" y="5407025"/>
          <p14:tracePt t="173132" x="6780213" y="5407025"/>
          <p14:tracePt t="173148" x="6754813" y="5407025"/>
          <p14:tracePt t="173149" x="6742113" y="5407025"/>
          <p14:tracePt t="173165" x="6729413" y="5407025"/>
          <p14:tracePt t="173166" x="6716713" y="5407025"/>
          <p14:tracePt t="173182" x="6704013" y="5407025"/>
          <p14:tracePt t="173183" x="6692900" y="5407025"/>
          <p14:tracePt t="173201" x="6654800" y="5407025"/>
          <p14:tracePt t="173215" x="6629400" y="5407025"/>
          <p14:tracePt t="173236" x="6616700" y="5407025"/>
          <p14:tracePt t="173249" x="6604000" y="5407025"/>
          <p14:tracePt t="173251" x="6592888" y="5407025"/>
          <p14:tracePt t="173265" x="6567488" y="5407025"/>
          <p14:tracePt t="173282" x="6554788" y="5407025"/>
          <p14:tracePt t="173282" x="6542088" y="5407025"/>
          <p14:tracePt t="173298" x="6516688" y="5407025"/>
          <p14:tracePt t="173299" x="6492875" y="5407025"/>
          <p14:tracePt t="173315" x="6454775" y="5407025"/>
          <p14:tracePt t="173332" x="6442075" y="5407025"/>
          <p14:tracePt t="173332" x="6416675" y="5407025"/>
          <p14:tracePt t="173348" x="6391275" y="5407025"/>
          <p14:tracePt t="173365" x="6380163" y="5407025"/>
          <p14:tracePt t="173366" x="6367463" y="5407025"/>
          <p14:tracePt t="173382" x="6354763" y="5407025"/>
          <p14:tracePt t="173383" x="6329363" y="5407025"/>
          <p14:tracePt t="173398" x="6316663" y="5407025"/>
          <p14:tracePt t="173415" x="6291263" y="5407025"/>
          <p14:tracePt t="173432" x="6267450" y="5407025"/>
          <p14:tracePt t="173433" x="6254750" y="5407025"/>
          <p14:tracePt t="173448" x="6229350" y="5407025"/>
          <p14:tracePt t="173449" x="6216650" y="5407025"/>
          <p14:tracePt t="173465" x="6191250" y="5407025"/>
          <p14:tracePt t="173482" x="6180138" y="5407025"/>
          <p14:tracePt t="173498" x="6167438" y="5407025"/>
          <p14:tracePt t="173515" x="6154738" y="5407025"/>
          <p14:tracePt t="173545" x="6142038" y="5407025"/>
          <p14:tracePt t="173553" x="6129338" y="5407025"/>
          <p14:tracePt t="173569" x="6116638" y="5407025"/>
          <p14:tracePt t="173601" x="6103938" y="5407025"/>
          <p14:tracePt t="173615" x="6091238" y="5407025"/>
          <p14:tracePt t="173632" x="6078538" y="5407025"/>
          <p14:tracePt t="173649" x="6067425" y="5407025"/>
          <p14:tracePt t="173665" x="6054725" y="5407025"/>
          <p14:tracePt t="173682" x="6042025" y="5407025"/>
          <p14:tracePt t="173682" x="6029325" y="5407025"/>
          <p14:tracePt t="173698" x="6016625" y="5407025"/>
          <p14:tracePt t="173699" x="6003925" y="5407025"/>
          <p14:tracePt t="173715" x="5991225" y="5407025"/>
          <p14:tracePt t="173716" x="5978525" y="5407025"/>
          <p14:tracePt t="173732" x="5967413" y="5407025"/>
          <p14:tracePt t="173732" x="5954713" y="5407025"/>
          <p14:tracePt t="173753" x="5942013" y="5407025"/>
          <p14:tracePt t="173765" x="5929313" y="5407025"/>
          <p14:tracePt t="173782" x="5916613" y="5407025"/>
          <p14:tracePt t="173801" x="5903913" y="5407025"/>
          <p14:tracePt t="173817" x="5878513" y="5407025"/>
          <p14:tracePt t="173833" x="5867400" y="5407025"/>
          <p14:tracePt t="173849" x="5854700" y="5407025"/>
          <p14:tracePt t="173873" x="5842000" y="5407025"/>
          <p14:tracePt t="173889" x="5829300" y="5407025"/>
          <p14:tracePt t="173921" x="5816600" y="5407025"/>
          <p14:tracePt t="174097" x="5842000" y="5407025"/>
          <p14:tracePt t="174115" x="5916613" y="5407025"/>
          <p14:tracePt t="174115" x="6003925" y="5407025"/>
          <p14:tracePt t="174132" x="6103938" y="5407025"/>
          <p14:tracePt t="174132" x="6229350" y="5418138"/>
          <p14:tracePt t="174148" x="6329363" y="5418138"/>
          <p14:tracePt t="174149" x="6416675" y="5418138"/>
          <p14:tracePt t="174165" x="6467475" y="5418138"/>
          <p14:tracePt t="174165" x="6516688" y="5418138"/>
          <p14:tracePt t="174182" x="6567488" y="5418138"/>
          <p14:tracePt t="174182" x="6580188" y="5418138"/>
          <p14:tracePt t="174186" x="6592888" y="5418138"/>
          <p14:tracePt t="174199" x="6604000" y="5418138"/>
          <p14:tracePt t="174219" x="6616700" y="5418138"/>
          <p14:tracePt t="174221" x="6629400" y="5418138"/>
          <p14:tracePt t="174232" x="6642100" y="5418138"/>
          <p14:tracePt t="174233" x="6692900" y="5418138"/>
          <p14:tracePt t="174248" x="6704013" y="5418138"/>
          <p14:tracePt t="174249" x="6742113" y="5407025"/>
          <p14:tracePt t="174265" x="6792913" y="5407025"/>
          <p14:tracePt t="174266" x="6842125" y="5394325"/>
          <p14:tracePt t="174282" x="6880225" y="5394325"/>
          <p14:tracePt t="174282" x="6905625" y="5394325"/>
          <p14:tracePt t="174298" x="6929438" y="5394325"/>
          <p14:tracePt t="174299" x="6967538" y="5381625"/>
          <p14:tracePt t="174315" x="6992938" y="5381625"/>
          <p14:tracePt t="174315" x="7029450" y="5381625"/>
          <p14:tracePt t="174332" x="7042150" y="5381625"/>
          <p14:tracePt t="174332" x="7080250" y="5381625"/>
          <p14:tracePt t="174348" x="7118350" y="5381625"/>
          <p14:tracePt t="174349" x="7129463" y="5381625"/>
          <p14:tracePt t="174365" x="7167563" y="5381625"/>
          <p14:tracePt t="174365" x="7218363" y="5381625"/>
          <p14:tracePt t="174382" x="7229475" y="5381625"/>
          <p14:tracePt t="174382" x="7267575" y="5381625"/>
          <p14:tracePt t="174398" x="7305675" y="5381625"/>
          <p14:tracePt t="174399" x="7342188" y="5381625"/>
          <p14:tracePt t="174415" x="7367588" y="5356225"/>
          <p14:tracePt t="174416" x="7405688" y="5356225"/>
          <p14:tracePt t="174417" x="7454900" y="5356225"/>
          <p14:tracePt t="174432" x="7467600" y="5356225"/>
          <p14:tracePt t="174433" x="7505700" y="5356225"/>
          <p14:tracePt t="174448" x="7531100" y="5356225"/>
          <p14:tracePt t="174449" x="7542213" y="5356225"/>
          <p14:tracePt t="174465" x="7580313" y="5356225"/>
          <p14:tracePt t="174465" x="7605713" y="5356225"/>
          <p14:tracePt t="174482" x="7654925" y="5356225"/>
          <p14:tracePt t="174482" x="7705725" y="5356225"/>
          <p14:tracePt t="174498" x="7718425" y="5356225"/>
          <p14:tracePt t="174499" x="7742238" y="5356225"/>
          <p14:tracePt t="174515" x="7780338" y="5356225"/>
          <p14:tracePt t="174516" x="7793038" y="5356225"/>
          <p14:tracePt t="174532" x="7818438" y="5356225"/>
          <p14:tracePt t="174532" x="7843838" y="5356225"/>
          <p14:tracePt t="174548" x="7867650" y="5356225"/>
          <p14:tracePt t="174565" x="7905750" y="5356225"/>
          <p14:tracePt t="174565" x="7918450" y="5356225"/>
          <p14:tracePt t="174582" x="7967663" y="5356225"/>
          <p14:tracePt t="174598" x="8005763" y="5356225"/>
          <p14:tracePt t="174615" x="8031163" y="5356225"/>
          <p14:tracePt t="174615" x="8054975" y="5356225"/>
          <p14:tracePt t="174617" x="8080375" y="5356225"/>
          <p14:tracePt t="174648" x="8093075" y="5356225"/>
          <p14:tracePt t="174649" x="8118475" y="5368925"/>
          <p14:tracePt t="174665" x="8156575" y="5381625"/>
          <p14:tracePt t="174682" x="8167688" y="5381625"/>
          <p14:tracePt t="174682" x="8180388" y="5394325"/>
          <p14:tracePt t="174698" x="8205788" y="5394325"/>
          <p14:tracePt t="174715" x="8231188" y="5407025"/>
          <p14:tracePt t="174732" x="8256588" y="5430838"/>
          <p14:tracePt t="174777" x="8267700" y="5430838"/>
          <p14:tracePt t="174801" x="8293100" y="5443538"/>
          <p14:tracePt t="174825" x="8293100" y="5456238"/>
          <p14:tracePt t="174833" x="8318500" y="5468938"/>
          <p14:tracePt t="174849" x="8331200" y="5468938"/>
          <p14:tracePt t="174865" x="8343900" y="5481638"/>
          <p14:tracePt t="174865" x="8356600" y="5494338"/>
          <p14:tracePt t="174881" x="8356600" y="5507038"/>
          <p14:tracePt t="174882" x="8367713" y="5518150"/>
          <p14:tracePt t="174898" x="8380413" y="5518150"/>
          <p14:tracePt t="174899" x="8380413" y="5543550"/>
          <p14:tracePt t="174915" x="8393113" y="5568950"/>
          <p14:tracePt t="174932" x="8405813" y="5581650"/>
          <p14:tracePt t="174932" x="8405813" y="5594350"/>
          <p14:tracePt t="174948" x="8418513" y="5594350"/>
          <p14:tracePt t="174949" x="8418513" y="5607050"/>
          <p14:tracePt t="174965" x="8431213" y="5630863"/>
          <p14:tracePt t="174985" x="8443913" y="5643563"/>
          <p14:tracePt t="175001" x="8443913" y="5656263"/>
          <p14:tracePt t="175025" x="8456613" y="5668963"/>
          <p14:tracePt t="175057" x="8469313" y="5668963"/>
          <p14:tracePt t="175305" x="8469313" y="5681663"/>
          <p14:tracePt t="175337" x="8456613" y="5681663"/>
          <p14:tracePt t="175393" x="8443913" y="5681663"/>
          <p14:tracePt t="175409" x="8431213" y="5681663"/>
          <p14:tracePt t="175417" x="8418513" y="5681663"/>
          <p14:tracePt t="175433" x="8405813" y="5681663"/>
          <p14:tracePt t="175449" x="8393113" y="5681663"/>
          <p14:tracePt t="175465" x="8380413" y="5694363"/>
          <p14:tracePt t="175481" x="8367713" y="5694363"/>
          <p14:tracePt t="175498" x="8343900" y="5694363"/>
          <p14:tracePt t="175515" x="8331200" y="5694363"/>
          <p14:tracePt t="175515" x="8318500" y="5694363"/>
          <p14:tracePt t="175532" x="8305800" y="5694363"/>
          <p14:tracePt t="175532" x="8293100" y="5694363"/>
          <p14:tracePt t="175548" x="8267700" y="5694363"/>
          <p14:tracePt t="175565" x="8256588" y="5694363"/>
          <p14:tracePt t="175581" x="8231188" y="5694363"/>
          <p14:tracePt t="175582" x="8218488" y="5694363"/>
          <p14:tracePt t="175598" x="8205788" y="5694363"/>
          <p14:tracePt t="175599" x="8193088" y="5694363"/>
          <p14:tracePt t="175615" x="8180388" y="5694363"/>
          <p14:tracePt t="175615" x="8167688" y="5694363"/>
          <p14:tracePt t="175617" x="8143875" y="5694363"/>
          <p14:tracePt t="175631" x="8131175" y="5694363"/>
          <p14:tracePt t="175633" x="8118475" y="5694363"/>
          <p14:tracePt t="175648" x="8093075" y="5694363"/>
          <p14:tracePt t="175665" x="8067675" y="5694363"/>
          <p14:tracePt t="175666" x="8054975" y="5694363"/>
          <p14:tracePt t="175681" x="8031163" y="5694363"/>
          <p14:tracePt t="175698" x="8018463" y="5694363"/>
          <p14:tracePt t="175699" x="7980363" y="5694363"/>
          <p14:tracePt t="175715" x="7967663" y="5694363"/>
          <p14:tracePt t="175715" x="7943850" y="5694363"/>
          <p14:tracePt t="175731" x="7931150" y="5694363"/>
          <p14:tracePt t="175732" x="7905750" y="5694363"/>
          <p14:tracePt t="175748" x="7893050" y="5694363"/>
          <p14:tracePt t="175749" x="7867650" y="5694363"/>
          <p14:tracePt t="175765" x="7843838" y="5694363"/>
          <p14:tracePt t="177001" x="7818438" y="5694363"/>
          <p14:tracePt t="177015" x="7805738" y="5694363"/>
          <p14:tracePt t="177031" x="7780338" y="5694363"/>
          <p14:tracePt t="177032" x="7754938" y="5694363"/>
          <p14:tracePt t="177032" x="7731125" y="5694363"/>
          <p14:tracePt t="177048" x="7705725" y="5694363"/>
          <p14:tracePt t="177049" x="7667625" y="5694363"/>
          <p14:tracePt t="177065" x="7631113" y="5694363"/>
          <p14:tracePt t="177066" x="7580313" y="5694363"/>
          <p14:tracePt t="177081" x="7567613" y="5694363"/>
          <p14:tracePt t="177082" x="7493000" y="5694363"/>
          <p14:tracePt t="177098" x="7467600" y="5694363"/>
          <p14:tracePt t="177099" x="7429500" y="5694363"/>
          <p14:tracePt t="177115" x="7392988" y="5694363"/>
          <p14:tracePt t="177115" x="7380288" y="5694363"/>
          <p14:tracePt t="177131" x="7354888" y="5694363"/>
          <p14:tracePt t="177132" x="7342188" y="5694363"/>
          <p14:tracePt t="177148" x="7305675" y="5694363"/>
          <p14:tracePt t="177165" x="7280275" y="5694363"/>
          <p14:tracePt t="177165" x="7242175" y="5694363"/>
          <p14:tracePt t="177181" x="7218363" y="5694363"/>
          <p14:tracePt t="177198" x="7180263" y="5694363"/>
          <p14:tracePt t="177199" x="7167563" y="5694363"/>
          <p14:tracePt t="177215" x="7154863" y="5694363"/>
          <p14:tracePt t="177215" x="7129463" y="5694363"/>
          <p14:tracePt t="177217" x="7118350" y="5694363"/>
          <p14:tracePt t="177231" x="7080250" y="5694363"/>
          <p14:tracePt t="177233" x="7054850" y="5694363"/>
          <p14:tracePt t="177248" x="7029450" y="5694363"/>
          <p14:tracePt t="177249" x="6992938" y="5694363"/>
          <p14:tracePt t="177265" x="6954838" y="5694363"/>
          <p14:tracePt t="177265" x="6929438" y="5694363"/>
          <p14:tracePt t="177281" x="6880225" y="5694363"/>
          <p14:tracePt t="177282" x="6842125" y="5694363"/>
          <p14:tracePt t="177298" x="6792913" y="5694363"/>
          <p14:tracePt t="177299" x="6742113" y="5694363"/>
          <p14:tracePt t="177315" x="6692900" y="5694363"/>
          <p14:tracePt t="177315" x="6654800" y="5694363"/>
          <p14:tracePt t="177331" x="6629400" y="5694363"/>
          <p14:tracePt t="177332" x="6580188" y="5694363"/>
          <p14:tracePt t="177348" x="6554788" y="5719763"/>
          <p14:tracePt t="177348" x="6503988" y="5719763"/>
          <p14:tracePt t="177365" x="6442075" y="5719763"/>
          <p14:tracePt t="177366" x="6391275" y="5719763"/>
          <p14:tracePt t="177381" x="6354763" y="5719763"/>
          <p14:tracePt t="177382" x="6329363" y="5719763"/>
          <p14:tracePt t="177398" x="6291263" y="5719763"/>
          <p14:tracePt t="177399" x="6254750" y="5719763"/>
          <p14:tracePt t="177415" x="6216650" y="5719763"/>
          <p14:tracePt t="177415" x="6180138" y="5719763"/>
          <p14:tracePt t="177417" x="6142038" y="5719763"/>
          <p14:tracePt t="177431" x="6116638" y="5719763"/>
          <p14:tracePt t="177433" x="6103938" y="5719763"/>
          <p14:tracePt t="177448" x="6078538" y="5719763"/>
          <p14:tracePt t="177449" x="6067425" y="5719763"/>
          <p14:tracePt t="177465" x="6029325" y="5719763"/>
          <p14:tracePt t="177466" x="6016625" y="5719763"/>
          <p14:tracePt t="177481" x="5991225" y="5719763"/>
          <p14:tracePt t="177498" x="5967413" y="5719763"/>
          <p14:tracePt t="177499" x="5942013" y="5719763"/>
          <p14:tracePt t="177515" x="5929313" y="5719763"/>
          <p14:tracePt t="177515" x="5891213" y="5719763"/>
          <p14:tracePt t="177531" x="5854700" y="5719763"/>
          <p14:tracePt t="177532" x="5829300" y="5719763"/>
          <p14:tracePt t="177548" x="5803900" y="5719763"/>
          <p14:tracePt t="177548" x="5791200" y="5719763"/>
          <p14:tracePt t="177565" x="5767388" y="5719763"/>
          <p14:tracePt t="177565" x="5703888" y="5719763"/>
          <p14:tracePt t="177585" x="5678488" y="5732463"/>
          <p14:tracePt t="177598" x="5665788" y="5732463"/>
          <p14:tracePt t="177615" x="5654675" y="5732463"/>
          <p14:tracePt t="177631" x="5641975" y="5732463"/>
          <p14:tracePt t="177632" x="5629275" y="5732463"/>
          <p14:tracePt t="177665" x="5616575" y="5732463"/>
          <p14:tracePt t="177681" x="5591175" y="5732463"/>
          <p14:tracePt t="177737" x="5578475" y="5732463"/>
          <p14:tracePt t="177748" x="5565775" y="5732463"/>
          <p14:tracePt t="177765" x="5554663" y="5732463"/>
          <p14:tracePt t="177765" x="5541963" y="5732463"/>
          <p14:tracePt t="177785" x="5529263" y="5732463"/>
          <p14:tracePt t="177798" x="5503863" y="5756275"/>
          <p14:tracePt t="177817" x="5478463" y="5756275"/>
          <p14:tracePt t="177831" x="5465763" y="5756275"/>
          <p14:tracePt t="177849" x="5454650" y="5768975"/>
          <p14:tracePt t="177881" x="5441950" y="5768975"/>
          <p14:tracePt t="177898" x="5429250" y="5781675"/>
          <p14:tracePt t="177915" x="5429250" y="5794375"/>
          <p14:tracePt t="177937" x="5416550" y="5794375"/>
          <p14:tracePt t="177948" x="5403850" y="5807075"/>
          <p14:tracePt t="177969" x="5391150" y="5807075"/>
          <p14:tracePt t="177985" x="5365750" y="5819775"/>
          <p14:tracePt t="178017" x="5341938" y="5832475"/>
          <p14:tracePt t="178097" x="5329238" y="5843588"/>
          <p14:tracePt t="178193" x="5316538" y="5856288"/>
          <p14:tracePt t="178257" x="5316538" y="5868988"/>
          <p14:tracePt t="178281" x="5316538" y="5881688"/>
          <p14:tracePt t="178305" x="5303838" y="5881688"/>
          <p14:tracePt t="178537" x="5303838" y="5894388"/>
          <p14:tracePt t="178729" x="5291138" y="5907088"/>
          <p14:tracePt t="178833" x="5278438" y="5907088"/>
          <p14:tracePt t="179817" x="5265738" y="5907088"/>
          <p14:tracePt t="180017" x="5241925" y="5907088"/>
          <p14:tracePt t="180769" x="5229225" y="5907088"/>
          <p14:tracePt t="180801" x="5229225" y="5919788"/>
          <p14:tracePt t="180881" x="5216525" y="5919788"/>
          <p14:tracePt t="180921" x="5216525" y="5932488"/>
          <p14:tracePt t="180977" x="5203825" y="5945188"/>
          <p14:tracePt t="181313" x="5203825" y="5956300"/>
          <p14:tracePt t="181353" x="5191125" y="5956300"/>
          <p14:tracePt t="181369" x="5178425" y="5956300"/>
          <p14:tracePt t="181392" x="5153025" y="5945188"/>
          <p14:tracePt t="181457" x="5129213" y="5945188"/>
          <p14:tracePt t="181481" x="5116513" y="5945188"/>
          <p14:tracePt t="181497" x="5091113" y="5945188"/>
          <p14:tracePt t="181514" x="5078413" y="5932488"/>
          <p14:tracePt t="181515" x="5065713" y="5932488"/>
          <p14:tracePt t="181531" x="5053013" y="5932488"/>
          <p14:tracePt t="181548" x="5040313" y="5932488"/>
          <p14:tracePt t="181564" x="5029200" y="5932488"/>
          <p14:tracePt t="181565" x="5003800" y="5932488"/>
          <p14:tracePt t="181581" x="5003800" y="5919788"/>
          <p14:tracePt t="181598" x="4991100" y="5919788"/>
          <p14:tracePt t="181614" x="4978400" y="5919788"/>
          <p14:tracePt t="181632" x="4965700" y="5919788"/>
          <p14:tracePt t="181633" x="4953000" y="5907088"/>
          <p14:tracePt t="181649" x="4940300" y="5907088"/>
          <p14:tracePt t="181664" x="4929188" y="5907088"/>
          <p14:tracePt t="181681" x="4903788" y="5907088"/>
          <p14:tracePt t="181681" x="4891088" y="5907088"/>
          <p14:tracePt t="181697" x="4891088" y="5894388"/>
          <p14:tracePt t="181698" x="4865688" y="5894388"/>
          <p14:tracePt t="181714" x="4852988" y="5894388"/>
          <p14:tracePt t="181731" x="4829175" y="5894388"/>
          <p14:tracePt t="181747" x="4803775" y="5894388"/>
          <p14:tracePt t="181748" x="4778375" y="5881688"/>
          <p14:tracePt t="181764" x="4765675" y="5881688"/>
          <p14:tracePt t="181765" x="4752975" y="5881688"/>
          <p14:tracePt t="181781" x="4727575" y="5881688"/>
          <p14:tracePt t="181781" x="4703763" y="5868988"/>
          <p14:tracePt t="181797" x="4678363" y="5868988"/>
          <p14:tracePt t="181814" x="4665663" y="5868988"/>
          <p14:tracePt t="181815" x="4640263" y="5856288"/>
          <p14:tracePt t="181831" x="4627563" y="5856288"/>
          <p14:tracePt t="181833" x="4616450" y="5856288"/>
          <p14:tracePt t="181847" x="4603750" y="5856288"/>
          <p14:tracePt t="181865" x="4591050" y="5843588"/>
          <p14:tracePt t="181881" x="4578350" y="5843588"/>
          <p14:tracePt t="181897" x="4565650" y="5843588"/>
          <p14:tracePt t="181915" x="4552950" y="5843588"/>
          <p14:tracePt t="181931" x="4540250" y="5843588"/>
          <p14:tracePt t="181947" x="4527550" y="5843588"/>
          <p14:tracePt t="181977" x="4516438" y="5843588"/>
          <p14:tracePt t="181993" x="4503738" y="5843588"/>
          <p14:tracePt t="182024" x="4491038" y="5843588"/>
          <p14:tracePt t="182504" x="4491038" y="5856288"/>
          <p14:tracePt t="182529" x="4491038" y="5881688"/>
          <p14:tracePt t="182545" x="4516438" y="5894388"/>
          <p14:tracePt t="182569" x="4527550" y="5907088"/>
          <p14:tracePt t="182585" x="4540250" y="5907088"/>
          <p14:tracePt t="182597" x="4540250" y="5919788"/>
          <p14:tracePt t="182614" x="4552950" y="5919788"/>
          <p14:tracePt t="182631" x="4565650" y="5919788"/>
          <p14:tracePt t="182648" x="4565650" y="5932488"/>
          <p14:tracePt t="182729" x="4578350" y="5945188"/>
          <p14:tracePt t="182833" x="4578350" y="5956300"/>
          <p14:tracePt t="182905" x="4578350" y="5969000"/>
          <p14:tracePt t="182914" x="4591050" y="5981700"/>
          <p14:tracePt t="182944" x="4603750" y="5981700"/>
          <p14:tracePt t="183297" x="4603750" y="6007100"/>
          <p14:tracePt t="183352" x="4603750" y="6019800"/>
          <p14:tracePt t="183393" x="4616450" y="6032500"/>
          <p14:tracePt t="183449" x="4616450" y="6045200"/>
          <p14:tracePt t="183473" x="4616450" y="6056313"/>
          <p14:tracePt t="183553" x="4616450" y="6069013"/>
          <p14:tracePt t="183609" x="4616450" y="6081713"/>
          <p14:tracePt t="183616" x="4616450" y="6094413"/>
          <p14:tracePt t="185153" x="4616450" y="6107113"/>
          <p14:tracePt t="185164" x="4603750" y="6107113"/>
          <p14:tracePt t="185180" x="4591050" y="6107113"/>
          <p14:tracePt t="185184" x="4578350" y="6107113"/>
          <p14:tracePt t="185197" x="4565650" y="6107113"/>
          <p14:tracePt t="185218" x="4552950" y="6107113"/>
          <p14:tracePt t="185218" x="4491038" y="6107113"/>
          <p14:tracePt t="185233" x="4465638" y="6107113"/>
          <p14:tracePt t="185247" x="4440238" y="6107113"/>
          <p14:tracePt t="185248" x="4391025" y="6107113"/>
          <p14:tracePt t="185264" x="4352925" y="6107113"/>
          <p14:tracePt t="185265" x="4303713" y="6107113"/>
          <p14:tracePt t="185280" x="4278313" y="6107113"/>
          <p14:tracePt t="185281" x="4227513" y="6107113"/>
          <p14:tracePt t="185297" x="4191000" y="6107113"/>
          <p14:tracePt t="185298" x="4127500" y="6081713"/>
          <p14:tracePt t="185314" x="4078288" y="6069013"/>
          <p14:tracePt t="185314" x="4040188" y="6056313"/>
          <p14:tracePt t="185330" x="4002088" y="6056313"/>
          <p14:tracePt t="185331" x="3978275" y="6056313"/>
          <p14:tracePt t="185347" x="3952875" y="6056313"/>
          <p14:tracePt t="185348" x="3940175" y="6056313"/>
          <p14:tracePt t="185364" x="3927475" y="6056313"/>
          <p14:tracePt t="185365" x="3914775" y="6056313"/>
          <p14:tracePt t="185380" x="3890963" y="6056313"/>
          <p14:tracePt t="185397" x="3852863" y="6045200"/>
          <p14:tracePt t="185398" x="3852863" y="6032500"/>
          <p14:tracePt t="185414" x="3840163" y="6032500"/>
          <p14:tracePt t="185430" x="3814763" y="6032500"/>
          <p14:tracePt t="185457" x="3802063" y="6032500"/>
          <p14:tracePt t="185496" x="3790950" y="6032500"/>
          <p14:tracePt t="185680" x="3778250" y="6032500"/>
          <p14:tracePt t="188552" x="3765550" y="6019800"/>
          <p14:tracePt t="188656" x="3752850" y="6019800"/>
          <p14:tracePt t="188704" x="3740150" y="6019800"/>
          <p14:tracePt t="188713" x="3727450" y="6019800"/>
          <p14:tracePt t="188730" x="3702050" y="6007100"/>
          <p14:tracePt t="188731" x="3678238" y="6007100"/>
          <p14:tracePt t="188747" x="3602038" y="6007100"/>
          <p14:tracePt t="188747" x="3552825" y="6007100"/>
          <p14:tracePt t="188763" x="3465513" y="6007100"/>
          <p14:tracePt t="188764" x="3340100" y="6007100"/>
          <p14:tracePt t="188780" x="3252788" y="6007100"/>
          <p14:tracePt t="188781" x="3140075" y="6007100"/>
          <p14:tracePt t="188797" x="3027363" y="5981700"/>
          <p14:tracePt t="188797" x="2927350" y="5969000"/>
          <p14:tracePt t="188813" x="2827338" y="5956300"/>
          <p14:tracePt t="188814" x="2740025" y="5945188"/>
          <p14:tracePt t="188816" x="2676525" y="5919788"/>
          <p14:tracePt t="188830" x="2589213" y="5919788"/>
          <p14:tracePt t="188832" x="2551113" y="5919788"/>
          <p14:tracePt t="188847" x="2540000" y="5919788"/>
          <p14:tracePt t="188848" x="2514600" y="5919788"/>
          <p14:tracePt t="188863" x="2501900" y="5919788"/>
          <p14:tracePt t="188865" x="2489200" y="5907088"/>
          <p14:tracePt t="188992" x="2476500" y="5907088"/>
          <p14:tracePt t="189016" x="2463800" y="5907088"/>
          <p14:tracePt t="189032" x="2451100" y="5907088"/>
          <p14:tracePt t="189072" x="2439988" y="5907088"/>
          <p14:tracePt t="189600" x="2439988" y="5894388"/>
          <p14:tracePt t="189616" x="2439988" y="5881688"/>
          <p14:tracePt t="189632" x="2439988" y="5868988"/>
          <p14:tracePt t="189648" x="2439988" y="5843588"/>
          <p14:tracePt t="189672" x="2439988" y="5832475"/>
          <p14:tracePt t="189681" x="2439988" y="5819775"/>
          <p14:tracePt t="189697" x="2439988" y="5807075"/>
          <p14:tracePt t="189713" x="2439988" y="5794375"/>
          <p14:tracePt t="189730" x="2439988" y="5781675"/>
          <p14:tracePt t="189730" x="2439988" y="5768975"/>
          <p14:tracePt t="189752" x="2439988" y="5756275"/>
          <p14:tracePt t="189763" x="2439988" y="5743575"/>
          <p14:tracePt t="189780" x="2439988" y="5732463"/>
          <p14:tracePt t="189797" x="2439988" y="5719763"/>
          <p14:tracePt t="189797" x="2439988" y="5707063"/>
          <p14:tracePt t="189813" x="2439988" y="5694363"/>
          <p14:tracePt t="189830" x="2439988" y="5681663"/>
          <p14:tracePt t="189847" x="2439988" y="5668963"/>
          <p14:tracePt t="189863" x="2439988" y="5656263"/>
          <p14:tracePt t="189968" x="2427288" y="5643563"/>
          <p14:tracePt t="189980" x="2427288" y="5630863"/>
          <p14:tracePt t="190952" x="2451100" y="5630863"/>
          <p14:tracePt t="190963" x="2463800" y="5630863"/>
          <p14:tracePt t="190980" x="2489200" y="5630863"/>
          <p14:tracePt t="190980" x="2501900" y="5619750"/>
          <p14:tracePt t="190996" x="2514600" y="5619750"/>
          <p14:tracePt t="191013" x="2527300" y="5619750"/>
          <p14:tracePt t="191030" x="2540000" y="5619750"/>
          <p14:tracePt t="191046" x="2551113" y="5619750"/>
          <p14:tracePt t="191072" x="2563813" y="5619750"/>
          <p14:tracePt t="191136" x="2576513" y="5619750"/>
          <p14:tracePt t="191248" x="2589213" y="5619750"/>
          <p14:tracePt t="191352" x="2589213" y="5607050"/>
          <p14:tracePt t="191512" x="2589213" y="5594350"/>
          <p14:tracePt t="191530" x="2589213" y="5581650"/>
          <p14:tracePt t="191546" x="2589213" y="5568950"/>
          <p14:tracePt t="191563" x="2589213" y="5556250"/>
          <p14:tracePt t="191580" x="2589213" y="5543550"/>
          <p14:tracePt t="191580" x="2589213" y="5530850"/>
          <p14:tracePt t="191596" x="2589213" y="5507038"/>
          <p14:tracePt t="191613" x="2589213" y="5494338"/>
          <p14:tracePt t="191920" x="2576513" y="5494338"/>
          <p14:tracePt t="191944" x="2563813" y="5494338"/>
          <p14:tracePt t="191952" x="2551113" y="5494338"/>
          <p14:tracePt t="191963" x="2527300" y="5518150"/>
          <p14:tracePt t="191980" x="2489200" y="5530850"/>
          <p14:tracePt t="191996" x="2489200" y="5543550"/>
          <p14:tracePt t="191997" x="2476500" y="5543550"/>
          <p14:tracePt t="192013" x="2476500" y="5556250"/>
          <p14:tracePt t="192014" x="2451100" y="5568950"/>
          <p14:tracePt t="192030" x="2451100" y="5581650"/>
          <p14:tracePt t="192030" x="2439988" y="5581650"/>
          <p14:tracePt t="192046" x="2427288" y="5594350"/>
          <p14:tracePt t="192063" x="2414588" y="5607050"/>
          <p14:tracePt t="192064" x="2414588" y="5619750"/>
          <p14:tracePt t="192080" x="2389188" y="5643563"/>
          <p14:tracePt t="192080" x="2363788" y="5656263"/>
          <p14:tracePt t="192096" x="2351088" y="5668963"/>
          <p14:tracePt t="192097" x="2327275" y="5668963"/>
          <p14:tracePt t="192113" x="2301875" y="5681663"/>
          <p14:tracePt t="192114" x="2289175" y="5681663"/>
          <p14:tracePt t="192130" x="2276475" y="5681663"/>
          <p14:tracePt t="192146" x="2251075" y="5681663"/>
          <p14:tracePt t="192163" x="2238375" y="5681663"/>
          <p14:tracePt t="192164" x="2201863" y="5681663"/>
          <p14:tracePt t="192180" x="2189163" y="5681663"/>
          <p14:tracePt t="192180" x="2151063" y="5681663"/>
          <p14:tracePt t="192197" x="2127250" y="5681663"/>
          <p14:tracePt t="192198" x="2101850" y="5681663"/>
          <p14:tracePt t="192218" x="2051050" y="5707063"/>
          <p14:tracePt t="192218" x="2014538" y="5719763"/>
          <p14:tracePt t="192230" x="1976438" y="5732463"/>
          <p14:tracePt t="192246" x="1963738" y="5732463"/>
          <p14:tracePt t="192247" x="1925638" y="5756275"/>
          <p14:tracePt t="192248" x="1901825" y="5768975"/>
          <p14:tracePt t="192263" x="1876425" y="5768975"/>
          <p14:tracePt t="192280" x="1851025" y="5781675"/>
          <p14:tracePt t="192281" x="1838325" y="5794375"/>
          <p14:tracePt t="192296" x="1825625" y="5794375"/>
          <p14:tracePt t="192416" x="1814513" y="5794375"/>
          <p14:tracePt t="192432" x="1801813" y="5794375"/>
          <p14:tracePt t="192504" x="1789113" y="5794375"/>
          <p14:tracePt t="192536" x="1789113" y="5781675"/>
          <p14:tracePt t="192576" x="1776413" y="5781675"/>
          <p14:tracePt t="192704" x="1776413" y="5768975"/>
          <p14:tracePt t="192752" x="1751013" y="5756275"/>
          <p14:tracePt t="192816" x="1751013" y="5743575"/>
          <p14:tracePt t="192888" x="1738313" y="5732463"/>
          <p14:tracePt t="193080" x="1738313" y="5719763"/>
          <p14:tracePt t="193128" x="1725613" y="5707063"/>
          <p14:tracePt t="193160" x="1725613" y="5694363"/>
          <p14:tracePt t="193256" x="1714500" y="5694363"/>
          <p14:tracePt t="193304" x="1714500" y="5681663"/>
          <p14:tracePt t="193912" x="1714500" y="5668963"/>
          <p14:tracePt t="193984" x="1714500" y="5656263"/>
          <p14:tracePt t="195464" x="1714500" y="5681663"/>
          <p14:tracePt t="195479" x="1714500" y="5719763"/>
          <p14:tracePt t="195480" x="1714500" y="5743575"/>
          <p14:tracePt t="195496" x="1714500" y="5781675"/>
          <p14:tracePt t="195496" x="1714500" y="5819775"/>
          <p14:tracePt t="195513" x="1714500" y="5832475"/>
          <p14:tracePt t="195513" x="1725613" y="5856288"/>
          <p14:tracePt t="195529" x="1725613" y="5868988"/>
          <p14:tracePt t="195530" x="1725613" y="5881688"/>
          <p14:tracePt t="195546" x="1725613" y="5907088"/>
          <p14:tracePt t="195563" x="1738313" y="5907088"/>
          <p14:tracePt t="195579" x="1751013" y="5932488"/>
          <p14:tracePt t="195600" x="1763713" y="5945188"/>
          <p14:tracePt t="195696" x="1763713" y="5956300"/>
          <p14:tracePt t="195968" x="1776413" y="5956300"/>
          <p14:tracePt t="196024" x="1789113" y="5969000"/>
          <p14:tracePt t="196432" x="1801813" y="5981700"/>
          <p14:tracePt t="197192" x="1801813" y="5994400"/>
          <p14:tracePt t="197208" x="1801813" y="6007100"/>
          <p14:tracePt t="197224" x="1801813" y="6019800"/>
          <p14:tracePt t="197352" x="1801813" y="6032500"/>
          <p14:tracePt t="197368" x="1801813" y="6045200"/>
          <p14:tracePt t="197600" x="1801813" y="6056313"/>
          <p14:tracePt t="198320" x="1801813" y="6069013"/>
          <p14:tracePt t="198352" x="1801813" y="6081713"/>
          <p14:tracePt t="198362" x="1825625" y="6081713"/>
          <p14:tracePt t="198392" x="1838325" y="6081713"/>
          <p14:tracePt t="198408" x="1851025" y="6081713"/>
          <p14:tracePt t="198416" x="1863725" y="6081713"/>
          <p14:tracePt t="198440" x="1889125" y="6094413"/>
          <p14:tracePt t="198456" x="1889125" y="6107113"/>
          <p14:tracePt t="198472" x="1901825" y="6107113"/>
          <p14:tracePt t="198600" x="1901825" y="6119813"/>
          <p14:tracePt t="198624" x="1914525" y="6119813"/>
          <p14:tracePt t="198648" x="1914525" y="6132513"/>
          <p14:tracePt t="198662" x="1914525" y="6145213"/>
          <p14:tracePt t="198679" x="1914525" y="6157913"/>
          <p14:tracePt t="198680" x="1925638" y="6157913"/>
          <p14:tracePt t="198696" x="1925638" y="6169025"/>
          <p14:tracePt t="198696" x="1925638" y="6181725"/>
          <p14:tracePt t="198712" x="1925638" y="6194425"/>
          <p14:tracePt t="198729" x="1925638" y="6207125"/>
          <p14:tracePt t="198730" x="1938338" y="6219825"/>
          <p14:tracePt t="198746" x="1938338" y="6232525"/>
          <p14:tracePt t="198762" x="1938338" y="6245225"/>
          <p14:tracePt t="198779" x="1938338" y="6257925"/>
          <p14:tracePt t="198796" x="1938338" y="6269038"/>
          <p14:tracePt t="198816" x="1938338" y="6281738"/>
          <p14:tracePt t="198832" x="1938338" y="6294438"/>
          <p14:tracePt t="200040" x="1925638" y="6294438"/>
          <p14:tracePt t="200048" x="1914525" y="6294438"/>
          <p14:tracePt t="200152" x="1901825" y="6281738"/>
          <p14:tracePt t="200240" x="1889125" y="6269038"/>
          <p14:tracePt t="200280" x="1876425" y="6269038"/>
          <p14:tracePt t="200360" x="1863725" y="6269038"/>
          <p14:tracePt t="200384" x="1851025" y="6269038"/>
          <p14:tracePt t="200448" x="1838325" y="6269038"/>
          <p14:tracePt t="200472" x="1825625" y="6269038"/>
          <p14:tracePt t="200488" x="1814513" y="6269038"/>
          <p14:tracePt t="200520" x="1801813" y="6269038"/>
          <p14:tracePt t="200536" x="1789113" y="6269038"/>
          <p14:tracePt t="200560" x="1776413" y="6269038"/>
          <p14:tracePt t="200592" x="1763713" y="6269038"/>
          <p14:tracePt t="200608" x="1751013" y="6269038"/>
          <p14:tracePt t="200624" x="1738313" y="6269038"/>
          <p14:tracePt t="200680" x="1725613" y="6269038"/>
          <p14:tracePt t="200696" x="1714500" y="6257925"/>
          <p14:tracePt t="200792" x="1701800" y="6257925"/>
          <p14:tracePt t="200880" x="1689100" y="6257925"/>
          <p14:tracePt t="200896" x="1676400" y="6257925"/>
          <p14:tracePt t="200912" x="1663700" y="6257925"/>
          <p14:tracePt t="200952" x="1651000" y="6257925"/>
          <p14:tracePt t="201120" x="1638300" y="6245225"/>
          <p14:tracePt t="201568" x="1638300" y="6232525"/>
          <p14:tracePt t="201583" x="1638300" y="6219825"/>
          <p14:tracePt t="201600" x="1651000" y="6219825"/>
          <p14:tracePt t="201615" x="1651000" y="6207125"/>
          <p14:tracePt t="201648" x="1663700" y="6207125"/>
          <p14:tracePt t="201662" x="1663700" y="6194425"/>
          <p14:tracePt t="201679" x="1689100" y="6181725"/>
          <p14:tracePt t="201695" x="1701800" y="6181725"/>
          <p14:tracePt t="201696" x="1714500" y="6181725"/>
          <p14:tracePt t="201712" x="1725613" y="6169025"/>
          <p14:tracePt t="201729" x="1738313" y="6157913"/>
          <p14:tracePt t="201745" x="1751013" y="6157913"/>
          <p14:tracePt t="201746" x="1763713" y="6157913"/>
          <p14:tracePt t="201762" x="1763713" y="6145213"/>
          <p14:tracePt t="201763" x="1776413" y="6145213"/>
          <p14:tracePt t="201779" x="1789113" y="6145213"/>
          <p14:tracePt t="201795" x="1801813" y="6132513"/>
          <p14:tracePt t="201812" x="1838325" y="6132513"/>
          <p14:tracePt t="201813" x="1851025" y="6119813"/>
          <p14:tracePt t="201848" x="1863725" y="6119813"/>
          <p14:tracePt t="201872" x="1876425" y="6119813"/>
          <p14:tracePt t="201895" x="1889125" y="6107113"/>
          <p14:tracePt t="202440" x="1876425" y="6107113"/>
          <p14:tracePt t="202448" x="1863725" y="6107113"/>
          <p14:tracePt t="202472" x="1851025" y="6107113"/>
          <p14:tracePt t="202488" x="1838325" y="6107113"/>
          <p14:tracePt t="202496" x="1825625" y="6107113"/>
          <p14:tracePt t="202528" x="1814513" y="6107113"/>
          <p14:tracePt t="202545" x="1801813" y="6107113"/>
          <p14:tracePt t="202546" x="1789113" y="6107113"/>
          <p14:tracePt t="202568" x="1776413" y="6107113"/>
          <p14:tracePt t="202579" x="1763713" y="6107113"/>
          <p14:tracePt t="202595" x="1751013" y="6107113"/>
          <p14:tracePt t="202632" x="1725613" y="6107113"/>
          <p14:tracePt t="202645" x="1714500" y="6107113"/>
          <p14:tracePt t="202662" x="1701800" y="6107113"/>
          <p14:tracePt t="202663" x="1689100" y="6107113"/>
          <p14:tracePt t="202695" x="1676400" y="6107113"/>
          <p14:tracePt t="202696" x="1663700" y="6107113"/>
          <p14:tracePt t="202736" x="1651000" y="6107113"/>
          <p14:tracePt t="202752" x="1638300" y="6107113"/>
          <p14:tracePt t="202776" x="1625600" y="6107113"/>
          <p14:tracePt t="202816" x="1612900" y="6107113"/>
          <p14:tracePt t="202840" x="1601788" y="6107113"/>
          <p14:tracePt t="202848" x="1589088" y="6107113"/>
          <p14:tracePt t="202863" x="1576388" y="6107113"/>
          <p14:tracePt t="202880" x="1563688" y="6107113"/>
          <p14:tracePt t="202896" x="1550988" y="6107113"/>
          <p14:tracePt t="202912" x="1538288" y="6107113"/>
          <p14:tracePt t="202960" x="1525588" y="6107113"/>
          <p14:tracePt t="202984" x="1512888" y="6107113"/>
          <p14:tracePt t="203008" x="1501775" y="6107113"/>
          <p14:tracePt t="204256" x="1489075" y="6107113"/>
          <p14:tracePt t="204360" x="1476375" y="6107113"/>
          <p14:tracePt t="204383" x="1463675" y="6107113"/>
          <p14:tracePt t="204496" x="1450975" y="6107113"/>
          <p14:tracePt t="204520" x="1438275" y="6107113"/>
          <p14:tracePt t="204551" x="1425575" y="6107113"/>
          <p14:tracePt t="204568" x="1412875" y="6119813"/>
          <p14:tracePt t="204607" x="1401763" y="6119813"/>
          <p14:tracePt t="204656" x="1389063" y="6132513"/>
          <p14:tracePt t="204880" x="1376363" y="6145213"/>
          <p14:tracePt t="204896" x="1363663" y="6157913"/>
          <p14:tracePt t="204919" x="1350963" y="6169025"/>
          <p14:tracePt t="204928" x="1338263" y="6181725"/>
          <p14:tracePt t="204945" x="1325563" y="6181725"/>
          <p14:tracePt t="204962" x="1325563" y="6194425"/>
          <p14:tracePt t="204962" x="1312863" y="6194425"/>
          <p14:tracePt t="204978" x="1289050" y="6207125"/>
          <p14:tracePt t="204995" x="1289050" y="6219825"/>
          <p14:tracePt t="204996" x="1276350" y="6219825"/>
          <p14:tracePt t="205012" x="1276350" y="6232525"/>
          <p14:tracePt t="205028" x="1263650" y="6232525"/>
          <p14:tracePt t="205045" x="1250950" y="6232525"/>
          <p14:tracePt t="205062" x="1238250" y="6232525"/>
          <p14:tracePt t="205062" x="1238250" y="6245225"/>
          <p14:tracePt t="205079" x="1225550" y="6257925"/>
          <p14:tracePt t="205103" x="1212850" y="6269038"/>
          <p14:tracePt t="205119" x="1200150" y="6269038"/>
          <p14:tracePt t="205136" x="1189038" y="6281738"/>
          <p14:tracePt t="205145" x="1189038" y="6294438"/>
          <p14:tracePt t="205162" x="1176338" y="6294438"/>
          <p14:tracePt t="205178" x="1163638" y="6307138"/>
          <p14:tracePt t="205200" x="1163638" y="6319838"/>
          <p14:tracePt t="205216" x="1150938" y="6332538"/>
          <p14:tracePt t="205228" x="1150938" y="6345238"/>
          <p14:tracePt t="205245" x="1138238" y="6345238"/>
          <p14:tracePt t="205262" x="1125538" y="6357938"/>
          <p14:tracePt t="205278" x="1125538" y="6370638"/>
          <p14:tracePt t="205303" x="1125538" y="6381750"/>
          <p14:tracePt t="205319" x="1125538" y="6394450"/>
          <p14:tracePt t="205328" x="1125538" y="6407150"/>
          <p14:tracePt t="205359" x="1125538" y="6419850"/>
          <p14:tracePt t="205383" x="1125538" y="6432550"/>
          <p14:tracePt t="205400" x="1125538" y="6445250"/>
          <p14:tracePt t="205448" x="1125538" y="6457950"/>
          <p14:tracePt t="205462" x="1125538" y="6470650"/>
          <p14:tracePt t="205495" x="1125538" y="6483350"/>
          <p14:tracePt t="205543" x="1125538" y="6494463"/>
          <p14:tracePt t="205561" x="1125538" y="6507163"/>
          <p14:tracePt t="205640" x="1125538" y="6532563"/>
          <p14:tracePt t="205688" x="1138238" y="6532563"/>
          <p14:tracePt t="205720" x="1138238" y="6557963"/>
          <p14:tracePt t="205791" x="1150938" y="6557963"/>
          <p14:tracePt t="205808" x="1163638" y="6570663"/>
          <p14:tracePt t="205863" x="1176338" y="6570663"/>
          <p14:tracePt t="205911" x="1200150" y="6570663"/>
          <p14:tracePt t="205928" x="1212850" y="6570663"/>
          <p14:tracePt t="205945" x="1238250" y="6583363"/>
          <p14:tracePt t="205962" x="1250950" y="6594475"/>
          <p14:tracePt t="205978" x="1263650" y="6594475"/>
          <p14:tracePt t="206031" x="1276350" y="6594475"/>
          <p14:tracePt t="206103" x="1289050" y="6594475"/>
          <p14:tracePt t="206120" x="1289050" y="6607175"/>
          <p14:tracePt t="206143" x="1312863" y="6607175"/>
          <p14:tracePt t="206183" x="1325563" y="6607175"/>
          <p14:tracePt t="206240" x="1350963" y="6607175"/>
          <p14:tracePt t="206287" x="1363663" y="6607175"/>
          <p14:tracePt t="206783" x="1389063" y="6607175"/>
          <p14:tracePt t="206815" x="1389063" y="6594475"/>
          <p14:tracePt t="206828" x="1389063" y="6583363"/>
          <p14:tracePt t="206845" x="1401763" y="6570663"/>
          <p14:tracePt t="206861" x="1401763" y="6557963"/>
          <p14:tracePt t="206862" x="1401763" y="6545263"/>
          <p14:tracePt t="206863" x="1412875" y="6532563"/>
          <p14:tracePt t="206879" x="1412875" y="6507163"/>
          <p14:tracePt t="206896" x="1412875" y="6494463"/>
          <p14:tracePt t="206911" x="1412875" y="6483350"/>
          <p14:tracePt t="206928" x="1438275" y="6470650"/>
          <p14:tracePt t="207031" x="1438275" y="6457950"/>
          <p14:tracePt t="207047" x="1438275" y="6445250"/>
          <p14:tracePt t="207063" x="1438275" y="6432550"/>
          <p14:tracePt t="207078" x="1438275" y="6419850"/>
          <p14:tracePt t="207079" x="1425575" y="6394450"/>
          <p14:tracePt t="207096" x="1425575" y="6381750"/>
          <p14:tracePt t="207111" x="1425575" y="6370638"/>
          <p14:tracePt t="207112" x="1425575" y="6357938"/>
          <p14:tracePt t="207143" x="1425575" y="6345238"/>
          <p14:tracePt t="207239" x="1425575" y="6332538"/>
          <p14:tracePt t="207247" x="1425575" y="6319838"/>
          <p14:tracePt t="207261" x="1425575" y="6294438"/>
          <p14:tracePt t="207278" x="1425575" y="6281738"/>
          <p14:tracePt t="207279" x="1425575" y="6257925"/>
          <p14:tracePt t="207296" x="1425575" y="6232525"/>
          <p14:tracePt t="207311" x="1425575" y="6219825"/>
          <p14:tracePt t="207312" x="1412875" y="6207125"/>
          <p14:tracePt t="207328" x="1412875" y="6194425"/>
          <p14:tracePt t="207329" x="1412875" y="6169025"/>
          <p14:tracePt t="207345" x="1412875" y="6157913"/>
          <p14:tracePt t="207345" x="1401763" y="6132513"/>
          <p14:tracePt t="207361" x="1401763" y="6119813"/>
          <p14:tracePt t="207378" x="1401763" y="6094413"/>
          <p14:tracePt t="207379" x="1389063" y="6069013"/>
          <p14:tracePt t="207395" x="1389063" y="6056313"/>
          <p14:tracePt t="207411" x="1376363" y="6032500"/>
          <p14:tracePt t="207412" x="1350963" y="6019800"/>
          <p14:tracePt t="207428" x="1350963" y="5994400"/>
          <p14:tracePt t="207429" x="1338263" y="5981700"/>
          <p14:tracePt t="207445" x="1325563" y="5945188"/>
          <p14:tracePt t="207445" x="1325563" y="5932488"/>
          <p14:tracePt t="207461" x="1300163" y="5919788"/>
          <p14:tracePt t="207462" x="1289050" y="5868988"/>
          <p14:tracePt t="207463" x="1276350" y="5843588"/>
          <p14:tracePt t="207478" x="1250950" y="5832475"/>
          <p14:tracePt t="207479" x="1250950" y="5794375"/>
          <p14:tracePt t="207495" x="1212850" y="5756275"/>
          <p14:tracePt t="207495" x="1200150" y="5732463"/>
          <p14:tracePt t="207511" x="1189038" y="5694363"/>
          <p14:tracePt t="207512" x="1150938" y="5656263"/>
          <p14:tracePt t="207528" x="1112838" y="5594350"/>
          <p14:tracePt t="207529" x="1100138" y="5568950"/>
          <p14:tracePt t="207545" x="1050925" y="5518150"/>
          <p14:tracePt t="207546" x="1038225" y="5468938"/>
          <p14:tracePt t="207561" x="1012825" y="5407025"/>
          <p14:tracePt t="207562" x="976313" y="5330825"/>
          <p14:tracePt t="207578" x="925513" y="5256213"/>
          <p14:tracePt t="207579" x="887413" y="5181600"/>
          <p14:tracePt t="207595" x="850900" y="5118100"/>
          <p14:tracePt t="207595" x="776288" y="5018088"/>
          <p14:tracePt t="207611" x="725488" y="4918075"/>
          <p14:tracePt t="207612" x="650875" y="4805363"/>
          <p14:tracePt t="207628" x="587375" y="4679950"/>
          <p14:tracePt t="207629" x="538163" y="4592638"/>
          <p14:tracePt t="207645" x="500063" y="4518025"/>
          <p14:tracePt t="207646" x="425450" y="4392613"/>
          <p14:tracePt t="207661" x="374650" y="4292600"/>
          <p14:tracePt t="207663" x="300038" y="4129088"/>
          <p14:tracePt t="207678" x="238125" y="4054475"/>
          <p14:tracePt t="207680" x="200025" y="3979863"/>
          <p14:tracePt t="207695" x="187325" y="3916363"/>
          <p14:tracePt t="207696" x="174625" y="3867150"/>
          <p14:tracePt t="207711" x="150813" y="3803650"/>
          <p14:tracePt t="207712" x="125413" y="3754438"/>
          <p14:tracePt t="207728" x="100013" y="3679825"/>
          <p14:tracePt t="207729" x="61913" y="3629025"/>
          <p14:tracePt t="207745" x="61913" y="3590925"/>
          <p14:tracePt t="207745" x="50800" y="3554413"/>
          <p14:tracePt t="207761" x="25400" y="3529013"/>
          <p14:tracePt t="207762" x="25400" y="3503613"/>
          <p14:tracePt t="207778" x="12700" y="3490913"/>
          <p14:tracePt t="207779" x="0" y="3479800"/>
          <p14:tracePt t="207795" x="0" y="346710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a:t>مراقبت از نظر فشارخون</a:t>
            </a:r>
          </a:p>
        </p:txBody>
      </p:sp>
      <p:sp>
        <p:nvSpPr>
          <p:cNvPr id="3" name="Content Placeholder 2"/>
          <p:cNvSpPr>
            <a:spLocks noGrp="1"/>
          </p:cNvSpPr>
          <p:nvPr>
            <p:ph idx="1"/>
          </p:nvPr>
        </p:nvSpPr>
        <p:spPr>
          <a:xfrm>
            <a:off x="839416" y="1196752"/>
            <a:ext cx="10742984" cy="5445348"/>
          </a:xfrm>
        </p:spPr>
        <p:txBody>
          <a:bodyPr>
            <a:normAutofit fontScale="55000" lnSpcReduction="20000"/>
          </a:bodyPr>
          <a:lstStyle/>
          <a:p>
            <a:pPr marL="0" indent="0" algn="just">
              <a:lnSpc>
                <a:spcPct val="170000"/>
              </a:lnSpc>
              <a:buNone/>
            </a:pPr>
            <a:r>
              <a:rPr lang="fa-IR" sz="4500" dirty="0"/>
              <a:t>شناسایی افراد پرخطر:</a:t>
            </a:r>
          </a:p>
          <a:p>
            <a:pPr algn="just">
              <a:lnSpc>
                <a:spcPct val="170000"/>
              </a:lnSpc>
              <a:buFont typeface="Wingdings" panose="05000000000000000000" pitchFamily="2" charset="2"/>
              <a:buChar char="Ø"/>
            </a:pPr>
            <a:r>
              <a:rPr lang="fa-IR" sz="4500" dirty="0"/>
              <a:t>نوجوان چاق یا اضافه وزن</a:t>
            </a:r>
          </a:p>
          <a:p>
            <a:pPr algn="just">
              <a:lnSpc>
                <a:spcPct val="170000"/>
              </a:lnSpc>
              <a:buFont typeface="Wingdings" panose="05000000000000000000" pitchFamily="2" charset="2"/>
              <a:buChar char="Ø"/>
            </a:pPr>
            <a:r>
              <a:rPr lang="fa-IR" sz="4500" dirty="0"/>
              <a:t>سابقه وقفه تنفسی درخواب</a:t>
            </a:r>
          </a:p>
          <a:p>
            <a:pPr algn="just">
              <a:lnSpc>
                <a:spcPct val="170000"/>
              </a:lnSpc>
              <a:buFont typeface="Wingdings" panose="05000000000000000000" pitchFamily="2" charset="2"/>
              <a:buChar char="Ø"/>
            </a:pPr>
            <a:r>
              <a:rPr lang="fa-IR" sz="4500" dirty="0"/>
              <a:t>وزن پایین هنگام تولد</a:t>
            </a:r>
            <a:r>
              <a:rPr lang="en-US" sz="4500" dirty="0"/>
              <a:t>LBW </a:t>
            </a:r>
            <a:endParaRPr lang="fa-IR" sz="4500" dirty="0"/>
          </a:p>
          <a:p>
            <a:pPr algn="just">
              <a:lnSpc>
                <a:spcPct val="170000"/>
              </a:lnSpc>
              <a:buFont typeface="Wingdings" panose="05000000000000000000" pitchFamily="2" charset="2"/>
              <a:buChar char="Ø"/>
            </a:pPr>
            <a:r>
              <a:rPr lang="fa-IR" sz="4500" dirty="0"/>
              <a:t>والدین دارای فشارخون بالا</a:t>
            </a:r>
          </a:p>
          <a:p>
            <a:pPr algn="just">
              <a:lnSpc>
                <a:spcPct val="170000"/>
              </a:lnSpc>
              <a:buFont typeface="Wingdings" panose="05000000000000000000" pitchFamily="2" charset="2"/>
              <a:buChar char="Ø"/>
            </a:pPr>
            <a:r>
              <a:rPr lang="fa-IR" sz="4500" dirty="0"/>
              <a:t>والدین دارای بیماری عروق کرونر زودرس (مردها قبل از55 سالگی و زنها قبل 65 سالگی)</a:t>
            </a:r>
          </a:p>
          <a:p>
            <a:pPr algn="just">
              <a:lnSpc>
                <a:spcPct val="170000"/>
              </a:lnSpc>
              <a:buFont typeface="Wingdings" panose="05000000000000000000" pitchFamily="2" charset="2"/>
              <a:buChar char="Ø"/>
            </a:pPr>
            <a:r>
              <a:rPr lang="fa-IR" sz="4500" dirty="0"/>
              <a:t>والدین دارای بیماری کلیوی ، غددی ، تیروئید و...</a:t>
            </a:r>
          </a:p>
          <a:p>
            <a:pPr marL="0" indent="0" algn="just">
              <a:buNone/>
            </a:pPr>
            <a:endParaRPr lang="fa-IR" dirty="0"/>
          </a:p>
          <a:p>
            <a:pPr algn="just">
              <a:buFont typeface="Wingdings" panose="05000000000000000000" pitchFamily="2" charset="2"/>
              <a:buChar char="Ø"/>
            </a:pPr>
            <a:endParaRPr lang="fa-IR" dirty="0"/>
          </a:p>
          <a:p>
            <a:pPr algn="just">
              <a:buFont typeface="Wingdings" panose="05000000000000000000" pitchFamily="2" charset="2"/>
              <a:buChar char="Ø"/>
            </a:pPr>
            <a:endParaRPr lang="fa-IR" dirty="0"/>
          </a:p>
          <a:p>
            <a:pPr algn="just">
              <a:buFont typeface="Wingdings" panose="05000000000000000000" pitchFamily="2" charset="2"/>
              <a:buChar char="Ø"/>
            </a:pPr>
            <a:endParaRPr lang="fa-IR" dirty="0"/>
          </a:p>
          <a:p>
            <a:pPr algn="just">
              <a:buFont typeface="Wingdings" panose="05000000000000000000" pitchFamily="2" charset="2"/>
              <a:buChar char="Ø"/>
            </a:pPr>
            <a:endParaRPr lang="fa-IR" dirty="0"/>
          </a:p>
          <a:p>
            <a:pPr algn="just">
              <a:buFont typeface="Wingdings" panose="05000000000000000000" pitchFamily="2" charset="2"/>
              <a:buChar char="Ø"/>
            </a:pPr>
            <a:endParaRPr lang="fa-IR" dirty="0"/>
          </a:p>
          <a:p>
            <a:pPr algn="just">
              <a:buFont typeface="Wingdings" panose="05000000000000000000" pitchFamily="2" charset="2"/>
              <a:buChar char="Ø"/>
            </a:pPr>
            <a:endParaRPr lang="fa-IR" dirty="0"/>
          </a:p>
          <a:p>
            <a:pPr algn="just">
              <a:buFont typeface="Wingdings" panose="05000000000000000000" pitchFamily="2" charset="2"/>
              <a:buChar char="Ø"/>
            </a:pPr>
            <a:endParaRPr lang="fa-IR" dirty="0"/>
          </a:p>
        </p:txBody>
      </p:sp>
      <p:sp>
        <p:nvSpPr>
          <p:cNvPr id="4" name="Slide Number Placeholder 3"/>
          <p:cNvSpPr>
            <a:spLocks noGrp="1"/>
          </p:cNvSpPr>
          <p:nvPr>
            <p:ph type="sldNum" sz="quarter" idx="12"/>
          </p:nvPr>
        </p:nvSpPr>
        <p:spPr/>
        <p:txBody>
          <a:bodyPr/>
          <a:lstStyle/>
          <a:p>
            <a:fld id="{0BFC8EDE-722A-4775-BB89-6CEF0B4F3577}" type="slidenum">
              <a:rPr lang="fa-IR" smtClean="0"/>
              <a:pPr/>
              <a:t>16</a:t>
            </a:fld>
            <a:endParaRPr lang="fa-IR"/>
          </a:p>
        </p:txBody>
      </p:sp>
      <p:pic>
        <p:nvPicPr>
          <p:cNvPr id="7" name="Audio 6">
            <a:hlinkClick r:id="" action="ppaction://media"/>
            <a:extLst>
              <a:ext uri="{FF2B5EF4-FFF2-40B4-BE49-F238E27FC236}">
                <a16:creationId xmlns:a16="http://schemas.microsoft.com/office/drawing/2014/main" xmlns="" id="{F36754AF-B78C-41E5-9CD0-E076E35A29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778120698"/>
      </p:ext>
    </p:extLst>
  </p:cSld>
  <p:clrMapOvr>
    <a:masterClrMapping/>
  </p:clrMapOvr>
  <mc:AlternateContent xmlns:mc="http://schemas.openxmlformats.org/markup-compatibility/2006" xmlns:p14="http://schemas.microsoft.com/office/powerpoint/2010/main">
    <mc:Choice Requires="p14">
      <p:transition p14:dur="0" advTm="90088"/>
    </mc:Choice>
    <mc:Fallback xmlns="">
      <p:transition advTm="90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213" x="5565775" y="938213"/>
          <p14:tracePt t="260" x="5565775" y="963613"/>
          <p14:tracePt t="260" x="5591175" y="963613"/>
          <p14:tracePt t="277" x="5603875" y="976313"/>
          <p14:tracePt t="293" x="5641975" y="976313"/>
          <p14:tracePt t="294" x="5678488" y="989013"/>
          <p14:tracePt t="309" x="5729288" y="1001713"/>
          <p14:tracePt t="310" x="5754688" y="1014413"/>
          <p14:tracePt t="326" x="5803900" y="1025525"/>
          <p14:tracePt t="326" x="5867400" y="1038225"/>
          <p14:tracePt t="343" x="5903913" y="1038225"/>
          <p14:tracePt t="343" x="5954713" y="1063625"/>
          <p14:tracePt t="360" x="6003925" y="1063625"/>
          <p14:tracePt t="360" x="6054725" y="1063625"/>
          <p14:tracePt t="376" x="6078538" y="1063625"/>
          <p14:tracePt t="376" x="6103938" y="1063625"/>
          <p14:tracePt t="394" x="6129338" y="1063625"/>
          <p14:tracePt t="396" x="6167438" y="1063625"/>
          <p14:tracePt t="410" x="6180138" y="1063625"/>
          <p14:tracePt t="412" x="6191250" y="1063625"/>
          <p14:tracePt t="425" x="6216650" y="1063625"/>
          <p14:tracePt t="428" x="6242050" y="1063625"/>
          <p14:tracePt t="442" x="6280150" y="1076325"/>
          <p14:tracePt t="459" x="6316663" y="1076325"/>
          <p14:tracePt t="461" x="6329363" y="1076325"/>
          <p14:tracePt t="472" x="6354763" y="1076325"/>
          <p14:tracePt t="488" x="6391275" y="1076325"/>
          <p14:tracePt t="489" x="6416675" y="1076325"/>
          <p14:tracePt t="505" x="6442075" y="1076325"/>
          <p14:tracePt t="506" x="6454775" y="1076325"/>
          <p14:tracePt t="522" x="6467475" y="1076325"/>
          <p14:tracePt t="524" x="6480175" y="1076325"/>
          <p14:tracePt t="525" x="6492875" y="1076325"/>
          <p14:tracePt t="541" x="6516688" y="1076325"/>
          <p14:tracePt t="555" x="6542088" y="1076325"/>
          <p14:tracePt t="557" x="6567488" y="1076325"/>
          <p14:tracePt t="572" x="6592888" y="1089025"/>
          <p14:tracePt t="573" x="6616700" y="1089025"/>
          <p14:tracePt t="589" x="6654800" y="1114425"/>
          <p14:tracePt t="589" x="6680200" y="1114425"/>
          <p14:tracePt t="605" x="6704013" y="1114425"/>
          <p14:tracePt t="606" x="6716713" y="1114425"/>
          <p14:tracePt t="725" x="6692900" y="1114425"/>
          <p14:tracePt t="739" x="6654800" y="1114425"/>
          <p14:tracePt t="742" x="6604000" y="1114425"/>
          <p14:tracePt t="755" x="6554788" y="1114425"/>
          <p14:tracePt t="758" x="6467475" y="1114425"/>
          <p14:tracePt t="772" x="6403975" y="1114425"/>
          <p14:tracePt t="773" x="6316663" y="1114425"/>
          <p14:tracePt t="789" x="6216650" y="1114425"/>
          <p14:tracePt t="789" x="6142038" y="1114425"/>
          <p14:tracePt t="805" x="6067425" y="1125538"/>
          <p14:tracePt t="807" x="5978525" y="1125538"/>
          <p14:tracePt t="822" x="5891213" y="1138238"/>
          <p14:tracePt t="823" x="5803900" y="1138238"/>
          <p14:tracePt t="839" x="5703888" y="1138238"/>
          <p14:tracePt t="839" x="5603875" y="1138238"/>
          <p14:tracePt t="855" x="5529263" y="1138238"/>
          <p14:tracePt t="857" x="5465763" y="1138238"/>
          <p14:tracePt t="872" x="5391150" y="1138238"/>
          <p14:tracePt t="874" x="5341938" y="1138238"/>
          <p14:tracePt t="889" x="5291138" y="1138238"/>
          <p14:tracePt t="890" x="5203825" y="1138238"/>
          <p14:tracePt t="905" x="5178425" y="1138238"/>
          <p14:tracePt t="907" x="5129213" y="1138238"/>
          <p14:tracePt t="909" x="5091113" y="1138238"/>
          <p14:tracePt t="922" x="5040313" y="1163638"/>
          <p14:tracePt t="924" x="5003800" y="1163638"/>
          <p14:tracePt t="939" x="4991100" y="1163638"/>
          <p14:tracePt t="942" x="4953000" y="1163638"/>
          <p14:tracePt t="955" x="4929188" y="1163638"/>
          <p14:tracePt t="957" x="4903788" y="1163638"/>
          <p14:tracePt t="972" x="4865688" y="1163638"/>
          <p14:tracePt t="973" x="4840288" y="1163638"/>
          <p14:tracePt t="989" x="4816475" y="1163638"/>
          <p14:tracePt t="990" x="4778375" y="1163638"/>
          <p14:tracePt t="1005" x="4752975" y="1163638"/>
          <p14:tracePt t="1007" x="4716463" y="1163638"/>
          <p14:tracePt t="1022" x="4678363" y="1163638"/>
          <p14:tracePt t="1024" x="4627563" y="1163638"/>
          <p14:tracePt t="1039" x="4591050" y="1163638"/>
          <p14:tracePt t="1040" x="4552950" y="1163638"/>
          <p14:tracePt t="1055" x="4516438" y="1163638"/>
          <p14:tracePt t="1057" x="4478338" y="1163638"/>
          <p14:tracePt t="1072" x="4440238" y="1163638"/>
          <p14:tracePt t="1074" x="4427538" y="1163638"/>
          <p14:tracePt t="1076" x="4403725" y="1163638"/>
          <p14:tracePt t="1093" x="4365625" y="1163638"/>
          <p14:tracePt t="1093" x="4340225" y="1163638"/>
          <p14:tracePt t="1105" x="4327525" y="1163638"/>
          <p14:tracePt t="1108" x="4303713" y="1163638"/>
          <p14:tracePt t="1122" x="4278313" y="1163638"/>
          <p14:tracePt t="1124" x="4252913" y="1163638"/>
          <p14:tracePt t="1141" x="4214813" y="1163638"/>
          <p14:tracePt t="1155" x="4203700" y="1163638"/>
          <p14:tracePt t="1157" x="4178300" y="1163638"/>
          <p14:tracePt t="1172" x="4152900" y="1163638"/>
          <p14:tracePt t="1174" x="4127500" y="1163638"/>
          <p14:tracePt t="1189" x="4114800" y="1163638"/>
          <p14:tracePt t="1189" x="4078288" y="1163638"/>
          <p14:tracePt t="1205" x="4040188" y="1163638"/>
          <p14:tracePt t="1206" x="4014788" y="1163638"/>
          <p14:tracePt t="1222" x="3978275" y="1163638"/>
          <p14:tracePt t="1225" x="3940175" y="1163638"/>
          <p14:tracePt t="1239" x="3927475" y="1163638"/>
          <p14:tracePt t="1239" x="3902075" y="1163638"/>
          <p14:tracePt t="1255" x="3865563" y="1163638"/>
          <p14:tracePt t="1256" x="3840163" y="1163638"/>
          <p14:tracePt t="1272" x="3802063" y="1163638"/>
          <p14:tracePt t="1273" x="3790950" y="1163638"/>
          <p14:tracePt t="1277" x="3765550" y="1163638"/>
          <p14:tracePt t="1289" x="3727450" y="1163638"/>
          <p14:tracePt t="1293" x="3689350" y="1163638"/>
          <p14:tracePt t="1305" x="3652838" y="1163638"/>
          <p14:tracePt t="1309" x="3614738" y="1163638"/>
          <p14:tracePt t="1322" x="3602038" y="1163638"/>
          <p14:tracePt t="1325" x="3565525" y="1163638"/>
          <p14:tracePt t="1339" x="3527425" y="1163638"/>
          <p14:tracePt t="1341" x="3514725" y="1163638"/>
          <p14:tracePt t="1356" x="3478213" y="1163638"/>
          <p14:tracePt t="1357" x="3427413" y="1163638"/>
          <p14:tracePt t="1374" x="3402013" y="1163638"/>
          <p14:tracePt t="1389" x="3389313" y="1163638"/>
          <p14:tracePt t="1391" x="3376613" y="1163638"/>
          <p14:tracePt t="1406" x="3365500" y="1163638"/>
          <p14:tracePt t="1439" x="3352800" y="1163638"/>
          <p14:tracePt t="1485" x="3340100" y="1163638"/>
          <p14:tracePt t="1506" x="3327400" y="1176338"/>
          <p14:tracePt t="1522" x="3314700" y="1176338"/>
          <p14:tracePt t="1541" x="3302000" y="1176338"/>
          <p14:tracePt t="1556" x="3289300" y="1176338"/>
          <p14:tracePt t="1557" x="3276600" y="1176338"/>
          <p14:tracePt t="1572" x="3265488" y="1176338"/>
          <p14:tracePt t="1573" x="3252788" y="1176338"/>
          <p14:tracePt t="1589" x="3227388" y="1176338"/>
          <p14:tracePt t="1589" x="3201988" y="1176338"/>
          <p14:tracePt t="1606" x="3176588" y="1176338"/>
          <p14:tracePt t="1606" x="3140075" y="1176338"/>
          <p14:tracePt t="1622" x="3101975" y="1176338"/>
          <p14:tracePt t="1623" x="3089275" y="1176338"/>
          <p14:tracePt t="1629" x="3052763" y="1176338"/>
          <p14:tracePt t="1639" x="3040063" y="1176338"/>
          <p14:tracePt t="1656" x="3027363" y="1176338"/>
          <p14:tracePt t="1656" x="3014663" y="1176338"/>
          <p14:tracePt t="2693" x="3001963" y="1189038"/>
          <p14:tracePt t="2741" x="3014663" y="1201738"/>
          <p14:tracePt t="2757" x="3040063" y="1201738"/>
          <p14:tracePt t="2772" x="3052763" y="1201738"/>
          <p14:tracePt t="2773" x="3065463" y="1214438"/>
          <p14:tracePt t="2789" x="3089275" y="1214438"/>
          <p14:tracePt t="2789" x="3176588" y="1227138"/>
          <p14:tracePt t="2805" x="3189288" y="1227138"/>
          <p14:tracePt t="2806" x="3240088" y="1250950"/>
          <p14:tracePt t="2822" x="3302000" y="1263650"/>
          <p14:tracePt t="2823" x="3376613" y="1289050"/>
          <p14:tracePt t="2829" x="3427413" y="1314450"/>
          <p14:tracePt t="2839" x="3502025" y="1327150"/>
          <p14:tracePt t="2845" x="3578225" y="1350963"/>
          <p14:tracePt t="2855" x="3652838" y="1376363"/>
          <p14:tracePt t="2872" x="3740150" y="1401763"/>
          <p14:tracePt t="2875" x="3814763" y="1414463"/>
          <p14:tracePt t="2876" x="3914775" y="1450975"/>
          <p14:tracePt t="2889" x="4014788" y="1476375"/>
          <p14:tracePt t="2893" x="4140200" y="1539875"/>
          <p14:tracePt t="2905" x="4240213" y="1552575"/>
          <p14:tracePt t="2908" x="4352925" y="1601788"/>
          <p14:tracePt t="2922" x="4452938" y="1614488"/>
          <p14:tracePt t="2925" x="4591050" y="1652588"/>
          <p14:tracePt t="2939" x="4727575" y="1714500"/>
          <p14:tracePt t="2941" x="4840288" y="1739900"/>
          <p14:tracePt t="2955" x="4978400" y="1776413"/>
          <p14:tracePt t="2958" x="5091113" y="1814513"/>
          <p14:tracePt t="2972" x="5178425" y="1827213"/>
          <p14:tracePt t="2975" x="5303838" y="1865313"/>
          <p14:tracePt t="2989" x="5365750" y="1889125"/>
          <p14:tracePt t="2991" x="5465763" y="1914525"/>
          <p14:tracePt t="3005" x="5541963" y="1939925"/>
          <p14:tracePt t="3008" x="5629275" y="1965325"/>
          <p14:tracePt t="3022" x="5716588" y="1989138"/>
          <p14:tracePt t="3025" x="5791200" y="2001838"/>
          <p14:tracePt t="3039" x="5842000" y="2014538"/>
          <p14:tracePt t="3039" x="5916613" y="2052638"/>
          <p14:tracePt t="3044" x="5991225" y="2065338"/>
          <p14:tracePt t="3055" x="6042025" y="2078038"/>
          <p14:tracePt t="3061" x="6103938" y="2089150"/>
          <p14:tracePt t="3072" x="6154738" y="2101850"/>
          <p14:tracePt t="3078" x="6216650" y="2101850"/>
          <p14:tracePt t="3089" x="6254750" y="2114550"/>
          <p14:tracePt t="3095" x="6291263" y="2114550"/>
          <p14:tracePt t="3105" x="6342063" y="2127250"/>
          <p14:tracePt t="3108" x="6367463" y="2127250"/>
          <p14:tracePt t="3122" x="6391275" y="2127250"/>
          <p14:tracePt t="3125" x="6442075" y="2127250"/>
          <p14:tracePt t="3139" x="6480175" y="2127250"/>
          <p14:tracePt t="3141" x="6503988" y="2127250"/>
          <p14:tracePt t="3155" x="6542088" y="2127250"/>
          <p14:tracePt t="3156" x="6567488" y="2127250"/>
          <p14:tracePt t="3172" x="6580188" y="2127250"/>
          <p14:tracePt t="3175" x="6616700" y="2127250"/>
          <p14:tracePt t="3189" x="6629400" y="2127250"/>
          <p14:tracePt t="3205" x="6654800" y="2127250"/>
          <p14:tracePt t="3222" x="6680200" y="2127250"/>
          <p14:tracePt t="3225" x="6692900" y="2127250"/>
          <p14:tracePt t="3239" x="6704013" y="2127250"/>
          <p14:tracePt t="3239" x="6716713" y="2127250"/>
          <p14:tracePt t="3245" x="6742113" y="2127250"/>
          <p14:tracePt t="3261" x="6754813" y="2127250"/>
          <p14:tracePt t="3272" x="6780213" y="2127250"/>
          <p14:tracePt t="3276" x="6792913" y="2127250"/>
          <p14:tracePt t="3289" x="6816725" y="2127250"/>
          <p14:tracePt t="3305" x="6829425" y="2114550"/>
          <p14:tracePt t="3308" x="6854825" y="2114550"/>
          <p14:tracePt t="3322" x="6867525" y="2101850"/>
          <p14:tracePt t="3325" x="6905625" y="2101850"/>
          <p14:tracePt t="3339" x="6916738" y="2101850"/>
          <p14:tracePt t="3342" x="6942138" y="2101850"/>
          <p14:tracePt t="3355" x="6954838" y="2089150"/>
          <p14:tracePt t="3356" x="6992938" y="2065338"/>
          <p14:tracePt t="3372" x="7005638" y="2065338"/>
          <p14:tracePt t="3375" x="7029450" y="2065338"/>
          <p14:tracePt t="3389" x="7054850" y="2065338"/>
          <p14:tracePt t="3389" x="7080250" y="2065338"/>
          <p14:tracePt t="3405" x="7092950" y="2065338"/>
          <p14:tracePt t="3406" x="7129463" y="2065338"/>
          <p14:tracePt t="3422" x="7142163" y="2052638"/>
          <p14:tracePt t="3423" x="7180263" y="2052638"/>
          <p14:tracePt t="3428" x="7218363" y="2052638"/>
          <p14:tracePt t="3439" x="7267575" y="2039938"/>
          <p14:tracePt t="3445" x="7318375" y="2039938"/>
          <p14:tracePt t="3455" x="7354888" y="2014538"/>
          <p14:tracePt t="3460" x="7392988" y="2014538"/>
          <p14:tracePt t="3472" x="7429500" y="2014538"/>
          <p14:tracePt t="3476" x="7493000" y="2014538"/>
          <p14:tracePt t="3489" x="7505700" y="2014538"/>
          <p14:tracePt t="3493" x="7531100" y="2001838"/>
          <p14:tracePt t="3505" x="7554913" y="2001838"/>
          <p14:tracePt t="3509" x="7593013" y="1989138"/>
          <p14:tracePt t="3524" x="7618413" y="1989138"/>
          <p14:tracePt t="3541" x="7642225" y="1989138"/>
          <p14:tracePt t="3555" x="7654925" y="1989138"/>
          <p14:tracePt t="3558" x="7667625" y="1989138"/>
          <p14:tracePt t="3572" x="7680325" y="1989138"/>
          <p14:tracePt t="3573" x="7693025" y="1989138"/>
          <p14:tracePt t="3589" x="7705725" y="1989138"/>
          <p14:tracePt t="3605" x="7718425" y="1989138"/>
          <p14:tracePt t="3622" x="7731125" y="1989138"/>
          <p14:tracePt t="3639" x="7742238" y="1978025"/>
          <p14:tracePt t="6453" x="7731125" y="1978025"/>
          <p14:tracePt t="6541" x="7718425" y="1978025"/>
          <p14:tracePt t="6588" x="7705725" y="1989138"/>
          <p14:tracePt t="6788" x="7693025" y="1989138"/>
          <p14:tracePt t="6844" x="7680325" y="1989138"/>
          <p14:tracePt t="6900" x="7667625" y="1989138"/>
          <p14:tracePt t="6940" x="7667625" y="2001838"/>
          <p14:tracePt t="6980" x="7667625" y="2027238"/>
          <p14:tracePt t="6996" x="7667625" y="2039938"/>
          <p14:tracePt t="7060" x="7680325" y="2039938"/>
          <p14:tracePt t="7100" x="7693025" y="2039938"/>
          <p14:tracePt t="7122" x="7705725" y="2039938"/>
          <p14:tracePt t="7138" x="7718425" y="2039938"/>
          <p14:tracePt t="7173" x="7731125" y="2027238"/>
          <p14:tracePt t="7188" x="7731125" y="2014538"/>
          <p14:tracePt t="7452" x="7718425" y="2014538"/>
          <p14:tracePt t="7472" x="7705725" y="2014538"/>
          <p14:tracePt t="7476" x="7693025" y="2014538"/>
          <p14:tracePt t="7488" x="7654925" y="2027238"/>
          <p14:tracePt t="7505" x="7618413" y="2039938"/>
          <p14:tracePt t="7508" x="7593013" y="2052638"/>
          <p14:tracePt t="7522" x="7567613" y="2052638"/>
          <p14:tracePt t="7524" x="7554913" y="2065338"/>
          <p14:tracePt t="7538" x="7542213" y="2065338"/>
          <p14:tracePt t="7555" x="7531100" y="2065338"/>
          <p14:tracePt t="7574" x="7518400" y="2065338"/>
          <p14:tracePt t="7605" x="7505700" y="2065338"/>
          <p14:tracePt t="7606" x="7493000" y="2065338"/>
          <p14:tracePt t="7622" x="7467600" y="2089150"/>
          <p14:tracePt t="7622" x="7442200" y="2089150"/>
          <p14:tracePt t="7628" x="7405688" y="2089150"/>
          <p14:tracePt t="7644" x="7380288" y="2089150"/>
          <p14:tracePt t="7693" x="7367588" y="2089150"/>
          <p14:tracePt t="7829" x="7354888" y="2089150"/>
          <p14:tracePt t="7838" x="7342188" y="2089150"/>
          <p14:tracePt t="7844" x="7329488" y="2089150"/>
          <p14:tracePt t="7872" x="7318375" y="2089150"/>
          <p14:tracePt t="7872" x="7305675" y="2089150"/>
          <p14:tracePt t="7876" x="7292975" y="2089150"/>
          <p14:tracePt t="7888" x="7280275" y="2089150"/>
          <p14:tracePt t="7892" x="7254875" y="2089150"/>
          <p14:tracePt t="7905" x="7205663" y="2089150"/>
          <p14:tracePt t="7908" x="7167563" y="2089150"/>
          <p14:tracePt t="7922" x="7118350" y="2089150"/>
          <p14:tracePt t="7924" x="7054850" y="2089150"/>
          <p14:tracePt t="7938" x="6967538" y="2078038"/>
          <p14:tracePt t="7941" x="6880225" y="2065338"/>
          <p14:tracePt t="7955" x="6780213" y="2052638"/>
          <p14:tracePt t="7957" x="6667500" y="2014538"/>
          <p14:tracePt t="7972" x="6616700" y="2014538"/>
          <p14:tracePt t="7972" x="6529388" y="2001838"/>
          <p14:tracePt t="7988" x="6480175" y="2001838"/>
          <p14:tracePt t="7989" x="6454775" y="2001838"/>
          <p14:tracePt t="8005" x="6416675" y="2001838"/>
          <p14:tracePt t="8005" x="6391275" y="2001838"/>
          <p14:tracePt t="8022" x="6367463" y="2001838"/>
          <p14:tracePt t="8038" x="6342063" y="2001838"/>
          <p14:tracePt t="8055" x="6329363" y="2001838"/>
          <p14:tracePt t="8072" x="6303963" y="2001838"/>
          <p14:tracePt t="8076" x="6280150" y="2001838"/>
          <p14:tracePt t="8088" x="6254750" y="2001838"/>
          <p14:tracePt t="8092" x="6242050" y="2014538"/>
          <p14:tracePt t="8108" x="6216650" y="2027238"/>
          <p14:tracePt t="8111" x="6180138" y="2039938"/>
          <p14:tracePt t="8122" x="6167438" y="2065338"/>
          <p14:tracePt t="8124" x="6142038" y="2078038"/>
          <p14:tracePt t="8138" x="6129338" y="2078038"/>
          <p14:tracePt t="8141" x="6103938" y="2101850"/>
          <p14:tracePt t="8155" x="6091238" y="2114550"/>
          <p14:tracePt t="8157" x="6054725" y="2152650"/>
          <p14:tracePt t="8172" x="6029325" y="2165350"/>
          <p14:tracePt t="8174" x="6016625" y="2201863"/>
          <p14:tracePt t="8188" x="6016625" y="2214563"/>
          <p14:tracePt t="8189" x="5991225" y="2252663"/>
          <p14:tracePt t="8205" x="5978525" y="2278063"/>
          <p14:tracePt t="8207" x="5967413" y="2303463"/>
          <p14:tracePt t="8222" x="5942013" y="2352675"/>
          <p14:tracePt t="8225" x="5942013" y="2365375"/>
          <p14:tracePt t="8229" x="5929313" y="2403475"/>
          <p14:tracePt t="8238" x="5929313" y="2414588"/>
          <p14:tracePt t="8255" x="5916613" y="2439988"/>
          <p14:tracePt t="8255" x="5916613" y="2465388"/>
          <p14:tracePt t="8261" x="5916613" y="2478088"/>
          <p14:tracePt t="8272" x="5903913" y="2490788"/>
          <p14:tracePt t="8276" x="5903913" y="2503488"/>
          <p14:tracePt t="8288" x="5903913" y="2516188"/>
          <p14:tracePt t="8305" x="5891213" y="2540000"/>
          <p14:tracePt t="8322" x="5891213" y="2552700"/>
          <p14:tracePt t="8355" x="5891213" y="2565400"/>
          <p14:tracePt t="8358" x="5878513" y="2578100"/>
          <p14:tracePt t="8396" x="5867400" y="2578100"/>
          <p14:tracePt t="8405" x="5854700" y="2590800"/>
          <p14:tracePt t="8452" x="5842000" y="2590800"/>
          <p14:tracePt t="8780" x="5854700" y="2590800"/>
          <p14:tracePt t="8788" x="5867400" y="2578100"/>
          <p14:tracePt t="8805" x="5891213" y="2565400"/>
          <p14:tracePt t="8805" x="5916613" y="2552700"/>
          <p14:tracePt t="8821" x="5942013" y="2552700"/>
          <p14:tracePt t="8822" x="5954713" y="2540000"/>
          <p14:tracePt t="8838" x="5991225" y="2527300"/>
          <p14:tracePt t="8839" x="6016625" y="2516188"/>
          <p14:tracePt t="8845" x="6042025" y="2503488"/>
          <p14:tracePt t="8855" x="6091238" y="2490788"/>
          <p14:tracePt t="8861" x="6129338" y="2490788"/>
          <p14:tracePt t="8871" x="6154738" y="2478088"/>
          <p14:tracePt t="8876" x="6191250" y="2465388"/>
          <p14:tracePt t="8888" x="6254750" y="2452688"/>
          <p14:tracePt t="8892" x="6280150" y="2439988"/>
          <p14:tracePt t="8905" x="6303963" y="2439988"/>
          <p14:tracePt t="8908" x="6342063" y="2439988"/>
          <p14:tracePt t="8921" x="6380163" y="2427288"/>
          <p14:tracePt t="8924" x="6403975" y="2427288"/>
          <p14:tracePt t="8938" x="6442075" y="2427288"/>
          <p14:tracePt t="8941" x="6480175" y="2427288"/>
          <p14:tracePt t="8955" x="6529388" y="2427288"/>
          <p14:tracePt t="8957" x="6567488" y="2427288"/>
          <p14:tracePt t="8971" x="6616700" y="2427288"/>
          <p14:tracePt t="8974" x="6654800" y="2427288"/>
          <p14:tracePt t="8988" x="6692900" y="2427288"/>
          <p14:tracePt t="8989" x="6729413" y="2427288"/>
          <p14:tracePt t="9005" x="6780213" y="2427288"/>
          <p14:tracePt t="9005" x="6816725" y="2427288"/>
          <p14:tracePt t="9021" x="6854825" y="2427288"/>
          <p14:tracePt t="9022" x="6880225" y="2427288"/>
          <p14:tracePt t="9038" x="6905625" y="2427288"/>
          <p14:tracePt t="9039" x="6929438" y="2427288"/>
          <p14:tracePt t="9055" x="6954838" y="2427288"/>
          <p14:tracePt t="9057" x="6980238" y="2414588"/>
          <p14:tracePt t="9060" x="7016750" y="2414588"/>
          <p14:tracePt t="9088" x="7042150" y="2414588"/>
          <p14:tracePt t="9088" x="7054850" y="2403475"/>
          <p14:tracePt t="9104" x="7080250" y="2403475"/>
          <p14:tracePt t="9121" x="7092950" y="2403475"/>
          <p14:tracePt t="9124" x="7105650" y="2403475"/>
          <p14:tracePt t="9138" x="7118350" y="2403475"/>
          <p14:tracePt t="9155" x="7142163" y="2403475"/>
          <p14:tracePt t="9172" x="7154863" y="2403475"/>
          <p14:tracePt t="9172" x="7154863" y="2390775"/>
          <p14:tracePt t="9188" x="7167563" y="2390775"/>
          <p14:tracePt t="9205" x="7180263" y="2390775"/>
          <p14:tracePt t="9205" x="7205663" y="2390775"/>
          <p14:tracePt t="9221" x="7218363" y="2390775"/>
          <p14:tracePt t="9238" x="7229475" y="2390775"/>
          <p14:tracePt t="9255" x="7242175" y="2390775"/>
          <p14:tracePt t="9288" x="7254875" y="2378075"/>
          <p14:tracePt t="9628" x="7267575" y="2378075"/>
          <p14:tracePt t="9708" x="7280275" y="2378075"/>
          <p14:tracePt t="9733" x="7280275" y="2365375"/>
          <p14:tracePt t="9755" x="7292975" y="2365375"/>
          <p14:tracePt t="9755" x="7292975" y="2352675"/>
          <p14:tracePt t="9772" x="7292975" y="2339975"/>
          <p14:tracePt t="9788" x="7318375" y="2327275"/>
          <p14:tracePt t="9805" x="7318375" y="2303463"/>
          <p14:tracePt t="9821" x="7318375" y="2290763"/>
          <p14:tracePt t="9838" x="7329488" y="2278063"/>
          <p14:tracePt t="9854" x="7329488" y="2265363"/>
          <p14:tracePt t="9860" x="7329488" y="2252663"/>
          <p14:tracePt t="9888" x="7342188" y="2239963"/>
          <p14:tracePt t="9892" x="7354888" y="2239963"/>
          <p14:tracePt t="9904" x="7354888" y="2227263"/>
          <p14:tracePt t="9908" x="7367588" y="2227263"/>
          <p14:tracePt t="9938" x="7367588" y="2214563"/>
          <p14:tracePt t="9956" x="7380288" y="2201863"/>
          <p14:tracePt t="9971" x="7392988" y="2190750"/>
          <p14:tracePt t="9988" x="7392988" y="2178050"/>
          <p14:tracePt t="10020" x="7405688" y="2165350"/>
          <p14:tracePt t="10044" x="7418388" y="2152650"/>
          <p14:tracePt t="10093" x="7418388" y="2139950"/>
          <p14:tracePt t="10105" x="7429500" y="2127250"/>
          <p14:tracePt t="10196" x="7429500" y="2114550"/>
          <p14:tracePt t="10364" x="7429500" y="2101850"/>
          <p14:tracePt t="10396" x="7429500" y="2089150"/>
          <p14:tracePt t="10428" x="7429500" y="2078038"/>
          <p14:tracePt t="10484" x="7429500" y="2065338"/>
          <p14:tracePt t="10505" x="7429500" y="2052638"/>
          <p14:tracePt t="10524" x="7429500" y="2039938"/>
          <p14:tracePt t="10660" x="7429500" y="2027238"/>
          <p14:tracePt t="10796" x="7429500" y="2014538"/>
          <p14:tracePt t="10812" x="7429500" y="2001838"/>
          <p14:tracePt t="10828" x="7429500" y="1989138"/>
          <p14:tracePt t="10860" x="7429500" y="1978025"/>
          <p14:tracePt t="10892" x="7429500" y="1965325"/>
          <p14:tracePt t="10924" x="7429500" y="1952625"/>
          <p14:tracePt t="11052" x="7429500" y="1939925"/>
          <p14:tracePt t="11084" x="7429500" y="1927225"/>
          <p14:tracePt t="11108" x="7429500" y="1914525"/>
          <p14:tracePt t="11148" x="7429500" y="1901825"/>
          <p14:tracePt t="11164" x="7429500" y="1889125"/>
          <p14:tracePt t="11316" x="7429500" y="1876425"/>
          <p14:tracePt t="11348" x="7429500" y="1865313"/>
          <p14:tracePt t="11364" x="7429500" y="1852613"/>
          <p14:tracePt t="11380" x="7429500" y="1839913"/>
          <p14:tracePt t="11436" x="7429500" y="1827213"/>
          <p14:tracePt t="11468" x="7429500" y="1814513"/>
          <p14:tracePt t="11796" x="7429500" y="1801813"/>
          <p14:tracePt t="11820" x="7429500" y="1789113"/>
          <p14:tracePt t="11860" x="7429500" y="1776413"/>
          <p14:tracePt t="16556" x="7429500" y="1789113"/>
          <p14:tracePt t="16612" x="7429500" y="1801813"/>
          <p14:tracePt t="17988" x="7429500" y="1814513"/>
          <p14:tracePt t="18044" x="7429500" y="1827213"/>
          <p14:tracePt t="18292" x="7429500" y="1839913"/>
          <p14:tracePt t="18356" x="7429500" y="1852613"/>
          <p14:tracePt t="18516" x="7429500" y="1865313"/>
          <p14:tracePt t="18556" x="7429500" y="1876425"/>
          <p14:tracePt t="18570" x="7429500" y="1889125"/>
          <p14:tracePt t="18587" x="7429500" y="1901825"/>
          <p14:tracePt t="18588" x="7442200" y="1901825"/>
          <p14:tracePt t="18604" x="7442200" y="1927225"/>
          <p14:tracePt t="18620" x="7442200" y="1939925"/>
          <p14:tracePt t="18621" x="7467600" y="1952625"/>
          <p14:tracePt t="18637" x="7467600" y="1965325"/>
          <p14:tracePt t="18637" x="7480300" y="1989138"/>
          <p14:tracePt t="18654" x="7493000" y="2001838"/>
          <p14:tracePt t="18654" x="7493000" y="2014538"/>
          <p14:tracePt t="18670" x="7518400" y="2027238"/>
          <p14:tracePt t="18687" x="7518400" y="2052638"/>
          <p14:tracePt t="18687" x="7531100" y="2052638"/>
          <p14:tracePt t="18692" x="7542213" y="2078038"/>
          <p14:tracePt t="18703" x="7554913" y="2078038"/>
          <p14:tracePt t="18708" x="7567613" y="2089150"/>
          <p14:tracePt t="18724" x="7580313" y="2127250"/>
          <p14:tracePt t="18737" x="7593013" y="2127250"/>
          <p14:tracePt t="18740" x="7593013" y="2139950"/>
          <p14:tracePt t="18754" x="7605713" y="2152650"/>
          <p14:tracePt t="18756" x="7618413" y="2165350"/>
          <p14:tracePt t="18770" x="7631113" y="2165350"/>
          <p14:tracePt t="18772" x="7631113" y="2178050"/>
          <p14:tracePt t="18788" x="7642225" y="2178050"/>
          <p14:tracePt t="18803" x="7667625" y="2190750"/>
          <p14:tracePt t="18804" x="7667625" y="2201863"/>
          <p14:tracePt t="18820" x="7680325" y="2201863"/>
          <p14:tracePt t="18837" x="7693025" y="2214563"/>
          <p14:tracePt t="18853" x="7705725" y="2214563"/>
          <p14:tracePt t="18870" x="7718425" y="2227263"/>
          <p14:tracePt t="18892" x="7731125" y="2239963"/>
          <p14:tracePt t="18904" x="7742238" y="2239963"/>
          <p14:tracePt t="18920" x="7754938" y="2239963"/>
          <p14:tracePt t="18924" x="7767638" y="2239963"/>
          <p14:tracePt t="18937" x="7780338" y="2252663"/>
          <p14:tracePt t="18954" x="7793038" y="2252663"/>
          <p14:tracePt t="18956" x="7818438" y="2265363"/>
          <p14:tracePt t="18987" x="7843838" y="2278063"/>
          <p14:tracePt t="19004" x="7854950" y="2290763"/>
          <p14:tracePt t="19005" x="7867650" y="2290763"/>
          <p14:tracePt t="19020" x="7880350" y="2290763"/>
          <p14:tracePt t="19021" x="7893050" y="2314575"/>
          <p14:tracePt t="19037" x="7918450" y="2327275"/>
          <p14:tracePt t="19037" x="7931150" y="2327275"/>
          <p14:tracePt t="19053" x="7943850" y="2339975"/>
          <p14:tracePt t="19054" x="7954963" y="2339975"/>
          <p14:tracePt t="19070" x="7967663" y="2352675"/>
          <p14:tracePt t="19076" x="7980363" y="2365375"/>
          <p14:tracePt t="19087" x="7993063" y="2365375"/>
          <p14:tracePt t="19124" x="8005763" y="2378075"/>
          <p14:tracePt t="19155" x="8018463" y="2378075"/>
          <p14:tracePt t="19170" x="8031163" y="2390775"/>
          <p14:tracePt t="19740" x="8031163" y="2403475"/>
          <p14:tracePt t="19753" x="8018463" y="2403475"/>
          <p14:tracePt t="19788" x="8005763" y="2403475"/>
          <p14:tracePt t="19804" x="8005763" y="2414588"/>
          <p14:tracePt t="19884" x="7993063" y="2414588"/>
          <p14:tracePt t="19980" x="7980363" y="2414588"/>
          <p14:tracePt t="20316" x="7967663" y="2414588"/>
          <p14:tracePt t="20348" x="7954963" y="2414588"/>
          <p14:tracePt t="20372" x="7943850" y="2414588"/>
          <p14:tracePt t="20387" x="7943850" y="2427288"/>
          <p14:tracePt t="20404" x="7931150" y="2439988"/>
          <p14:tracePt t="20420" x="7918450" y="2439988"/>
          <p14:tracePt t="20437" x="7905750" y="2439988"/>
          <p14:tracePt t="20453" x="7893050" y="2439988"/>
          <p14:tracePt t="20470" x="7880350" y="2439988"/>
          <p14:tracePt t="20500" x="7867650" y="2439988"/>
          <p14:tracePt t="20520" x="7854950" y="2439988"/>
          <p14:tracePt t="20521" x="7843838" y="2452688"/>
          <p14:tracePt t="20540" x="7818438" y="2452688"/>
          <p14:tracePt t="20553" x="7805738" y="2452688"/>
          <p14:tracePt t="20556" x="7793038" y="2452688"/>
          <p14:tracePt t="20570" x="7767638" y="2452688"/>
          <p14:tracePt t="20587" x="7754938" y="2452688"/>
          <p14:tracePt t="20589" x="7731125" y="2452688"/>
          <p14:tracePt t="20604" x="7718425" y="2452688"/>
          <p14:tracePt t="20604" x="7693025" y="2452688"/>
          <p14:tracePt t="20620" x="7680325" y="2452688"/>
          <p14:tracePt t="20637" x="7654925" y="2452688"/>
          <p14:tracePt t="20637" x="7642225" y="2452688"/>
          <p14:tracePt t="20653" x="7618413" y="2452688"/>
          <p14:tracePt t="20654" x="7605713" y="2452688"/>
          <p14:tracePt t="20670" x="7580313" y="2452688"/>
          <p14:tracePt t="20687" x="7567613" y="2452688"/>
          <p14:tracePt t="20708" x="7554913" y="2452688"/>
          <p14:tracePt t="20724" x="7542213" y="2452688"/>
          <p14:tracePt t="20737" x="7531100" y="2452688"/>
          <p14:tracePt t="20753" x="7531100" y="2465388"/>
          <p14:tracePt t="20770" x="7518400" y="2465388"/>
          <p14:tracePt t="20796" x="7505700" y="2465388"/>
          <p14:tracePt t="20804" x="7493000" y="2465388"/>
          <p14:tracePt t="20836" x="7480300" y="2465388"/>
          <p14:tracePt t="20853" x="7467600" y="2465388"/>
          <p14:tracePt t="20860" x="7454900" y="2478088"/>
          <p14:tracePt t="20916" x="7442200" y="2478088"/>
          <p14:tracePt t="20940" x="7429500" y="2478088"/>
          <p14:tracePt t="20972" x="7418388" y="2478088"/>
          <p14:tracePt t="20996" x="7405688" y="2478088"/>
          <p14:tracePt t="21012" x="7380288" y="2478088"/>
          <p14:tracePt t="21060" x="7367588" y="2478088"/>
          <p14:tracePt t="21076" x="7354888" y="2478088"/>
          <p14:tracePt t="21087" x="7342188" y="2478088"/>
          <p14:tracePt t="21108" x="7329488" y="2478088"/>
          <p14:tracePt t="21120" x="7318375" y="2478088"/>
          <p14:tracePt t="21137" x="7305675" y="2490788"/>
          <p14:tracePt t="21153" x="7292975" y="2490788"/>
          <p14:tracePt t="21156" x="7280275" y="2490788"/>
          <p14:tracePt t="21170" x="7267575" y="2490788"/>
          <p14:tracePt t="21190" x="7254875" y="2490788"/>
          <p14:tracePt t="21204" x="7242175" y="2490788"/>
          <p14:tracePt t="21204" x="7229475" y="2490788"/>
          <p14:tracePt t="21220" x="7218363" y="2503488"/>
          <p14:tracePt t="21237" x="7192963" y="2503488"/>
          <p14:tracePt t="21270" x="7180263" y="2503488"/>
          <p14:tracePt t="21316" x="7154863" y="2516188"/>
          <p14:tracePt t="21356" x="7142163" y="2516188"/>
          <p14:tracePt t="21428" x="7118350" y="2516188"/>
          <p14:tracePt t="22140" x="7105650" y="2516188"/>
          <p14:tracePt t="23028" x="7105650" y="2527300"/>
          <p14:tracePt t="23075" x="7105650" y="2540000"/>
          <p14:tracePt t="23092" x="7105650" y="2552700"/>
          <p14:tracePt t="23107" x="7105650" y="2565400"/>
          <p14:tracePt t="23120" x="7105650" y="2590800"/>
          <p14:tracePt t="23136" x="7118350" y="2616200"/>
          <p14:tracePt t="23153" x="7118350" y="2627313"/>
          <p14:tracePt t="23155" x="7129463" y="2640013"/>
          <p14:tracePt t="23186" x="7142163" y="2678113"/>
          <p14:tracePt t="23276" x="7154863" y="2690813"/>
          <p14:tracePt t="23364" x="7167563" y="2716213"/>
          <p14:tracePt t="23386" x="7167563" y="2728913"/>
          <p14:tracePt t="23388" x="7180263" y="2752725"/>
          <p14:tracePt t="23403" x="7205663" y="2765425"/>
          <p14:tracePt t="23404" x="7218363" y="2803525"/>
          <p14:tracePt t="23420" x="7254875" y="2816225"/>
          <p14:tracePt t="23421" x="7267575" y="2828925"/>
          <p14:tracePt t="23436" x="7292975" y="2852738"/>
          <p14:tracePt t="23437" x="7329488" y="2878138"/>
          <p14:tracePt t="23453" x="7354888" y="2903538"/>
          <p14:tracePt t="23454" x="7380288" y="2916238"/>
          <p14:tracePt t="23460" x="7418388" y="2941638"/>
          <p14:tracePt t="23470" x="7442200" y="2965450"/>
          <p14:tracePt t="23476" x="7467600" y="2965450"/>
          <p14:tracePt t="23486" x="7480300" y="2990850"/>
          <p14:tracePt t="23492" x="7493000" y="2990850"/>
          <p14:tracePt t="23503" x="7493000" y="3003550"/>
          <p14:tracePt t="23507" x="7505700" y="3003550"/>
          <p14:tracePt t="23523" x="7518400" y="3016250"/>
          <p14:tracePt t="23644" x="7531100" y="3016250"/>
          <p14:tracePt t="23668" x="7531100" y="3028950"/>
          <p14:tracePt t="23715" x="7531100" y="3041650"/>
          <p14:tracePt t="23739" x="7531100" y="3054350"/>
          <p14:tracePt t="23755" x="7531100" y="3065463"/>
          <p14:tracePt t="23780" x="7542213" y="3065463"/>
          <p14:tracePt t="24324" x="7531100" y="3065463"/>
          <p14:tracePt t="24340" x="7518400" y="3065463"/>
          <p14:tracePt t="24380" x="7505700" y="3065463"/>
          <p14:tracePt t="24388" x="7493000" y="3065463"/>
          <p14:tracePt t="24419" x="7480300" y="3065463"/>
          <p14:tracePt t="24460" x="7467600" y="3065463"/>
          <p14:tracePt t="24476" x="7454900" y="3065463"/>
          <p14:tracePt t="24500" x="7442200" y="3065463"/>
          <p14:tracePt t="24580" x="7429500" y="3065463"/>
          <p14:tracePt t="24628" x="7418388" y="3065463"/>
          <p14:tracePt t="24636" x="7405688" y="3065463"/>
          <p14:tracePt t="24668" x="7392988" y="3065463"/>
          <p14:tracePt t="24686" x="7392988" y="3078163"/>
          <p14:tracePt t="24687" x="7380288" y="3078163"/>
          <p14:tracePt t="24703" x="7367588" y="3078163"/>
          <p14:tracePt t="24720" x="7354888" y="3078163"/>
          <p14:tracePt t="24736" x="7342188" y="3078163"/>
          <p14:tracePt t="24756" x="7329488" y="3078163"/>
          <p14:tracePt t="24770" x="7318375" y="3078163"/>
          <p14:tracePt t="24773" x="7305675" y="3078163"/>
          <p14:tracePt t="24789" x="7292975" y="3078163"/>
          <p14:tracePt t="24803" x="7280275" y="3078163"/>
          <p14:tracePt t="24806" x="7254875" y="3078163"/>
          <p14:tracePt t="24820" x="7242175" y="3078163"/>
          <p14:tracePt t="24836" x="7218363" y="3078163"/>
          <p14:tracePt t="24853" x="7192963" y="3078163"/>
          <p14:tracePt t="24854" x="7180263" y="3078163"/>
          <p14:tracePt t="24870" x="7167563" y="3078163"/>
          <p14:tracePt t="24872" x="7142163" y="3078163"/>
          <p14:tracePt t="24886" x="7129463" y="3078163"/>
          <p14:tracePt t="24889" x="7105650" y="3078163"/>
          <p14:tracePt t="24891" x="7092950" y="3078163"/>
          <p14:tracePt t="24903" x="7080250" y="3078163"/>
          <p14:tracePt t="24907" x="7067550" y="3078163"/>
          <p14:tracePt t="24923" x="7054850" y="3078163"/>
          <p14:tracePt t="24936" x="7029450" y="3078163"/>
          <p14:tracePt t="24939" x="7016750" y="3078163"/>
          <p14:tracePt t="24955" x="7005638" y="3078163"/>
          <p14:tracePt t="24970" x="6992938" y="3078163"/>
          <p14:tracePt t="24973" x="6980238" y="3078163"/>
          <p14:tracePt t="24989" x="6967538" y="3078163"/>
          <p14:tracePt t="25003" x="6954838" y="3078163"/>
          <p14:tracePt t="25004" x="6942138" y="3078163"/>
          <p14:tracePt t="25020" x="6929438" y="3090863"/>
          <p14:tracePt t="25036" x="6916738" y="3090863"/>
          <p14:tracePt t="25053" x="6905625" y="3090863"/>
          <p14:tracePt t="25070" x="6892925" y="3090863"/>
          <p14:tracePt t="25086" x="6880225" y="3090863"/>
          <p14:tracePt t="25103" x="6867525" y="3103563"/>
          <p14:tracePt t="25124" x="6854825" y="3103563"/>
          <p14:tracePt t="25139" x="6842125" y="3103563"/>
          <p14:tracePt t="25188" x="6829425" y="3103563"/>
          <p14:tracePt t="25316" x="6816725" y="3103563"/>
          <p14:tracePt t="25396" x="6805613" y="3103563"/>
          <p14:tracePt t="25539" x="6792913" y="3103563"/>
          <p14:tracePt t="25596" x="6780213" y="3103563"/>
          <p14:tracePt t="25659" x="6767513" y="3103563"/>
          <p14:tracePt t="25739" x="6754813" y="3103563"/>
          <p14:tracePt t="25779" x="6742113" y="3103563"/>
          <p14:tracePt t="25828" x="6729413" y="3103563"/>
          <p14:tracePt t="29579" x="6716713" y="3103563"/>
          <p14:tracePt t="30563" x="6729413" y="3103563"/>
          <p14:tracePt t="30586" x="6742113" y="3103563"/>
          <p14:tracePt t="30586" x="6767513" y="3116263"/>
          <p14:tracePt t="30587" x="6792913" y="3128963"/>
          <p14:tracePt t="30603" x="6805613" y="3141663"/>
          <p14:tracePt t="30603" x="6829425" y="3154363"/>
          <p14:tracePt t="30619" x="6842125" y="3165475"/>
          <p14:tracePt t="30620" x="6854825" y="3165475"/>
          <p14:tracePt t="30636" x="6892925" y="3190875"/>
          <p14:tracePt t="30652" x="6916738" y="3203575"/>
          <p14:tracePt t="30653" x="6929438" y="3203575"/>
          <p14:tracePt t="30669" x="6954838" y="3216275"/>
          <p14:tracePt t="30670" x="6967538" y="3216275"/>
          <p14:tracePt t="30676" x="6992938" y="3241675"/>
          <p14:tracePt t="30686" x="7016750" y="3254375"/>
          <p14:tracePt t="30692" x="7054850" y="3290888"/>
          <p14:tracePt t="30702" x="7092950" y="3290888"/>
          <p14:tracePt t="30707" x="7129463" y="3316288"/>
          <p14:tracePt t="30719" x="7192963" y="3341688"/>
          <p14:tracePt t="30723" x="7218363" y="3354388"/>
          <p14:tracePt t="30736" x="7242175" y="3367088"/>
          <p14:tracePt t="30739" x="7280275" y="3390900"/>
          <p14:tracePt t="30752" x="7318375" y="3403600"/>
          <p14:tracePt t="30755" x="7342188" y="3403600"/>
          <p14:tracePt t="30769" x="7367588" y="3416300"/>
          <p14:tracePt t="30772" x="7392988" y="3441700"/>
          <p14:tracePt t="30786" x="7405688" y="3441700"/>
          <p14:tracePt t="30788" x="7418388" y="3441700"/>
          <p14:tracePt t="30819" x="7429500" y="3441700"/>
          <p14:tracePt t="30820" x="7442200" y="3454400"/>
          <p14:tracePt t="30836" x="7454900" y="3454400"/>
          <p14:tracePt t="30875" x="7467600" y="3467100"/>
          <p14:tracePt t="30899" x="7493000" y="3479800"/>
          <p14:tracePt t="30919" x="7505700" y="3490913"/>
          <p14:tracePt t="31059" x="7505700" y="3503613"/>
          <p14:tracePt t="31083" x="7505700" y="3516313"/>
          <p14:tracePt t="31102" x="7505700" y="3529013"/>
          <p14:tracePt t="31123" x="7505700" y="3541713"/>
          <p14:tracePt t="31139" x="7505700" y="3554413"/>
          <p14:tracePt t="31227" x="7493000" y="3567113"/>
          <p14:tracePt t="31251" x="7493000" y="3579813"/>
          <p14:tracePt t="31269" x="7480300" y="3603625"/>
          <p14:tracePt t="31275" x="7467600" y="3603625"/>
          <p14:tracePt t="31286" x="7467600" y="3616325"/>
          <p14:tracePt t="31291" x="7454900" y="3616325"/>
          <p14:tracePt t="31331" x="7454900" y="3629025"/>
          <p14:tracePt t="31355" x="7454900" y="3641725"/>
          <p14:tracePt t="31411" x="7442200" y="3641725"/>
          <p14:tracePt t="31475" x="7429500" y="3654425"/>
          <p14:tracePt t="31531" x="7418388" y="3654425"/>
          <p14:tracePt t="31555" x="7418388" y="3667125"/>
          <p14:tracePt t="31571" x="7405688" y="3679825"/>
          <p14:tracePt t="31619" x="7392988" y="3679825"/>
          <p14:tracePt t="31636" x="7380288" y="3679825"/>
          <p14:tracePt t="31652" x="7367588" y="3679825"/>
          <p14:tracePt t="31675" x="7354888" y="3679825"/>
          <p14:tracePt t="31686" x="7354888" y="3692525"/>
          <p14:tracePt t="31707" x="7342188" y="3692525"/>
          <p14:tracePt t="31755" x="7329488" y="3692525"/>
          <p14:tracePt t="31769" x="7318375" y="3692525"/>
          <p14:tracePt t="31795" x="7305675" y="3692525"/>
          <p14:tracePt t="31803" x="7292975" y="3692525"/>
          <p14:tracePt t="31820" x="7280275" y="3692525"/>
          <p14:tracePt t="31836" x="7267575" y="3692525"/>
          <p14:tracePt t="31852" x="7254875" y="3703638"/>
          <p14:tracePt t="31869" x="7242175" y="3703638"/>
          <p14:tracePt t="31886" x="7229475" y="3703638"/>
          <p14:tracePt t="31886" x="7218363" y="3703638"/>
          <p14:tracePt t="31892" x="7205663" y="3703638"/>
          <p14:tracePt t="31908" x="7192963" y="3703638"/>
          <p14:tracePt t="31919" x="7180263" y="3703638"/>
          <p14:tracePt t="31923" x="7167563" y="3703638"/>
          <p14:tracePt t="31939" x="7154863" y="3703638"/>
          <p14:tracePt t="31952" x="7129463" y="3703638"/>
          <p14:tracePt t="31955" x="7118350" y="3703638"/>
          <p14:tracePt t="31986" x="7092950" y="3703638"/>
          <p14:tracePt t="31988" x="7080250" y="3703638"/>
          <p14:tracePt t="32002" x="7054850" y="3703638"/>
          <p14:tracePt t="32005" x="7042150" y="3703638"/>
          <p14:tracePt t="32019" x="7005638" y="3692525"/>
          <p14:tracePt t="32036" x="6992938" y="3692525"/>
          <p14:tracePt t="32036" x="6980238" y="3692525"/>
          <p14:tracePt t="32052" x="6967538" y="3692525"/>
          <p14:tracePt t="32053" x="6954838" y="3692525"/>
          <p14:tracePt t="32069" x="6942138" y="3692525"/>
          <p14:tracePt t="32086" x="6929438" y="3692525"/>
          <p14:tracePt t="32088" x="6916738" y="3692525"/>
          <p14:tracePt t="32107" x="6905625" y="3692525"/>
          <p14:tracePt t="32119" x="6892925" y="3692525"/>
          <p14:tracePt t="32123" x="6880225" y="3692525"/>
          <p14:tracePt t="32140" x="6854825" y="3692525"/>
          <p14:tracePt t="32152" x="6842125" y="3692525"/>
          <p14:tracePt t="32155" x="6816725" y="3692525"/>
          <p14:tracePt t="32171" x="6805613" y="3692525"/>
          <p14:tracePt t="32188" x="6780213" y="3692525"/>
          <p14:tracePt t="32219" x="6767513" y="3692525"/>
          <p14:tracePt t="32236" x="6742113" y="3692525"/>
          <p14:tracePt t="32259" x="6729413" y="3692525"/>
          <p14:tracePt t="32283" x="6704013" y="3692525"/>
          <p14:tracePt t="32307" x="6692900" y="3692525"/>
          <p14:tracePt t="32323" x="6680200" y="3692525"/>
          <p14:tracePt t="32335" x="6654800" y="3692525"/>
          <p14:tracePt t="32352" x="6629400" y="3692525"/>
          <p14:tracePt t="32355" x="6616700" y="3692525"/>
          <p14:tracePt t="32371" x="6604000" y="3692525"/>
          <p14:tracePt t="32411" x="6592888" y="3692525"/>
          <p14:tracePt t="32443" x="6580188" y="3692525"/>
          <p14:tracePt t="32459" x="6567488" y="3692525"/>
          <p14:tracePt t="32491" x="6554788" y="3692525"/>
          <p14:tracePt t="32531" x="6554788" y="3703638"/>
          <p14:tracePt t="32587" x="6542088" y="3703638"/>
          <p14:tracePt t="32635" x="6529388" y="3703638"/>
          <p14:tracePt t="32667" x="6516688" y="3703638"/>
          <p14:tracePt t="32691" x="6503988" y="3703638"/>
          <p14:tracePt t="32707" x="6492875" y="3703638"/>
          <p14:tracePt t="32731" x="6480175" y="3703638"/>
          <p14:tracePt t="32752" x="6454775" y="3703638"/>
          <p14:tracePt t="32769" x="6442075" y="3716338"/>
          <p14:tracePt t="32803" x="6416675" y="3716338"/>
          <p14:tracePt t="32891" x="6416675" y="3729038"/>
          <p14:tracePt t="32995" x="6403975" y="3729038"/>
          <p14:tracePt t="33067" x="6391275" y="3729038"/>
          <p14:tracePt t="33227" x="6367463" y="3741738"/>
          <p14:tracePt t="33291" x="6354763" y="3741738"/>
          <p14:tracePt t="33315" x="6342063" y="3741738"/>
          <p14:tracePt t="33335" x="6342063" y="3754438"/>
          <p14:tracePt t="33355" x="6329363" y="3754438"/>
          <p14:tracePt t="33369" x="6316663" y="3754438"/>
          <p14:tracePt t="33387" x="6303963" y="3754438"/>
          <p14:tracePt t="33435" x="6291263" y="3754438"/>
          <p14:tracePt t="33467" x="6280150" y="3754438"/>
          <p14:tracePt t="33491" x="6267450" y="3754438"/>
          <p14:tracePt t="33555" x="6254750" y="3754438"/>
          <p14:tracePt t="33571" x="6242050" y="3754438"/>
          <p14:tracePt t="33595" x="6229350" y="3754438"/>
          <p14:tracePt t="33627" x="6216650" y="3754438"/>
          <p14:tracePt t="33635" x="6203950" y="3754438"/>
          <p14:tracePt t="33659" x="6191250" y="3754438"/>
          <p14:tracePt t="33675" x="6191250" y="3767138"/>
          <p14:tracePt t="33699" x="6180138" y="3767138"/>
          <p14:tracePt t="33719" x="6167438" y="3767138"/>
          <p14:tracePt t="33723" x="6154738" y="3767138"/>
          <p14:tracePt t="33755" x="6142038" y="3767138"/>
          <p14:tracePt t="33769" x="6129338" y="3767138"/>
          <p14:tracePt t="33785" x="6116638" y="3767138"/>
          <p14:tracePt t="33803" x="6103938" y="3767138"/>
          <p14:tracePt t="33819" x="6091238" y="3767138"/>
          <p14:tracePt t="33820" x="6078538" y="3767138"/>
          <p14:tracePt t="33851" x="6067425" y="3767138"/>
          <p14:tracePt t="33869" x="6054725" y="3767138"/>
          <p14:tracePt t="33885" x="6042025" y="3767138"/>
          <p14:tracePt t="33902" x="6029325" y="3767138"/>
          <p14:tracePt t="33919" x="6016625" y="3767138"/>
          <p14:tracePt t="33923" x="6003925" y="3767138"/>
          <p14:tracePt t="33955" x="5991225" y="3767138"/>
          <p14:tracePt t="33971" x="5978525" y="3767138"/>
          <p14:tracePt t="34003" x="5967413" y="3767138"/>
          <p14:tracePt t="34019" x="5954713" y="3767138"/>
          <p14:tracePt t="34036" x="5942013" y="3767138"/>
          <p14:tracePt t="34052" x="5929313" y="3767138"/>
          <p14:tracePt t="34069" x="5916613" y="3767138"/>
          <p14:tracePt t="34087" x="5891213" y="3767138"/>
          <p14:tracePt t="34102" x="5878513" y="3767138"/>
          <p14:tracePt t="34107" x="5867400" y="3767138"/>
          <p14:tracePt t="34135" x="5854700" y="3767138"/>
          <p14:tracePt t="34163" x="5842000" y="3767138"/>
          <p14:tracePt t="34185" x="5829300" y="3767138"/>
          <p14:tracePt t="34188" x="5816600" y="3767138"/>
          <p14:tracePt t="34204" x="5803900" y="3767138"/>
          <p14:tracePt t="34221" x="5791200" y="3779838"/>
          <p14:tracePt t="34235" x="5778500" y="3779838"/>
          <p14:tracePt t="34252" x="5767388" y="3779838"/>
          <p14:tracePt t="34269" x="5754688" y="3779838"/>
          <p14:tracePt t="34302" x="5741988" y="3779838"/>
          <p14:tracePt t="34331" x="5729288" y="3779838"/>
          <p14:tracePt t="34371" x="5716588" y="3779838"/>
          <p14:tracePt t="34435" x="5703888" y="3792538"/>
          <p14:tracePt t="34715" x="5691188" y="3792538"/>
          <p14:tracePt t="34735" x="5678488" y="3792538"/>
          <p14:tracePt t="34739" x="5665788" y="3792538"/>
          <p14:tracePt t="34755" x="5654675" y="3792538"/>
          <p14:tracePt t="34771" x="5641975" y="3792538"/>
          <p14:tracePt t="34785" x="5629275" y="3792538"/>
          <p14:tracePt t="34788" x="5629275" y="3779838"/>
          <p14:tracePt t="34819" x="5616575" y="3779838"/>
          <p14:tracePt t="34820" x="5603875" y="3779838"/>
          <p14:tracePt t="38627" x="5616575" y="3779838"/>
          <p14:tracePt t="38651" x="5641975" y="3792538"/>
          <p14:tracePt t="38668" x="5654675" y="3792538"/>
          <p14:tracePt t="38685" x="5665788" y="3792538"/>
          <p14:tracePt t="38685" x="5678488" y="3792538"/>
          <p14:tracePt t="38701" x="5703888" y="3803650"/>
          <p14:tracePt t="38702" x="5729288" y="3816350"/>
          <p14:tracePt t="38707" x="5767388" y="3841750"/>
          <p14:tracePt t="38718" x="5803900" y="3854450"/>
          <p14:tracePt t="38723" x="5829300" y="3879850"/>
          <p14:tracePt t="38735" x="5867400" y="3892550"/>
          <p14:tracePt t="38739" x="5942013" y="3929063"/>
          <p14:tracePt t="38751" x="6016625" y="3954463"/>
          <p14:tracePt t="38755" x="6042025" y="3967163"/>
          <p14:tracePt t="38769" x="6142038" y="4017963"/>
          <p14:tracePt t="38771" x="6229350" y="4054475"/>
          <p14:tracePt t="38785" x="6291263" y="4079875"/>
          <p14:tracePt t="38787" x="6380163" y="4117975"/>
          <p14:tracePt t="38801" x="6454775" y="4129088"/>
          <p14:tracePt t="38804" x="6529388" y="4141788"/>
          <p14:tracePt t="38818" x="6604000" y="4179888"/>
          <p14:tracePt t="38821" x="6680200" y="4205288"/>
          <p14:tracePt t="38835" x="6754813" y="4241800"/>
          <p14:tracePt t="38836" x="6829425" y="4267200"/>
          <p14:tracePt t="38851" x="6892925" y="4279900"/>
          <p14:tracePt t="38852" x="6954838" y="4305300"/>
          <p14:tracePt t="38868" x="7029450" y="4330700"/>
          <p14:tracePt t="38871" x="7092950" y="4367213"/>
          <p14:tracePt t="38885" x="7167563" y="4392613"/>
          <p14:tracePt t="38885" x="7192963" y="4418013"/>
          <p14:tracePt t="38891" x="7218363" y="4430713"/>
          <p14:tracePt t="38901" x="7280275" y="4443413"/>
          <p14:tracePt t="38907" x="7305675" y="4467225"/>
          <p14:tracePt t="38918" x="7342188" y="4479925"/>
          <p14:tracePt t="38923" x="7380288" y="4492625"/>
          <p14:tracePt t="38935" x="7429500" y="4518025"/>
          <p14:tracePt t="38939" x="7480300" y="4530725"/>
          <p14:tracePt t="38951" x="7505700" y="4530725"/>
          <p14:tracePt t="38955" x="7567613" y="4543425"/>
          <p14:tracePt t="38968" x="7605713" y="4554538"/>
          <p14:tracePt t="38971" x="7642225" y="4579938"/>
          <p14:tracePt t="38985" x="7680325" y="4592638"/>
          <p14:tracePt t="38988" x="7705725" y="4592638"/>
          <p14:tracePt t="39002" x="7742238" y="4592638"/>
          <p14:tracePt t="39005" x="7780338" y="4618038"/>
          <p14:tracePt t="39019" x="7793038" y="4618038"/>
          <p14:tracePt t="39021" x="7805738" y="4618038"/>
          <p14:tracePt t="39035" x="7831138" y="4630738"/>
          <p14:tracePt t="39068" x="7843838" y="4630738"/>
          <p14:tracePt t="39086" x="7867650" y="4630738"/>
          <p14:tracePt t="39094" x="7893050" y="4630738"/>
          <p14:tracePt t="39101" x="7905750" y="4630738"/>
          <p14:tracePt t="39123" x="7918450" y="4630738"/>
          <p14:tracePt t="39135" x="7931150" y="4630738"/>
          <p14:tracePt t="39139" x="7943850" y="4630738"/>
          <p14:tracePt t="39169" x="7967663" y="4630738"/>
          <p14:tracePt t="39172" x="7993063" y="4643438"/>
          <p14:tracePt t="39185" x="8005763" y="4643438"/>
          <p14:tracePt t="39188" x="8031163" y="4643438"/>
          <p14:tracePt t="39201" x="8043863" y="4643438"/>
          <p14:tracePt t="39204" x="8067675" y="4667250"/>
          <p14:tracePt t="39218" x="8080375" y="4667250"/>
          <p14:tracePt t="39219" x="8093075" y="4667250"/>
          <p14:tracePt t="39235" x="8131175" y="4667250"/>
          <p14:tracePt t="39251" x="8156575" y="4667250"/>
          <p14:tracePt t="39254" x="8167688" y="4667250"/>
          <p14:tracePt t="39285" x="8180388" y="4667250"/>
          <p14:tracePt t="39285" x="8193088" y="4667250"/>
          <p14:tracePt t="39301" x="8205788" y="4667250"/>
          <p14:tracePt t="39339" x="8218488" y="4667250"/>
          <p14:tracePt t="39371" x="8243888" y="4667250"/>
          <p14:tracePt t="39763" x="8243888" y="4656138"/>
          <p14:tracePt t="39851" x="8243888" y="4643438"/>
          <p14:tracePt t="43531" x="8243888" y="4630738"/>
          <p14:tracePt t="43587" x="8218488" y="4630738"/>
          <p14:tracePt t="43691" x="8205788" y="4630738"/>
          <p14:tracePt t="43701" x="8205788" y="4618038"/>
          <p14:tracePt t="43731" x="8180388" y="4618038"/>
          <p14:tracePt t="43751" x="8156575" y="4618038"/>
          <p14:tracePt t="43787" x="8143875" y="4592638"/>
          <p14:tracePt t="43801" x="8131175" y="4592638"/>
          <p14:tracePt t="43818" x="8118475" y="4592638"/>
          <p14:tracePt t="43835" x="8105775" y="4592638"/>
          <p14:tracePt t="43835" x="8093075" y="4592638"/>
          <p14:tracePt t="43851" x="8080375" y="4592638"/>
          <p14:tracePt t="43867" x="8054975" y="4579938"/>
          <p14:tracePt t="43891" x="8043863" y="4579938"/>
          <p14:tracePt t="43939" x="8005763" y="4567238"/>
          <p14:tracePt t="43995" x="7980363" y="4567238"/>
          <p14:tracePt t="44027" x="7967663" y="4567238"/>
          <p14:tracePt t="44043" x="7954963" y="4567238"/>
          <p14:tracePt t="44051" x="7943850" y="4554538"/>
          <p14:tracePt t="44075" x="7931150" y="4554538"/>
          <p14:tracePt t="44099" x="7905750" y="4554538"/>
          <p14:tracePt t="44118" x="7893050" y="4543425"/>
          <p14:tracePt t="44139" x="7880350" y="4543425"/>
          <p14:tracePt t="44151" x="7867650" y="4543425"/>
          <p14:tracePt t="44171" x="7843838" y="4543425"/>
          <p14:tracePt t="44187" x="7831138" y="4543425"/>
          <p14:tracePt t="44203" x="7818438" y="4530725"/>
          <p14:tracePt t="44218" x="7805738" y="4530725"/>
          <p14:tracePt t="44235" x="7793038" y="4530725"/>
          <p14:tracePt t="44251" x="7780338" y="4530725"/>
          <p14:tracePt t="44268" x="7767638" y="4530725"/>
          <p14:tracePt t="44284" x="7742238" y="4518025"/>
          <p14:tracePt t="44285" x="7731125" y="4518025"/>
          <p14:tracePt t="44315" x="7718425" y="4505325"/>
          <p14:tracePt t="44334" x="7693025" y="4505325"/>
          <p14:tracePt t="44351" x="7667625" y="4505325"/>
          <p14:tracePt t="44371" x="7642225" y="4492625"/>
          <p14:tracePt t="44384" x="7618413" y="4492625"/>
          <p14:tracePt t="44387" x="7605713" y="4467225"/>
          <p14:tracePt t="44418" x="7580313" y="4467225"/>
          <p14:tracePt t="44419" x="7567613" y="4467225"/>
          <p14:tracePt t="44434" x="7554913" y="4467225"/>
          <p14:tracePt t="44451" x="7542213" y="4454525"/>
          <p14:tracePt t="44483" x="7531100" y="4454525"/>
          <p14:tracePt t="44531" x="7518400" y="4454525"/>
          <p14:tracePt t="44571" x="7505700" y="4454525"/>
          <p14:tracePt t="44651" x="7493000" y="4454525"/>
          <p14:tracePt t="44683" x="7480300" y="4454525"/>
          <p14:tracePt t="44771" x="7467600" y="4454525"/>
          <p14:tracePt t="44955" x="7454900" y="4454525"/>
          <p14:tracePt t="45067" x="7442200" y="4454525"/>
          <p14:tracePt t="45131" x="7429500" y="4454525"/>
          <p14:tracePt t="48098" x="7418388" y="4454525"/>
          <p14:tracePt t="48403" x="7418388" y="4467225"/>
          <p14:tracePt t="48426" x="7418388" y="4479925"/>
          <p14:tracePt t="49675" x="7418388" y="4492625"/>
          <p14:tracePt t="50298" x="7418388" y="4505325"/>
          <p14:tracePt t="50506" x="7429500" y="4518025"/>
          <p14:tracePt t="50546" x="7429500" y="4530725"/>
          <p14:tracePt t="50567" x="7429500" y="4543425"/>
          <p14:tracePt t="50570" x="7442200" y="4543425"/>
          <p14:tracePt t="50714" x="7442200" y="4554538"/>
          <p14:tracePt t="50810" x="7454900" y="4554538"/>
          <p14:tracePt t="50834" x="7454900" y="4567238"/>
          <p14:tracePt t="50850" x="7467600" y="4579938"/>
          <p14:tracePt t="50867" x="7480300" y="4605338"/>
          <p14:tracePt t="50868" x="7493000" y="4618038"/>
          <p14:tracePt t="50874" x="7518400" y="4630738"/>
          <p14:tracePt t="50900" x="7542213" y="4679950"/>
          <p14:tracePt t="50917" x="7567613" y="4692650"/>
          <p14:tracePt t="50917" x="7567613" y="4705350"/>
          <p14:tracePt t="50933" x="7580313" y="4730750"/>
          <p14:tracePt t="50939" x="7593013" y="4730750"/>
          <p14:tracePt t="50950" x="7593013" y="4743450"/>
          <p14:tracePt t="50954" x="7593013" y="4756150"/>
          <p14:tracePt t="50967" x="7605713" y="4768850"/>
          <p14:tracePt t="50986" x="7605713" y="4792663"/>
          <p14:tracePt t="51003" x="7618413" y="4792663"/>
          <p14:tracePt t="51019" x="7618413" y="4805363"/>
          <p14:tracePt t="51050" x="7631113" y="4818063"/>
          <p14:tracePt t="51067" x="7642225" y="4818063"/>
          <p14:tracePt t="51067" x="7642225" y="4830763"/>
          <p14:tracePt t="51084" x="7654925" y="4843463"/>
          <p14:tracePt t="51092" x="7654925" y="4856163"/>
          <p14:tracePt t="51117" x="7667625" y="4868863"/>
          <p14:tracePt t="51138" x="7680325" y="4868863"/>
          <p14:tracePt t="51154" x="7680325" y="4879975"/>
          <p14:tracePt t="51167" x="7680325" y="4905375"/>
          <p14:tracePt t="51186" x="7705725" y="4918075"/>
          <p14:tracePt t="51210" x="7705725" y="4943475"/>
          <p14:tracePt t="51234" x="7718425" y="4956175"/>
          <p14:tracePt t="51251" x="7718425" y="4968875"/>
          <p14:tracePt t="51267" x="7731125" y="4968875"/>
          <p14:tracePt t="51267" x="7731125" y="4981575"/>
          <p14:tracePt t="51283" x="7731125" y="4992688"/>
          <p14:tracePt t="51300" x="7742238" y="5005388"/>
          <p14:tracePt t="51354" x="7742238" y="5018088"/>
          <p14:tracePt t="51378" x="7754938" y="5030788"/>
          <p14:tracePt t="51450" x="7754938" y="5056188"/>
          <p14:tracePt t="51514" x="7754938" y="5068888"/>
          <p14:tracePt t="51554" x="7767638" y="5092700"/>
          <p14:tracePt t="51594" x="7767638" y="5105400"/>
          <p14:tracePt t="51626" x="7767638" y="5118100"/>
          <p14:tracePt t="54002" x="7767638" y="5130800"/>
          <p14:tracePt t="54034" x="7754938" y="5143500"/>
          <p14:tracePt t="54066" x="7742238" y="5143500"/>
          <p14:tracePt t="54085" x="7742238" y="5156200"/>
          <p14:tracePt t="54100" x="7718425" y="5156200"/>
          <p14:tracePt t="54116" x="7705725" y="5156200"/>
          <p14:tracePt t="54133" x="7693025" y="5168900"/>
          <p14:tracePt t="54150" x="7680325" y="5168900"/>
          <p14:tracePt t="54170" x="7667625" y="5181600"/>
          <p14:tracePt t="54194" x="7654925" y="5194300"/>
          <p14:tracePt t="54216" x="7642225" y="5194300"/>
          <p14:tracePt t="54217" x="7631113" y="5194300"/>
          <p14:tracePt t="54218" x="7631113" y="5205413"/>
          <p14:tracePt t="54233" x="7618413" y="5205413"/>
          <p14:tracePt t="54234" x="7605713" y="5205413"/>
          <p14:tracePt t="54250" x="7593013" y="5218113"/>
          <p14:tracePt t="54266" x="7567613" y="5230813"/>
          <p14:tracePt t="54290" x="7554913" y="5230813"/>
          <p14:tracePt t="54300" x="7542213" y="5230813"/>
          <p14:tracePt t="54316" x="7518400" y="5256213"/>
          <p14:tracePt t="54346" x="7505700" y="5256213"/>
          <p14:tracePt t="54366" x="7493000" y="5256213"/>
          <p14:tracePt t="54370" x="7480300" y="5256213"/>
          <p14:tracePt t="54402" x="7467600" y="5256213"/>
          <p14:tracePt t="54416" x="7442200" y="5256213"/>
          <p14:tracePt t="54433" x="7418388" y="5256213"/>
          <p14:tracePt t="54434" x="7405688" y="5256213"/>
          <p14:tracePt t="54450" x="7392988" y="5256213"/>
          <p14:tracePt t="54466" x="7367588" y="5256213"/>
          <p14:tracePt t="54467" x="7354888" y="5256213"/>
          <p14:tracePt t="54483" x="7342188" y="5256213"/>
          <p14:tracePt t="54500" x="7329488" y="5256213"/>
          <p14:tracePt t="54500" x="7318375" y="5256213"/>
          <p14:tracePt t="54516" x="7292975" y="5256213"/>
          <p14:tracePt t="54533" x="7280275" y="5256213"/>
          <p14:tracePt t="54534" x="7267575" y="5256213"/>
          <p14:tracePt t="54538" x="7254875" y="5256213"/>
          <p14:tracePt t="54550" x="7242175" y="5256213"/>
          <p14:tracePt t="54554" x="7229475" y="5256213"/>
          <p14:tracePt t="54566" x="7218363" y="5256213"/>
          <p14:tracePt t="54570" x="7205663" y="5256213"/>
          <p14:tracePt t="54583" x="7192963" y="5256213"/>
          <p14:tracePt t="54586" x="7167563" y="5256213"/>
          <p14:tracePt t="54600" x="7154863" y="5256213"/>
          <p14:tracePt t="54616" x="7142163" y="5256213"/>
          <p14:tracePt t="54619" x="7118350" y="5256213"/>
          <p14:tracePt t="54636" x="7092950" y="5256213"/>
          <p14:tracePt t="54650" x="7080250" y="5256213"/>
          <p14:tracePt t="54666" x="7054850" y="5256213"/>
          <p14:tracePt t="54667" x="7029450" y="5256213"/>
          <p14:tracePt t="54683" x="7005638" y="5256213"/>
          <p14:tracePt t="54700" x="6980238" y="5256213"/>
          <p14:tracePt t="54700" x="6954838" y="5256213"/>
          <p14:tracePt t="54706" x="6942138" y="5256213"/>
          <p14:tracePt t="54716" x="6929438" y="5256213"/>
          <p14:tracePt t="54722" x="6905625" y="5256213"/>
          <p14:tracePt t="54733" x="6892925" y="5256213"/>
          <p14:tracePt t="54738" x="6880225" y="5256213"/>
          <p14:tracePt t="54750" x="6854825" y="5256213"/>
          <p14:tracePt t="54754" x="6829425" y="5256213"/>
          <p14:tracePt t="54766" x="6805613" y="5256213"/>
          <p14:tracePt t="54770" x="6792913" y="5256213"/>
          <p14:tracePt t="54783" x="6767513" y="5256213"/>
          <p14:tracePt t="54786" x="6729413" y="5256213"/>
          <p14:tracePt t="54800" x="6704013" y="5256213"/>
          <p14:tracePt t="54803" x="6692900" y="5256213"/>
          <p14:tracePt t="54816" x="6654800" y="5256213"/>
          <p14:tracePt t="54820" x="6629400" y="5256213"/>
          <p14:tracePt t="54833" x="6592888" y="5256213"/>
          <p14:tracePt t="54834" x="6554788" y="5256213"/>
          <p14:tracePt t="54850" x="6529388" y="5256213"/>
          <p14:tracePt t="54851" x="6480175" y="5256213"/>
          <p14:tracePt t="54866" x="6454775" y="5256213"/>
          <p14:tracePt t="54867" x="6416675" y="5256213"/>
          <p14:tracePt t="54883" x="6380163" y="5256213"/>
          <p14:tracePt t="54884" x="6342063" y="5256213"/>
          <p14:tracePt t="54900" x="6316663" y="5256213"/>
          <p14:tracePt t="54900" x="6267450" y="5256213"/>
          <p14:tracePt t="54916" x="6229350" y="5256213"/>
          <p14:tracePt t="54917" x="6191250" y="5256213"/>
          <p14:tracePt t="54933" x="6180138" y="5256213"/>
          <p14:tracePt t="54934" x="6142038" y="5256213"/>
          <p14:tracePt t="54938" x="6103938" y="5256213"/>
          <p14:tracePt t="54950" x="6091238" y="5256213"/>
          <p14:tracePt t="54954" x="6067425" y="5256213"/>
          <p14:tracePt t="54966" x="6042025" y="5256213"/>
          <p14:tracePt t="54970" x="6003925" y="5256213"/>
          <p14:tracePt t="54983" x="5991225" y="5256213"/>
          <p14:tracePt t="54986" x="5954713" y="5256213"/>
          <p14:tracePt t="55000" x="5942013" y="5256213"/>
          <p14:tracePt t="55002" x="5916613" y="5256213"/>
          <p14:tracePt t="55019" x="5878513" y="5243513"/>
          <p14:tracePt t="55033" x="5867400" y="5243513"/>
          <p14:tracePt t="55034" x="5829300" y="5243513"/>
          <p14:tracePt t="55050" x="5829300" y="5230813"/>
          <p14:tracePt t="55050" x="5803900" y="5230813"/>
          <p14:tracePt t="55066" x="5778500" y="5230813"/>
          <p14:tracePt t="55067" x="5754688" y="5230813"/>
          <p14:tracePt t="55084" x="5741988" y="5230813"/>
          <p14:tracePt t="55087" x="5716588" y="5230813"/>
          <p14:tracePt t="55093" x="5691188" y="5218113"/>
          <p14:tracePt t="55100" x="5665788" y="5218113"/>
          <p14:tracePt t="55106" x="5654675" y="5218113"/>
          <p14:tracePt t="55116" x="5616575" y="5205413"/>
          <p14:tracePt t="55122" x="5591175" y="5205413"/>
          <p14:tracePt t="55133" x="5578475" y="5205413"/>
          <p14:tracePt t="55139" x="5565775" y="5205413"/>
          <p14:tracePt t="55150" x="5541963" y="5194300"/>
          <p14:tracePt t="55154" x="5503863" y="5194300"/>
          <p14:tracePt t="55166" x="5465763" y="5194300"/>
          <p14:tracePt t="55183" x="5441950" y="5194300"/>
          <p14:tracePt t="55186" x="5403850" y="5181600"/>
          <p14:tracePt t="55200" x="5391150" y="5168900"/>
          <p14:tracePt t="55202" x="5378450" y="5168900"/>
          <p14:tracePt t="55216" x="5353050" y="5168900"/>
          <p14:tracePt t="55233" x="5303838" y="5156200"/>
          <p14:tracePt t="55249" x="5291138" y="5156200"/>
          <p14:tracePt t="55250" x="5265738" y="5156200"/>
          <p14:tracePt t="55266" x="5253038" y="5156200"/>
          <p14:tracePt t="55267" x="5216525" y="5156200"/>
          <p14:tracePt t="55283" x="5191125" y="5156200"/>
          <p14:tracePt t="55299" x="5178425" y="5156200"/>
          <p14:tracePt t="55300" x="5129213" y="5143500"/>
          <p14:tracePt t="55316" x="5116513" y="5143500"/>
          <p14:tracePt t="55333" x="5091113" y="5143500"/>
          <p14:tracePt t="55333" x="5053013" y="5118100"/>
          <p14:tracePt t="55349" x="5040313" y="5118100"/>
          <p14:tracePt t="55350" x="5003800" y="5118100"/>
          <p14:tracePt t="55366" x="4953000" y="5118100"/>
          <p14:tracePt t="55367" x="4940300" y="5118100"/>
          <p14:tracePt t="55370" x="4891088" y="5105400"/>
          <p14:tracePt t="55383" x="4852988" y="5105400"/>
          <p14:tracePt t="55386" x="4803775" y="5092700"/>
          <p14:tracePt t="55399" x="4778375" y="5092700"/>
          <p14:tracePt t="55402" x="4727575" y="5068888"/>
          <p14:tracePt t="55416" x="4703763" y="5068888"/>
          <p14:tracePt t="55418" x="4678363" y="5068888"/>
          <p14:tracePt t="55433" x="4640263" y="5056188"/>
          <p14:tracePt t="55434" x="4616450" y="5056188"/>
          <p14:tracePt t="55449" x="4603750" y="5056188"/>
          <p14:tracePt t="55451" x="4578350" y="5056188"/>
          <p14:tracePt t="55466" x="4565650" y="5056188"/>
          <p14:tracePt t="55467" x="4552950" y="5056188"/>
          <p14:tracePt t="55483" x="4540250" y="5056188"/>
          <p14:tracePt t="55483" x="4527550" y="5056188"/>
          <p14:tracePt t="55499" x="4516438" y="5056188"/>
          <p14:tracePt t="55500" x="4491038" y="5056188"/>
          <p14:tracePt t="55516" x="4478338" y="5056188"/>
          <p14:tracePt t="55517" x="4465638" y="5056188"/>
          <p14:tracePt t="55533" x="4452938" y="5056188"/>
          <p14:tracePt t="55549" x="4440238" y="5056188"/>
          <p14:tracePt t="55566" x="4427538" y="5056188"/>
          <p14:tracePt t="55567" x="4416425" y="5056188"/>
          <p14:tracePt t="55583" x="4403725" y="5056188"/>
          <p14:tracePt t="55586" x="4391025" y="5056188"/>
          <p14:tracePt t="55602" x="4378325" y="5056188"/>
          <p14:tracePt t="55642" x="4365625" y="5056188"/>
          <p14:tracePt t="56186" x="4352925" y="5056188"/>
          <p14:tracePt t="56202" x="4340225" y="5056188"/>
          <p14:tracePt t="56226" x="4327525" y="5056188"/>
          <p14:tracePt t="56242" x="4314825" y="5056188"/>
          <p14:tracePt t="56274" x="4303713" y="5056188"/>
          <p14:tracePt t="56322" x="4291013" y="5056188"/>
          <p14:tracePt t="56338" x="4278313" y="5056188"/>
          <p14:tracePt t="56350" x="4265613" y="5056188"/>
          <p14:tracePt t="56386" x="4252913" y="5056188"/>
          <p14:tracePt t="56400" x="4240213" y="5056188"/>
          <p14:tracePt t="56418" x="4227513" y="5056188"/>
          <p14:tracePt t="56450" x="4214813" y="5056188"/>
          <p14:tracePt t="56490" x="4191000" y="5056188"/>
          <p14:tracePt t="56522" x="4178300" y="5056188"/>
          <p14:tracePt t="56546" x="4152900" y="5056188"/>
          <p14:tracePt t="56570" x="4140200" y="5056188"/>
          <p14:tracePt t="56586" x="4114800" y="5056188"/>
          <p14:tracePt t="56602" x="4090988" y="5056188"/>
          <p14:tracePt t="56616" x="4078288" y="5056188"/>
          <p14:tracePt t="56633" x="4052888" y="5056188"/>
          <p14:tracePt t="56634" x="4027488" y="5056188"/>
          <p14:tracePt t="56650" x="3990975" y="5056188"/>
          <p14:tracePt t="56650" x="3978275" y="5043488"/>
          <p14:tracePt t="56666" x="3965575" y="5043488"/>
          <p14:tracePt t="56667" x="3940175" y="5043488"/>
          <p14:tracePt t="56683" x="3914775" y="5030788"/>
          <p14:tracePt t="56683" x="3902075" y="5030788"/>
          <p14:tracePt t="56699" x="3890963" y="5030788"/>
          <p14:tracePt t="56700" x="3865563" y="5018088"/>
          <p14:tracePt t="56716" x="3852863" y="5018088"/>
          <p14:tracePt t="56717" x="3840163" y="5018088"/>
          <p14:tracePt t="56722" x="3814763" y="5018088"/>
          <p14:tracePt t="56733" x="3802063" y="5005388"/>
          <p14:tracePt t="56739" x="3790950" y="5005388"/>
          <p14:tracePt t="56750" x="3778250" y="5005388"/>
          <p14:tracePt t="56754" x="3765550" y="5005388"/>
          <p14:tracePt t="56766" x="3740150" y="5005388"/>
          <p14:tracePt t="56770" x="3727450" y="5005388"/>
          <p14:tracePt t="56783" x="3714750" y="5005388"/>
          <p14:tracePt t="56786" x="3702050" y="5005388"/>
          <p14:tracePt t="56799" x="3678238" y="4992688"/>
          <p14:tracePt t="56802" x="3678238" y="4981575"/>
          <p14:tracePt t="56816" x="3665538" y="4981575"/>
          <p14:tracePt t="56819" x="3640138" y="4981575"/>
          <p14:tracePt t="56835" x="3614738" y="4968875"/>
          <p14:tracePt t="56850" x="3602038" y="4968875"/>
          <p14:tracePt t="56852" x="3589338" y="4968875"/>
          <p14:tracePt t="56866" x="3578225" y="4956175"/>
          <p14:tracePt t="56883" x="3565525" y="4956175"/>
          <p14:tracePt t="56884" x="3552825" y="4956175"/>
          <p14:tracePt t="56899" x="3540125" y="4943475"/>
          <p14:tracePt t="56916" x="3527425" y="4943475"/>
          <p14:tracePt t="56917" x="3514725" y="4930775"/>
          <p14:tracePt t="56933" x="3502025" y="4930775"/>
          <p14:tracePt t="56938" x="3489325" y="4930775"/>
          <p14:tracePt t="56949" x="3478213" y="4930775"/>
          <p14:tracePt t="56966" x="3465513" y="4930775"/>
          <p14:tracePt t="56970" x="3452813" y="4930775"/>
          <p14:tracePt t="56983" x="3440113" y="4930775"/>
          <p14:tracePt t="56999" x="3427413" y="4930775"/>
          <p14:tracePt t="57016" x="3414713" y="4930775"/>
          <p14:tracePt t="57035" x="3402013" y="4930775"/>
          <p14:tracePt t="57074" x="3376613" y="4930775"/>
          <p14:tracePt t="57098" x="3365500" y="4930775"/>
          <p14:tracePt t="57122" x="3340100" y="4930775"/>
          <p14:tracePt t="57154" x="3327400" y="4930775"/>
          <p14:tracePt t="57186" x="3302000" y="4930775"/>
          <p14:tracePt t="57210" x="3289300" y="4930775"/>
          <p14:tracePt t="57234" x="3265488" y="4930775"/>
          <p14:tracePt t="57266" x="3252788" y="4930775"/>
          <p14:tracePt t="57290" x="3227388" y="4930775"/>
          <p14:tracePt t="57330" x="3214688" y="4930775"/>
          <p14:tracePt t="57362" x="3189288" y="4930775"/>
          <p14:tracePt t="57386" x="3176588" y="4930775"/>
          <p14:tracePt t="57402" x="3152775" y="4930775"/>
          <p14:tracePt t="57418" x="3127375" y="4930775"/>
          <p14:tracePt t="57433" x="3114675" y="4930775"/>
          <p14:tracePt t="57449" x="3101975" y="4943475"/>
          <p14:tracePt t="57466" x="3076575" y="4943475"/>
          <p14:tracePt t="57467" x="3052763" y="4943475"/>
          <p14:tracePt t="57483" x="3027363" y="4943475"/>
          <p14:tracePt t="57499" x="3001963" y="4943475"/>
          <p14:tracePt t="57500" x="2976563" y="4956175"/>
          <p14:tracePt t="57516" x="2963863" y="4956175"/>
          <p14:tracePt t="57517" x="2940050" y="4981575"/>
          <p14:tracePt t="57522" x="2927350" y="4981575"/>
          <p14:tracePt t="57533" x="2901950" y="4981575"/>
          <p14:tracePt t="57538" x="2889250" y="4981575"/>
          <p14:tracePt t="57550" x="2852738" y="4981575"/>
          <p14:tracePt t="57554" x="2840038" y="4981575"/>
          <p14:tracePt t="57566" x="2814638" y="4981575"/>
          <p14:tracePt t="57570" x="2789238" y="4981575"/>
          <p14:tracePt t="57583" x="2776538" y="4992688"/>
          <p14:tracePt t="57599" x="2763838" y="4992688"/>
          <p14:tracePt t="57602" x="2752725" y="4992688"/>
          <p14:tracePt t="57616" x="2727325" y="4992688"/>
          <p14:tracePt t="57635" x="2714625" y="4992688"/>
          <p14:tracePt t="57649" x="2701925" y="4992688"/>
          <p14:tracePt t="57652" x="2689225" y="4992688"/>
          <p14:tracePt t="57683" x="2676525" y="4992688"/>
          <p14:tracePt t="57684" x="2663825" y="4992688"/>
          <p14:tracePt t="57699" x="2651125" y="5018088"/>
          <p14:tracePt t="57722" x="2640013" y="5018088"/>
          <p14:tracePt t="57733" x="2627313" y="5018088"/>
          <p14:tracePt t="57738" x="2614613" y="5018088"/>
          <p14:tracePt t="57770" x="2601913" y="5018088"/>
          <p14:tracePt t="57786" x="2589213" y="5018088"/>
          <p14:tracePt t="57799" x="2576513" y="5018088"/>
          <p14:tracePt t="57826" x="2563813" y="5018088"/>
          <p14:tracePt t="57842" x="2551113" y="5018088"/>
          <p14:tracePt t="57858" x="2540000" y="5018088"/>
          <p14:tracePt t="57882" x="2527300" y="5018088"/>
          <p14:tracePt t="57899" x="2514600" y="5018088"/>
          <p14:tracePt t="57916" x="2501900" y="5018088"/>
          <p14:tracePt t="58922" x="2489200" y="5018088"/>
          <p14:tracePt t="58954" x="2476500" y="5030788"/>
          <p14:tracePt t="58994" x="2463800" y="5030788"/>
          <p14:tracePt t="59016" x="2451100" y="5043488"/>
          <p14:tracePt t="59017" x="2439988" y="5043488"/>
          <p14:tracePt t="59019" x="2414588" y="5056188"/>
          <p14:tracePt t="59033" x="2376488" y="5056188"/>
          <p14:tracePt t="59035" x="2351088" y="5068888"/>
          <p14:tracePt t="59049" x="2314575" y="5081588"/>
          <p14:tracePt t="59050" x="2263775" y="5081588"/>
          <p14:tracePt t="59066" x="2227263" y="5081588"/>
          <p14:tracePt t="59068" x="2163763" y="5081588"/>
          <p14:tracePt t="59086" x="2101850" y="5081588"/>
          <p14:tracePt t="59093" x="2076450" y="5081588"/>
          <p14:tracePt t="59099" x="2051050" y="5081588"/>
          <p14:tracePt t="59116" x="2025650" y="5081588"/>
          <p14:tracePt t="59117" x="2014538" y="5081588"/>
          <p14:tracePt t="59133" x="1989138" y="5081588"/>
          <p14:tracePt t="59133" x="1963738" y="5081588"/>
          <p14:tracePt t="59138" x="1925638" y="5081588"/>
          <p14:tracePt t="59149" x="1901825" y="5081588"/>
          <p14:tracePt t="59154" x="1889125" y="5081588"/>
          <p14:tracePt t="59166" x="1851025" y="5081588"/>
          <p14:tracePt t="59170" x="1838325" y="5081588"/>
          <p14:tracePt t="59183" x="1789113" y="5081588"/>
          <p14:tracePt t="59199" x="1751013" y="5081588"/>
          <p14:tracePt t="59216" x="1725613" y="5081588"/>
          <p14:tracePt t="59218" x="1701800" y="5081588"/>
          <p14:tracePt t="59233" x="1676400" y="5081588"/>
          <p14:tracePt t="59235" x="1638300" y="5081588"/>
          <p14:tracePt t="59249" x="1625600" y="5081588"/>
          <p14:tracePt t="59250" x="1601788" y="5081588"/>
          <p14:tracePt t="59266" x="1576388" y="5081588"/>
          <p14:tracePt t="59283" x="1550988" y="5081588"/>
          <p14:tracePt t="59316" x="1538288" y="5081588"/>
          <p14:tracePt t="59333" x="1525588" y="5081588"/>
          <p14:tracePt t="59333" x="1512888" y="5081588"/>
          <p14:tracePt t="59349" x="1501775" y="5081588"/>
          <p14:tracePt t="59354" x="1489075" y="5081588"/>
          <p14:tracePt t="59366" x="1463675" y="5081588"/>
          <p14:tracePt t="59370" x="1450975" y="5081588"/>
          <p14:tracePt t="59383" x="1425575" y="5081588"/>
          <p14:tracePt t="59386" x="1412875" y="5081588"/>
          <p14:tracePt t="59399" x="1389063" y="5081588"/>
          <p14:tracePt t="59402" x="1376363" y="5081588"/>
          <p14:tracePt t="59416" x="1363663" y="5081588"/>
          <p14:tracePt t="59419" x="1338263" y="5081588"/>
          <p14:tracePt t="59435" x="1325563" y="5081588"/>
          <p14:tracePt t="59449" x="1312863" y="5081588"/>
          <p14:tracePt t="59467" x="1300163" y="5081588"/>
          <p14:tracePt t="59499" x="1300163" y="5092700"/>
          <p14:tracePt t="59722" x="1325563" y="5092700"/>
          <p14:tracePt t="59733" x="1350963" y="5092700"/>
          <p14:tracePt t="59738" x="1389063" y="5092700"/>
          <p14:tracePt t="59749" x="1438275" y="5092700"/>
          <p14:tracePt t="59754" x="1489075" y="5092700"/>
          <p14:tracePt t="59766" x="1563688" y="5092700"/>
          <p14:tracePt t="59770" x="1612900" y="5092700"/>
          <p14:tracePt t="59782" x="1663700" y="5092700"/>
          <p14:tracePt t="59786" x="1738313" y="5092700"/>
          <p14:tracePt t="59799" x="1814513" y="5092700"/>
          <p14:tracePt t="59802" x="1876425" y="5092700"/>
          <p14:tracePt t="59816" x="1963738" y="5092700"/>
          <p14:tracePt t="59818" x="2063750" y="5092700"/>
          <p14:tracePt t="59832" x="2151063" y="5092700"/>
          <p14:tracePt t="59835" x="2263775" y="5092700"/>
          <p14:tracePt t="59849" x="2401888" y="5092700"/>
          <p14:tracePt t="59850" x="2527300" y="5092700"/>
          <p14:tracePt t="59866" x="2614613" y="5092700"/>
          <p14:tracePt t="59867" x="2727325" y="5092700"/>
          <p14:tracePt t="59883" x="2852738" y="5092700"/>
          <p14:tracePt t="59883" x="2914650" y="5092700"/>
          <p14:tracePt t="59899" x="2989263" y="5092700"/>
          <p14:tracePt t="59900" x="3040063" y="5092700"/>
          <p14:tracePt t="59916" x="3114675" y="5092700"/>
          <p14:tracePt t="59916" x="3165475" y="5092700"/>
          <p14:tracePt t="59933" x="3201988" y="5092700"/>
          <p14:tracePt t="59933" x="3252788" y="5092700"/>
          <p14:tracePt t="59938" x="3276600" y="5092700"/>
          <p14:tracePt t="59949" x="3302000" y="5092700"/>
          <p14:tracePt t="59954" x="3340100" y="5092700"/>
          <p14:tracePt t="59966" x="3402013" y="5092700"/>
          <p14:tracePt t="59970" x="3452813" y="5092700"/>
          <p14:tracePt t="59982" x="3489325" y="5092700"/>
          <p14:tracePt t="59986" x="3540125" y="5092700"/>
          <p14:tracePt t="59999" x="3589338" y="5092700"/>
          <p14:tracePt t="60002" x="3665538" y="5092700"/>
          <p14:tracePt t="60016" x="3727450" y="5092700"/>
          <p14:tracePt t="60018" x="3814763" y="5092700"/>
          <p14:tracePt t="60032" x="3940175" y="5092700"/>
          <p14:tracePt t="60035" x="4052888" y="5092700"/>
          <p14:tracePt t="60049" x="4152900" y="5092700"/>
          <p14:tracePt t="60050" x="4227513" y="5092700"/>
          <p14:tracePt t="60066" x="4365625" y="5092700"/>
          <p14:tracePt t="60066" x="4491038" y="5105400"/>
          <p14:tracePt t="60086" x="4791075" y="5156200"/>
          <p14:tracePt t="60092" x="4991100" y="5181600"/>
          <p14:tracePt t="60099" x="5165725" y="5230813"/>
          <p14:tracePt t="60106" x="5329238" y="5256213"/>
          <p14:tracePt t="60116" x="5503863" y="5294313"/>
          <p14:tracePt t="60132" x="5665788" y="5330825"/>
          <p14:tracePt t="60133" x="5778500" y="5343525"/>
          <p14:tracePt t="60138" x="5942013" y="5356225"/>
          <p14:tracePt t="60149" x="6091238" y="5394325"/>
          <p14:tracePt t="60154" x="6180138" y="5394325"/>
          <p14:tracePt t="60166" x="6303963" y="5407025"/>
          <p14:tracePt t="60170" x="6354763" y="5418138"/>
          <p14:tracePt t="60182" x="6403975" y="5430838"/>
          <p14:tracePt t="60186" x="6442075" y="5430838"/>
          <p14:tracePt t="60199" x="6480175" y="5443538"/>
          <p14:tracePt t="60242" x="6503988" y="5443538"/>
          <p14:tracePt t="60266" x="6516688" y="5443538"/>
          <p14:tracePt t="60282" x="6554788" y="5456238"/>
          <p14:tracePt t="60299" x="6592888" y="5456238"/>
          <p14:tracePt t="60300" x="6604000" y="5456238"/>
          <p14:tracePt t="60306" x="6629400" y="5456238"/>
          <p14:tracePt t="60316" x="6692900" y="5456238"/>
          <p14:tracePt t="60332" x="6729413" y="5456238"/>
          <p14:tracePt t="60333" x="6780213" y="5456238"/>
          <p14:tracePt t="60338" x="6829425" y="5456238"/>
          <p14:tracePt t="60349" x="6892925" y="5456238"/>
          <p14:tracePt t="60354" x="6967538" y="5468938"/>
          <p14:tracePt t="60366" x="7042150" y="5481638"/>
          <p14:tracePt t="60370" x="7142163" y="5507038"/>
          <p14:tracePt t="60382" x="7180263" y="5518150"/>
          <p14:tracePt t="60386" x="7242175" y="5530850"/>
          <p14:tracePt t="60399" x="7292975" y="5530850"/>
          <p14:tracePt t="60402" x="7354888" y="5543550"/>
          <p14:tracePt t="60416" x="7405688" y="5543550"/>
          <p14:tracePt t="60419" x="7429500" y="5543550"/>
          <p14:tracePt t="60432" x="7467600" y="5543550"/>
          <p14:tracePt t="60435" x="7505700" y="5543550"/>
          <p14:tracePt t="60449" x="7531100" y="5543550"/>
          <p14:tracePt t="60450" x="7554913" y="5543550"/>
          <p14:tracePt t="60490" x="7567613" y="5543550"/>
          <p14:tracePt t="60514" x="7580313" y="5543550"/>
          <p14:tracePt t="60532" x="7605713" y="5556250"/>
          <p14:tracePt t="60554" x="7618413" y="5556250"/>
          <p14:tracePt t="60682" x="7618413" y="5568950"/>
          <p14:tracePt t="60730" x="7605713" y="5568950"/>
          <p14:tracePt t="60749" x="7593013" y="5568950"/>
          <p14:tracePt t="60766" x="7567613" y="5568950"/>
          <p14:tracePt t="60786" x="7554913" y="5568950"/>
          <p14:tracePt t="60802" x="7531100" y="5568950"/>
          <p14:tracePt t="60816" x="7518400" y="5568950"/>
          <p14:tracePt t="60819" x="7505700" y="5568950"/>
          <p14:tracePt t="60832" x="7493000" y="5568950"/>
          <p14:tracePt t="60835" x="7493000" y="5581650"/>
          <p14:tracePt t="60849" x="7480300" y="5581650"/>
          <p14:tracePt t="60866" x="7454900" y="5581650"/>
          <p14:tracePt t="60882" x="7442200" y="5581650"/>
          <p14:tracePt t="60883" x="7405688" y="5594350"/>
          <p14:tracePt t="60906" x="7392988" y="5594350"/>
          <p14:tracePt t="60916" x="7392988" y="5607050"/>
          <p14:tracePt t="60932" x="7380288" y="5607050"/>
          <p14:tracePt t="60933" x="7367588" y="5607050"/>
          <p14:tracePt t="60962" x="7354888" y="5607050"/>
          <p14:tracePt t="60986" x="7342188" y="5607050"/>
          <p14:tracePt t="61370" x="7329488" y="5607050"/>
          <p14:tracePt t="61442" x="7318375" y="5619750"/>
          <p14:tracePt t="61498" x="7305675" y="5619750"/>
          <p14:tracePt t="65049" x="7305675" y="5630863"/>
          <p14:tracePt t="65065" x="7305675" y="5643563"/>
          <p14:tracePt t="65083" x="7305675" y="5656263"/>
          <p14:tracePt t="65099" x="7305675" y="5681663"/>
          <p14:tracePt t="65122" x="7318375" y="5694363"/>
          <p14:tracePt t="65132" x="7329488" y="5707063"/>
          <p14:tracePt t="65138" x="7342188" y="5719763"/>
          <p14:tracePt t="65154" x="7354888" y="5732463"/>
          <p14:tracePt t="65165" x="7367588" y="5743575"/>
          <p14:tracePt t="65170" x="7380288" y="5756275"/>
          <p14:tracePt t="65182" x="7392988" y="5768975"/>
          <p14:tracePt t="65185" x="7405688" y="5768975"/>
          <p14:tracePt t="65199" x="7418388" y="5781675"/>
          <p14:tracePt t="65201" x="7442200" y="5807075"/>
          <p14:tracePt t="65215" x="7454900" y="5807075"/>
          <p14:tracePt t="65218" x="7480300" y="5832475"/>
          <p14:tracePt t="65232" x="7505700" y="5843588"/>
          <p14:tracePt t="65235" x="7518400" y="5856288"/>
          <p14:tracePt t="65249" x="7554913" y="5894388"/>
          <p14:tracePt t="65251" x="7593013" y="5907088"/>
          <p14:tracePt t="65266" x="7605713" y="5932488"/>
          <p14:tracePt t="65268" x="7631113" y="5945188"/>
          <p14:tracePt t="65282" x="7642225" y="5956300"/>
          <p14:tracePt t="65282" x="7667625" y="5981700"/>
          <p14:tracePt t="65299" x="7705725" y="6007100"/>
          <p14:tracePt t="65299" x="7754938" y="6032500"/>
          <p14:tracePt t="65315" x="7780338" y="6056313"/>
          <p14:tracePt t="65316" x="7818438" y="6081713"/>
          <p14:tracePt t="65332" x="7843838" y="6107113"/>
          <p14:tracePt t="65332" x="7867650" y="6119813"/>
          <p14:tracePt t="65337" x="7905750" y="6145213"/>
          <p14:tracePt t="65349" x="7943850" y="6157913"/>
          <p14:tracePt t="65354" x="7943850" y="6169025"/>
          <p14:tracePt t="65365" x="7967663" y="6181725"/>
          <p14:tracePt t="65369" x="7993063" y="6219825"/>
          <p14:tracePt t="65382" x="8005763" y="6232525"/>
          <p14:tracePt t="65385" x="8031163" y="6245225"/>
          <p14:tracePt t="65399" x="8043863" y="6257925"/>
          <p14:tracePt t="65401" x="8054975" y="6257925"/>
          <p14:tracePt t="65415" x="8067675" y="6269038"/>
          <p14:tracePt t="65432" x="8080375" y="6269038"/>
          <p14:tracePt t="65435" x="8080375" y="6281738"/>
          <p14:tracePt t="65449" x="8105775" y="6281738"/>
          <p14:tracePt t="65465" x="8105775" y="6294438"/>
          <p14:tracePt t="65466" x="8118475" y="6294438"/>
          <p14:tracePt t="65482" x="8118475" y="6307138"/>
          <p14:tracePt t="65499" x="8131175" y="6307138"/>
          <p14:tracePt t="65515" x="8131175" y="6319838"/>
          <p14:tracePt t="66042" x="8118475" y="6319838"/>
          <p14:tracePt t="66065" x="8105775" y="6319838"/>
          <p14:tracePt t="66066" x="8105775" y="6332538"/>
          <p14:tracePt t="66083" x="8093075" y="6332538"/>
          <p14:tracePt t="66099" x="8080375" y="6332538"/>
          <p14:tracePt t="66115" x="8067675" y="6332538"/>
          <p14:tracePt t="66116" x="8067675" y="6345238"/>
          <p14:tracePt t="66132" x="8054975" y="6345238"/>
          <p14:tracePt t="66138" x="8043863" y="6345238"/>
          <p14:tracePt t="66148" x="8031163" y="6345238"/>
          <p14:tracePt t="66154" x="8018463" y="6345238"/>
          <p14:tracePt t="66165" x="8005763" y="6345238"/>
          <p14:tracePt t="66169" x="7993063" y="6357938"/>
          <p14:tracePt t="66182" x="7980363" y="6357938"/>
          <p14:tracePt t="66185" x="7954963" y="6357938"/>
          <p14:tracePt t="66199" x="7943850" y="6357938"/>
          <p14:tracePt t="66201" x="7918450" y="6357938"/>
          <p14:tracePt t="66218" x="7880350" y="6357938"/>
          <p14:tracePt t="66234" x="7854950" y="6357938"/>
          <p14:tracePt t="66248" x="7831138" y="6357938"/>
          <p14:tracePt t="66249" x="7818438" y="6357938"/>
          <p14:tracePt t="66265" x="7805738" y="6357938"/>
          <p14:tracePt t="66268" x="7793038" y="6357938"/>
          <p14:tracePt t="66282" x="7780338" y="6357938"/>
          <p14:tracePt t="66282" x="7754938" y="6357938"/>
          <p14:tracePt t="66315" x="7742238" y="6357938"/>
          <p14:tracePt t="66332" x="7718425" y="6357938"/>
          <p14:tracePt t="66354" x="7705725" y="6357938"/>
          <p14:tracePt t="66365" x="7680325" y="6357938"/>
          <p14:tracePt t="66382" x="7667625" y="6357938"/>
          <p14:tracePt t="66385" x="7642225" y="6345238"/>
          <p14:tracePt t="66398" x="7631113" y="6332538"/>
          <p14:tracePt t="66401" x="7618413" y="6332538"/>
          <p14:tracePt t="66415" x="7605713" y="6332538"/>
          <p14:tracePt t="66418" x="7593013" y="6332538"/>
          <p14:tracePt t="66434" x="7567613" y="6332538"/>
          <p14:tracePt t="66451" x="7542213" y="6319838"/>
          <p14:tracePt t="66482" x="7518400" y="6319838"/>
          <p14:tracePt t="66482" x="7505700" y="6307138"/>
          <p14:tracePt t="66522" x="7480300" y="6294438"/>
          <p14:tracePt t="66762" x="7467600" y="6294438"/>
          <p14:tracePt t="66946" x="7442200" y="6294438"/>
          <p14:tracePt t="66985" x="7429500" y="6294438"/>
          <p14:tracePt t="67025" x="7418388" y="6294438"/>
          <p14:tracePt t="67050" x="7405688" y="6294438"/>
          <p14:tracePt t="67092" x="7392988" y="6294438"/>
          <p14:tracePt t="67122" x="7380288" y="6294438"/>
          <p14:tracePt t="67177" x="7367588" y="6294438"/>
          <p14:tracePt t="67257" x="7354888" y="6294438"/>
          <p14:tracePt t="67289" x="7342188" y="6294438"/>
          <p14:tracePt t="67306" x="7329488" y="6294438"/>
          <p14:tracePt t="67329" x="7318375" y="6294438"/>
          <p14:tracePt t="67348" x="7305675" y="6294438"/>
          <p14:tracePt t="67349" x="7292975" y="6294438"/>
          <p14:tracePt t="67365" x="7280275" y="6294438"/>
          <p14:tracePt t="67369" x="7254875" y="6294438"/>
          <p14:tracePt t="67382" x="7242175" y="6294438"/>
          <p14:tracePt t="67398" x="7218363" y="6294438"/>
          <p14:tracePt t="67401" x="7205663" y="6294438"/>
          <p14:tracePt t="67417" x="7180263" y="6294438"/>
          <p14:tracePt t="67432" x="7167563" y="6294438"/>
          <p14:tracePt t="67434" x="7154863" y="6294438"/>
          <p14:tracePt t="67448" x="7129463" y="6294438"/>
          <p14:tracePt t="67451" x="7118350" y="6294438"/>
          <p14:tracePt t="67467" x="7092950" y="6294438"/>
          <p14:tracePt t="67482" x="7080250" y="6294438"/>
          <p14:tracePt t="67482" x="7067550" y="6294438"/>
          <p14:tracePt t="67498" x="7054850" y="6294438"/>
          <p14:tracePt t="67515" x="7042150" y="6294438"/>
          <p14:tracePt t="67518" x="7029450" y="6294438"/>
          <p14:tracePt t="67532" x="7016750" y="6294438"/>
          <p14:tracePt t="67532" x="7005638" y="6294438"/>
          <p14:tracePt t="67538" x="6992938" y="6294438"/>
          <p14:tracePt t="67548" x="6980238" y="6294438"/>
          <p14:tracePt t="67565" x="6967538" y="6294438"/>
          <p14:tracePt t="67582" x="6942138" y="6294438"/>
          <p14:tracePt t="67585" x="6929438" y="6294438"/>
          <p14:tracePt t="67598" x="6905625" y="6281738"/>
          <p14:tracePt t="67615" x="6892925" y="6281738"/>
          <p14:tracePt t="67618" x="6880225" y="6281738"/>
          <p14:tracePt t="67632" x="6854825" y="6269038"/>
          <p14:tracePt t="67635" x="6842125" y="6269038"/>
          <p14:tracePt t="67648" x="6816725" y="6269038"/>
          <p14:tracePt t="67650" x="6805613" y="6269038"/>
          <p14:tracePt t="67665" x="6767513" y="6257925"/>
          <p14:tracePt t="67666" x="6754813" y="6257925"/>
          <p14:tracePt t="67682" x="6716713" y="6245225"/>
          <p14:tracePt t="67682" x="6704013" y="6245225"/>
          <p14:tracePt t="67698" x="6680200" y="6245225"/>
          <p14:tracePt t="67699" x="6667500" y="6245225"/>
          <p14:tracePt t="67715" x="6629400" y="6245225"/>
          <p14:tracePt t="67732" x="6604000" y="6232525"/>
          <p14:tracePt t="67732" x="6592888" y="6232525"/>
          <p14:tracePt t="67738" x="6554788" y="6232525"/>
          <p14:tracePt t="67748" x="6542088" y="6232525"/>
          <p14:tracePt t="67753" x="6529388" y="6219825"/>
          <p14:tracePt t="67765" x="6503988" y="6219825"/>
          <p14:tracePt t="67782" x="6492875" y="6219825"/>
          <p14:tracePt t="67785" x="6467475" y="6219825"/>
          <p14:tracePt t="67801" x="6454775" y="6219825"/>
          <p14:tracePt t="67815" x="6442075" y="6219825"/>
          <p14:tracePt t="67832" x="6429375" y="6219825"/>
          <p14:tracePt t="68153" x="6416675" y="6219825"/>
          <p14:tracePt t="68165" x="6403975" y="6219825"/>
          <p14:tracePt t="68169" x="6391275" y="6219825"/>
          <p14:tracePt t="68185" x="6380163" y="6219825"/>
          <p14:tracePt t="68198" x="6354763" y="6219825"/>
          <p14:tracePt t="68201" x="6342063" y="6219825"/>
          <p14:tracePt t="68215" x="6303963" y="6219825"/>
          <p14:tracePt t="68218" x="6267450" y="6219825"/>
          <p14:tracePt t="68232" x="6242050" y="6219825"/>
          <p14:tracePt t="68234" x="6216650" y="6219825"/>
          <p14:tracePt t="68248" x="6167438" y="6219825"/>
          <p14:tracePt t="68249" x="6129338" y="6219825"/>
          <p14:tracePt t="68265" x="6103938" y="6219825"/>
          <p14:tracePt t="68267" x="6067425" y="6219825"/>
          <p14:tracePt t="68282" x="6042025" y="6219825"/>
          <p14:tracePt t="68284" x="6016625" y="6219825"/>
          <p14:tracePt t="68298" x="5978525" y="6207125"/>
          <p14:tracePt t="68315" x="5967413" y="6207125"/>
          <p14:tracePt t="68317" x="5942013" y="6207125"/>
          <p14:tracePt t="68332" x="5929313" y="6194425"/>
          <p14:tracePt t="68348" x="5916613" y="6194425"/>
          <p14:tracePt t="68349" x="5903913" y="6194425"/>
          <p14:tracePt t="68353" x="5891213" y="6194425"/>
          <p14:tracePt t="68382" x="5878513" y="6194425"/>
          <p14:tracePt t="68425" x="5867400" y="6194425"/>
          <p14:tracePt t="68448" x="5854700" y="6181725"/>
          <p14:tracePt t="68586" x="5842000" y="6181725"/>
          <p14:tracePt t="68601" x="5829300" y="6181725"/>
          <p14:tracePt t="68615" x="5816600" y="6181725"/>
          <p14:tracePt t="68632" x="5803900" y="6181725"/>
          <p14:tracePt t="68634" x="5791200" y="6169025"/>
          <p14:tracePt t="68648" x="5778500" y="6169025"/>
          <p14:tracePt t="68665" x="5754688" y="6169025"/>
          <p14:tracePt t="68668" x="5741988" y="6169025"/>
          <p14:tracePt t="68682" x="5716588" y="6169025"/>
          <p14:tracePt t="68684" x="5665788" y="6169025"/>
          <p14:tracePt t="68698" x="5654675" y="6169025"/>
          <p14:tracePt t="68699" x="5616575" y="6169025"/>
          <p14:tracePt t="68715" x="5603875" y="6169025"/>
          <p14:tracePt t="68715" x="5578475" y="6169025"/>
          <p14:tracePt t="68732" x="5541963" y="6157913"/>
          <p14:tracePt t="68732" x="5516563" y="6157913"/>
          <p14:tracePt t="68738" x="5491163" y="6157913"/>
          <p14:tracePt t="68748" x="5454650" y="6132513"/>
          <p14:tracePt t="68753" x="5416550" y="6132513"/>
          <p14:tracePt t="68765" x="5378450" y="6132513"/>
          <p14:tracePt t="68769" x="5341938" y="6132513"/>
          <p14:tracePt t="68782" x="5316538" y="6132513"/>
          <p14:tracePt t="68785" x="5291138" y="6119813"/>
          <p14:tracePt t="68798" x="5253038" y="6119813"/>
          <p14:tracePt t="68801" x="5216525" y="6119813"/>
          <p14:tracePt t="68815" x="5178425" y="6119813"/>
          <p14:tracePt t="68818" x="5153025" y="6119813"/>
          <p14:tracePt t="68832" x="5141913" y="6119813"/>
          <p14:tracePt t="68834" x="5103813" y="6119813"/>
          <p14:tracePt t="68848" x="5091113" y="6119813"/>
          <p14:tracePt t="68849" x="5053013" y="6119813"/>
          <p14:tracePt t="68865" x="5040313" y="6119813"/>
          <p14:tracePt t="68866" x="5016500" y="6119813"/>
          <p14:tracePt t="68882" x="5003800" y="6119813"/>
          <p14:tracePt t="68884" x="4978400" y="6107113"/>
          <p14:tracePt t="68898" x="4965700" y="6107113"/>
          <p14:tracePt t="68899" x="4940300" y="6107113"/>
          <p14:tracePt t="68915" x="4916488" y="6107113"/>
          <p14:tracePt t="68932" x="4891088" y="6107113"/>
          <p14:tracePt t="68932" x="4878388" y="6107113"/>
          <p14:tracePt t="68948" x="4852988" y="6107113"/>
          <p14:tracePt t="68949" x="4840288" y="6107113"/>
          <p14:tracePt t="68953" x="4816475" y="6107113"/>
          <p14:tracePt t="68965" x="4791075" y="6107113"/>
          <p14:tracePt t="68969" x="4778375" y="6094413"/>
          <p14:tracePt t="68982" x="4765675" y="6094413"/>
          <p14:tracePt t="68985" x="4752975" y="6094413"/>
          <p14:tracePt t="68998" x="4727575" y="6094413"/>
          <p14:tracePt t="69018" x="4716463" y="6094413"/>
          <p14:tracePt t="69032" x="4703763" y="6094413"/>
          <p14:tracePt t="69035" x="4703763" y="6081713"/>
          <p14:tracePt t="69048" x="4691063" y="6081713"/>
          <p14:tracePt t="69065" x="4665663" y="6081713"/>
          <p14:tracePt t="69085" x="4640263" y="6081713"/>
          <p14:tracePt t="69098" x="4627563" y="6081713"/>
          <p14:tracePt t="69115" x="4616450" y="6081713"/>
          <p14:tracePt t="69117" x="4603750" y="6081713"/>
          <p14:tracePt t="69148" x="4591050" y="6081713"/>
          <p14:tracePt t="69149" x="4578350" y="6069013"/>
          <p14:tracePt t="69169" x="4565650" y="6069013"/>
          <p14:tracePt t="69185" x="4552950" y="6069013"/>
          <p14:tracePt t="69201" x="4540250" y="6069013"/>
          <p14:tracePt t="69217" x="4527550" y="6069013"/>
          <p14:tracePt t="69241" x="4516438" y="6069013"/>
          <p14:tracePt t="69257" x="4503738" y="6069013"/>
          <p14:tracePt t="69266" x="4491038" y="6069013"/>
          <p14:tracePt t="69297" x="4478338" y="6069013"/>
          <p14:tracePt t="69321" x="4465638" y="6069013"/>
          <p14:tracePt t="70105" x="4465638" y="6056313"/>
          <p14:tracePt t="70177" x="4478338" y="6056313"/>
          <p14:tracePt t="70209" x="4491038" y="6056313"/>
          <p14:tracePt t="70231" x="4503738" y="6056313"/>
          <p14:tracePt t="70249" x="4516438" y="6056313"/>
          <p14:tracePt t="70281" x="4516438" y="6045200"/>
          <p14:tracePt t="70313" x="4527550" y="6045200"/>
          <p14:tracePt t="70333" x="4540250" y="6045200"/>
          <p14:tracePt t="70353" x="4552950" y="6045200"/>
          <p14:tracePt t="70377" x="4565650" y="6045200"/>
          <p14:tracePt t="70398" x="4578350" y="6045200"/>
          <p14:tracePt t="70399" x="4591050" y="6045200"/>
          <p14:tracePt t="70417" x="4603750" y="6045200"/>
          <p14:tracePt t="70431" x="4616450" y="6045200"/>
          <p14:tracePt t="70448" x="4627563" y="6045200"/>
          <p14:tracePt t="70465" x="4640263" y="6045200"/>
          <p14:tracePt t="70481" x="4652963" y="6045200"/>
          <p14:tracePt t="70482" x="4665663" y="6045200"/>
          <p14:tracePt t="70498" x="4678363" y="6032500"/>
          <p14:tracePt t="70499" x="4691063" y="6032500"/>
          <p14:tracePt t="70515" x="4703763" y="6032500"/>
          <p14:tracePt t="70515" x="4716463" y="6032500"/>
          <p14:tracePt t="70532" x="4727575" y="6032500"/>
          <p14:tracePt t="70532" x="4752975" y="6032500"/>
          <p14:tracePt t="70548" x="4765675" y="6032500"/>
          <p14:tracePt t="70549" x="4791075" y="6032500"/>
          <p14:tracePt t="70553" x="4803775" y="6032500"/>
          <p14:tracePt t="70565" x="4816475" y="6032500"/>
          <p14:tracePt t="70569" x="4840288" y="6007100"/>
          <p14:tracePt t="70581" x="4852988" y="6007100"/>
          <p14:tracePt t="70585" x="4865688" y="6007100"/>
          <p14:tracePt t="70598" x="4891088" y="6007100"/>
          <p14:tracePt t="70615" x="4903788" y="6007100"/>
          <p14:tracePt t="70618" x="4929188" y="6007100"/>
          <p14:tracePt t="70634" x="4953000" y="6007100"/>
          <p14:tracePt t="70648" x="4965700" y="6007100"/>
          <p14:tracePt t="70651" x="4991100" y="6007100"/>
          <p14:tracePt t="70667" x="5003800" y="6007100"/>
          <p14:tracePt t="70681" x="5029200" y="6007100"/>
          <p14:tracePt t="70682" x="5040313" y="6007100"/>
          <p14:tracePt t="70698" x="5065713" y="6007100"/>
          <p14:tracePt t="70699" x="5078413" y="6007100"/>
          <p14:tracePt t="70715" x="5091113" y="6007100"/>
          <p14:tracePt t="70715" x="5129213" y="6007100"/>
          <p14:tracePt t="70731" x="5141913" y="6007100"/>
          <p14:tracePt t="70732" x="5165725" y="6007100"/>
          <p14:tracePt t="70748" x="5191125" y="6007100"/>
          <p14:tracePt t="70749" x="5203825" y="6007100"/>
          <p14:tracePt t="70753" x="5216525" y="6007100"/>
          <p14:tracePt t="70765" x="5229225" y="6019800"/>
          <p14:tracePt t="70769" x="5253038" y="6019800"/>
          <p14:tracePt t="70781" x="5265738" y="6019800"/>
          <p14:tracePt t="70785" x="5278438" y="6019800"/>
          <p14:tracePt t="70798" x="5291138" y="6019800"/>
          <p14:tracePt t="70815" x="5316538" y="6019800"/>
          <p14:tracePt t="70817" x="5341938" y="6032500"/>
          <p14:tracePt t="70831" x="5341938" y="6045200"/>
          <p14:tracePt t="70848" x="5365750" y="6045200"/>
          <p14:tracePt t="70851" x="5391150" y="6045200"/>
          <p14:tracePt t="70865" x="5403850" y="6045200"/>
          <p14:tracePt t="70866" x="5416550" y="6056313"/>
          <p14:tracePt t="70881" x="5429250" y="6056313"/>
          <p14:tracePt t="70884" x="5441950" y="6056313"/>
          <p14:tracePt t="70898" x="5478463" y="6069013"/>
          <p14:tracePt t="70899" x="5491163" y="6069013"/>
          <p14:tracePt t="70915" x="5516563" y="6069013"/>
          <p14:tracePt t="70915" x="5554663" y="6069013"/>
          <p14:tracePt t="70931" x="5578475" y="6081713"/>
          <p14:tracePt t="70934" x="5616575" y="6081713"/>
          <p14:tracePt t="70948" x="5654675" y="6081713"/>
          <p14:tracePt t="70950" x="5691188" y="6094413"/>
          <p14:tracePt t="70954" x="5729288" y="6107113"/>
          <p14:tracePt t="70965" x="5754688" y="6107113"/>
          <p14:tracePt t="70969" x="5803900" y="6119813"/>
          <p14:tracePt t="70981" x="5829300" y="6119813"/>
          <p14:tracePt t="70985" x="5854700" y="6119813"/>
          <p14:tracePt t="70998" x="5891213" y="6132513"/>
          <p14:tracePt t="71001" x="5929313" y="6132513"/>
          <p14:tracePt t="71015" x="5978525" y="6145213"/>
          <p14:tracePt t="71018" x="6003925" y="6145213"/>
          <p14:tracePt t="71031" x="6042025" y="6157913"/>
          <p14:tracePt t="71034" x="6078538" y="6157913"/>
          <p14:tracePt t="71048" x="6091238" y="6157913"/>
          <p14:tracePt t="71051" x="6129338" y="6157913"/>
          <p14:tracePt t="71065" x="6167438" y="6157913"/>
          <p14:tracePt t="71066" x="6203950" y="6169025"/>
          <p14:tracePt t="71082" x="6242050" y="6169025"/>
          <p14:tracePt t="71083" x="6280150" y="6181725"/>
          <p14:tracePt t="71098" x="6316663" y="6194425"/>
          <p14:tracePt t="71099" x="6380163" y="6207125"/>
          <p14:tracePt t="71115" x="6391275" y="6219825"/>
          <p14:tracePt t="71115" x="6429375" y="6219825"/>
          <p14:tracePt t="71131" x="6480175" y="6245225"/>
          <p14:tracePt t="71132" x="6516688" y="6245225"/>
          <p14:tracePt t="71138" x="6567488" y="6269038"/>
          <p14:tracePt t="71148" x="6592888" y="6269038"/>
          <p14:tracePt t="71154" x="6629400" y="6269038"/>
          <p14:tracePt t="71165" x="6667500" y="6294438"/>
          <p14:tracePt t="71169" x="6729413" y="6307138"/>
          <p14:tracePt t="71181" x="6767513" y="6307138"/>
          <p14:tracePt t="71185" x="6805613" y="6319838"/>
          <p14:tracePt t="71198" x="6854825" y="6345238"/>
          <p14:tracePt t="71201" x="6892925" y="6345238"/>
          <p14:tracePt t="71215" x="6929438" y="6345238"/>
          <p14:tracePt t="71217" x="6942138" y="6357938"/>
          <p14:tracePt t="71231" x="6992938" y="6357938"/>
          <p14:tracePt t="71234" x="7029450" y="6357938"/>
          <p14:tracePt t="71248" x="7067550" y="6357938"/>
          <p14:tracePt t="71250" x="7092950" y="6357938"/>
          <p14:tracePt t="71265" x="7129463" y="6370638"/>
          <p14:tracePt t="71267" x="7154863" y="6370638"/>
          <p14:tracePt t="71281" x="7180263" y="6394450"/>
          <p14:tracePt t="71298" x="7205663" y="6394450"/>
          <p14:tracePt t="71300" x="7218363" y="6394450"/>
          <p14:tracePt t="71315" x="7242175" y="6394450"/>
          <p14:tracePt t="71317" x="7267575" y="6394450"/>
          <p14:tracePt t="71331" x="7292975" y="6394450"/>
          <p14:tracePt t="71348" x="7305675" y="6394450"/>
          <p14:tracePt t="71350" x="7329488" y="6394450"/>
          <p14:tracePt t="71365" x="7342188" y="6394450"/>
          <p14:tracePt t="71369" x="7367588" y="6394450"/>
          <p14:tracePt t="71381" x="7380288" y="6394450"/>
          <p14:tracePt t="71385" x="7392988" y="6394450"/>
          <p14:tracePt t="71398" x="7405688" y="6394450"/>
          <p14:tracePt t="71401" x="7442200" y="6394450"/>
          <p14:tracePt t="71418" x="7467600" y="6394450"/>
          <p14:tracePt t="71434" x="7480300" y="6394450"/>
          <p14:tracePt t="71434" x="7505700" y="6381750"/>
          <p14:tracePt t="71448" x="7518400" y="6381750"/>
          <p14:tracePt t="71451" x="7542213" y="6357938"/>
          <p14:tracePt t="71465" x="7554913" y="6357938"/>
          <p14:tracePt t="71466" x="7567613" y="6345238"/>
          <p14:tracePt t="71482" x="7593013" y="6332538"/>
          <p14:tracePt t="71484" x="7605713" y="6332538"/>
          <p14:tracePt t="71498" x="7618413" y="6307138"/>
          <p14:tracePt t="71499" x="7631113" y="6307138"/>
          <p14:tracePt t="71515" x="7642225" y="6294438"/>
          <p14:tracePt t="71515" x="7654925" y="6281738"/>
          <p14:tracePt t="71531" x="7667625" y="6269038"/>
          <p14:tracePt t="71548" x="7680325" y="6269038"/>
          <p14:tracePt t="71553" x="7693025" y="6257925"/>
          <p14:tracePt t="71569" x="7718425" y="6232525"/>
          <p14:tracePt t="71581" x="7731125" y="6232525"/>
          <p14:tracePt t="71598" x="7731125" y="6219825"/>
          <p14:tracePt t="71615" x="7754938" y="6207125"/>
          <p14:tracePt t="71618" x="7754938" y="6194425"/>
          <p14:tracePt t="71635" x="7754938" y="6169025"/>
          <p14:tracePt t="71648" x="7767638" y="6157913"/>
          <p14:tracePt t="71665" x="7780338" y="6132513"/>
          <p14:tracePt t="71682" x="7793038" y="6119813"/>
          <p14:tracePt t="71682" x="7793038" y="6107113"/>
          <p14:tracePt t="71698" x="7805738" y="6081713"/>
          <p14:tracePt t="71714" x="7818438" y="6069013"/>
          <p14:tracePt t="71731" x="7831138" y="6056313"/>
          <p14:tracePt t="71737" x="7831138" y="6045200"/>
          <p14:tracePt t="71765" x="7831138" y="6032500"/>
          <p14:tracePt t="71765" x="7843838" y="6032500"/>
          <p14:tracePt t="71782" x="7854950" y="6007100"/>
          <p14:tracePt t="71785" x="7867650" y="5994400"/>
          <p14:tracePt t="71801" x="7880350" y="5981700"/>
          <p14:tracePt t="71817" x="7880350" y="5956300"/>
          <p14:tracePt t="71831" x="7893050" y="5956300"/>
          <p14:tracePt t="71848" x="7905750" y="5932488"/>
          <p14:tracePt t="71865" x="7918450" y="5932488"/>
          <p14:tracePt t="71865" x="7918450" y="5919788"/>
          <p14:tracePt t="71881" x="7931150" y="5919788"/>
          <p14:tracePt t="71898" x="7943850" y="5894388"/>
          <p14:tracePt t="71914" x="7954963" y="5881688"/>
          <p14:tracePt t="71931" x="7954963" y="5868988"/>
          <p14:tracePt t="71953" x="7967663" y="5843588"/>
          <p14:tracePt t="71977" x="7993063" y="5832475"/>
          <p14:tracePt t="71998" x="7993063" y="5819775"/>
          <p14:tracePt t="72001" x="7993063" y="5807075"/>
          <p14:tracePt t="72015" x="8005763" y="5794375"/>
          <p14:tracePt t="72034" x="8005763" y="5768975"/>
          <p14:tracePt t="72048" x="8018463" y="5768975"/>
          <p14:tracePt t="72050" x="8018463" y="5756275"/>
          <p14:tracePt t="72065" x="8031163" y="5756275"/>
          <p14:tracePt t="72065" x="8043863" y="5732463"/>
          <p14:tracePt t="72082" x="8043863" y="5707063"/>
          <p14:tracePt t="72085" x="8054975" y="5694363"/>
          <p14:tracePt t="72098" x="8067675" y="5668963"/>
          <p14:tracePt t="72100" x="8080375" y="5656263"/>
          <p14:tracePt t="72114" x="8093075" y="5643563"/>
          <p14:tracePt t="72115" x="8105775" y="5607050"/>
          <p14:tracePt t="72121" x="8118475" y="5594350"/>
          <p14:tracePt t="72131" x="8131175" y="5581650"/>
          <p14:tracePt t="72148" x="8143875" y="5543550"/>
          <p14:tracePt t="72148" x="8167688" y="5530850"/>
          <p14:tracePt t="72153" x="8167688" y="5507038"/>
          <p14:tracePt t="72165" x="8180388" y="5481638"/>
          <p14:tracePt t="72169" x="8205788" y="5468938"/>
          <p14:tracePt t="72181" x="8218488" y="5443538"/>
          <p14:tracePt t="72185" x="8243888" y="5418138"/>
          <p14:tracePt t="72198" x="8256588" y="5394325"/>
          <p14:tracePt t="72201" x="8280400" y="5368925"/>
          <p14:tracePt t="72214" x="8280400" y="5343525"/>
          <p14:tracePt t="72217" x="8305800" y="5318125"/>
          <p14:tracePt t="72231" x="8318500" y="5294313"/>
          <p14:tracePt t="72234" x="8318500" y="5256213"/>
          <p14:tracePt t="72248" x="8343900" y="5218113"/>
          <p14:tracePt t="72251" x="8356600" y="5194300"/>
          <p14:tracePt t="72265" x="8367713" y="5156200"/>
          <p14:tracePt t="72265" x="8367713" y="5130800"/>
          <p14:tracePt t="72281" x="8405813" y="5105400"/>
          <p14:tracePt t="72282" x="8405813" y="5068888"/>
          <p14:tracePt t="72298" x="8405813" y="5056188"/>
          <p14:tracePt t="72298" x="8431213" y="5018088"/>
          <p14:tracePt t="72315" x="8443913" y="4981575"/>
          <p14:tracePt t="72317" x="8443913" y="4968875"/>
          <p14:tracePt t="72331" x="8456613" y="4943475"/>
          <p14:tracePt t="72332" x="8456613" y="4918075"/>
          <p14:tracePt t="72348" x="8469313" y="4879975"/>
          <p14:tracePt t="72350" x="8480425" y="4856163"/>
          <p14:tracePt t="72354" x="8480425" y="4830763"/>
          <p14:tracePt t="72365" x="8493125" y="4805363"/>
          <p14:tracePt t="72369" x="8493125" y="4792663"/>
          <p14:tracePt t="72385" x="8505825" y="4768850"/>
          <p14:tracePt t="72398" x="8505825" y="4756150"/>
          <p14:tracePt t="72401" x="8505825" y="4743450"/>
          <p14:tracePt t="72418" x="8505825" y="4718050"/>
          <p14:tracePt t="72434" x="8505825" y="4705350"/>
          <p14:tracePt t="72450" x="8505825" y="4679950"/>
          <p14:tracePt t="72464" x="8505825" y="4667250"/>
          <p14:tracePt t="72465" x="8531225" y="4656138"/>
          <p14:tracePt t="72482" x="8531225" y="4643438"/>
          <p14:tracePt t="72482" x="8531225" y="4630738"/>
          <p14:tracePt t="72498" x="8543925" y="4618038"/>
          <p14:tracePt t="72514" x="8543925" y="4605338"/>
          <p14:tracePt t="72515" x="8543925" y="4592638"/>
          <p14:tracePt t="72531" x="8543925" y="4579938"/>
          <p14:tracePt t="72532" x="8543925" y="4567238"/>
          <p14:tracePt t="72537" x="8543925" y="4554538"/>
          <p14:tracePt t="72548" x="8543925" y="4543425"/>
          <p14:tracePt t="72564" x="8543925" y="4530725"/>
          <p14:tracePt t="72565" x="8543925" y="4518025"/>
          <p14:tracePt t="72569" x="8543925" y="4505325"/>
          <p14:tracePt t="72581" x="8543925" y="4479925"/>
          <p14:tracePt t="72585" x="8543925" y="4467225"/>
          <p14:tracePt t="72601" x="8543925" y="4454525"/>
          <p14:tracePt t="72614" x="8543925" y="4430713"/>
          <p14:tracePt t="72633" x="8543925" y="4405313"/>
          <p14:tracePt t="72648" x="8531225" y="4392613"/>
          <p14:tracePt t="72664" x="8531225" y="4379913"/>
          <p14:tracePt t="72681" x="8531225" y="4367213"/>
          <p14:tracePt t="72698" x="8531225" y="4354513"/>
          <p14:tracePt t="72700" x="8531225" y="4341813"/>
          <p14:tracePt t="72715" x="8531225" y="4330700"/>
          <p14:tracePt t="72731" x="8531225" y="4318000"/>
          <p14:tracePt t="72732" x="8531225" y="4305300"/>
          <p14:tracePt t="72748" x="8518525" y="4292600"/>
          <p14:tracePt t="72748" x="8518525" y="4279900"/>
          <p14:tracePt t="72753" x="8505825" y="4267200"/>
          <p14:tracePt t="72769" x="8505825" y="4254500"/>
          <p14:tracePt t="72781" x="8493125" y="4241800"/>
          <p14:tracePt t="72801" x="8493125" y="4230688"/>
          <p14:tracePt t="72833" x="8480425" y="4217988"/>
          <p14:tracePt t="72865" x="8480425" y="4205288"/>
          <p14:tracePt t="73225" x="8469313" y="4192588"/>
          <p14:tracePt t="73705" x="8469313" y="4205288"/>
          <p14:tracePt t="73714" x="8469313" y="4217988"/>
          <p14:tracePt t="77289" x="8469313" y="4205288"/>
          <p14:tracePt t="77305" x="8469313" y="4192588"/>
          <p14:tracePt t="77314" x="8480425" y="4179888"/>
          <p14:tracePt t="77331" x="8493125" y="4154488"/>
          <p14:tracePt t="77347" x="8493125" y="4129088"/>
          <p14:tracePt t="77364" x="8493125" y="4117975"/>
          <p14:tracePt t="77369" x="8493125" y="4092575"/>
          <p14:tracePt t="77381" x="8505825" y="4067175"/>
          <p14:tracePt t="77385" x="8505825" y="4041775"/>
          <p14:tracePt t="77397" x="8505825" y="4029075"/>
          <p14:tracePt t="77401" x="8518525" y="4005263"/>
          <p14:tracePt t="77414" x="8518525" y="3979863"/>
          <p14:tracePt t="77417" x="8543925" y="3954463"/>
          <p14:tracePt t="77431" x="8543925" y="3916363"/>
          <p14:tracePt t="77434" x="8543925" y="3905250"/>
          <p14:tracePt t="77447" x="8556625" y="3867150"/>
          <p14:tracePt t="77450" x="8569325" y="3816350"/>
          <p14:tracePt t="77464" x="8580438" y="3792538"/>
          <p14:tracePt t="77465" x="8605838" y="3754438"/>
          <p14:tracePt t="77481" x="8618538" y="3716338"/>
          <p14:tracePt t="77483" x="8643938" y="3667125"/>
          <p14:tracePt t="77497" x="8643938" y="3641725"/>
          <p14:tracePt t="77498" x="8669338" y="3603625"/>
          <p14:tracePt t="77514" x="8693150" y="3554413"/>
          <p14:tracePt t="77516" x="8693150" y="3516313"/>
          <p14:tracePt t="77531" x="8718550" y="3503613"/>
          <p14:tracePt t="77531" x="8718550" y="3479800"/>
          <p14:tracePt t="77547" x="8731250" y="3441700"/>
          <p14:tracePt t="77548" x="8756650" y="3416300"/>
          <p14:tracePt t="77553" x="8756650" y="3403600"/>
          <p14:tracePt t="77564" x="8769350" y="3367088"/>
          <p14:tracePt t="77569" x="8769350" y="3354388"/>
          <p14:tracePt t="77581" x="8793163" y="3328988"/>
          <p14:tracePt t="77597" x="8793163" y="3316288"/>
          <p14:tracePt t="77617" x="8793163" y="3290888"/>
          <p14:tracePt t="77785" x="8793163" y="3278188"/>
          <p14:tracePt t="77797" x="8805863" y="3241675"/>
          <p14:tracePt t="77801" x="8805863" y="3216275"/>
          <p14:tracePt t="77814" x="8805863" y="3178175"/>
          <p14:tracePt t="77817" x="8831263" y="3116263"/>
          <p14:tracePt t="77831" x="8843963" y="3078163"/>
          <p14:tracePt t="77833" x="8843963" y="3016250"/>
          <p14:tracePt t="77847" x="8856663" y="2952750"/>
          <p14:tracePt t="77850" x="8856663" y="2865438"/>
          <p14:tracePt t="77864" x="8869363" y="2778125"/>
          <p14:tracePt t="77867" x="8869363" y="2716213"/>
          <p14:tracePt t="77881" x="8869363" y="2627313"/>
          <p14:tracePt t="77883" x="8869363" y="2540000"/>
          <p14:tracePt t="77897" x="8893175" y="2478088"/>
          <p14:tracePt t="77898" x="8893175" y="2414588"/>
          <p14:tracePt t="77914" x="8893175" y="2327275"/>
          <p14:tracePt t="77914" x="8893175" y="2252663"/>
          <p14:tracePt t="77931" x="8893175" y="2201863"/>
          <p14:tracePt t="77931" x="8893175" y="2127250"/>
          <p14:tracePt t="77937" x="8893175" y="2078038"/>
          <p14:tracePt t="77947" x="8893175" y="2039938"/>
          <p14:tracePt t="77964" x="8893175" y="1989138"/>
          <p14:tracePt t="77964" x="8893175" y="1978025"/>
          <p14:tracePt t="77969" x="8893175" y="1952625"/>
          <p14:tracePt t="77981" x="8893175" y="1927225"/>
          <p14:tracePt t="77997" x="8893175" y="1901825"/>
          <p14:tracePt t="78001" x="8893175" y="1889125"/>
          <p14:tracePt t="78030" x="8882063" y="1876425"/>
          <p14:tracePt t="78049" x="8869363" y="1876425"/>
          <p14:tracePt t="78065" x="8856663" y="1876425"/>
          <p14:tracePt t="78082" x="8843963" y="1876425"/>
          <p14:tracePt t="78082" x="8831263" y="1876425"/>
          <p14:tracePt t="78105" x="8818563" y="1876425"/>
          <p14:tracePt t="78114" x="8805863" y="1876425"/>
          <p14:tracePt t="78130" x="8793163" y="1876425"/>
          <p14:tracePt t="78177" x="8769350" y="1876425"/>
          <p14:tracePt t="78201" x="8756650" y="1876425"/>
          <p14:tracePt t="78214" x="8743950" y="1876425"/>
          <p14:tracePt t="78233" x="8731250" y="1889125"/>
          <p14:tracePt t="78249" x="8705850" y="1889125"/>
          <p14:tracePt t="78264" x="8705850" y="1901825"/>
          <p14:tracePt t="78265" x="8693150" y="1901825"/>
          <p14:tracePt t="78281" x="8669338" y="1914525"/>
          <p14:tracePt t="78297" x="8656638" y="1939925"/>
          <p14:tracePt t="78298" x="8631238" y="1939925"/>
          <p14:tracePt t="78314" x="8618538" y="1952625"/>
          <p14:tracePt t="78331" x="8593138" y="1965325"/>
          <p14:tracePt t="78347" x="8580438" y="1978025"/>
          <p14:tracePt t="78353" x="8569325" y="1978025"/>
          <p14:tracePt t="78364" x="8569325" y="1989138"/>
          <p14:tracePt t="78385" x="8556625" y="1989138"/>
          <p14:tracePt t="78397" x="8556625" y="2001838"/>
          <p14:tracePt t="78414" x="8543925" y="2001838"/>
          <p14:tracePt t="78447" x="8531225" y="2014538"/>
          <p14:tracePt t="78473" x="8531225" y="2027238"/>
          <p14:tracePt t="78513" x="8531225" y="2039938"/>
          <p14:tracePt t="78537" x="8518525" y="2065338"/>
          <p14:tracePt t="78569" x="8518525" y="2078038"/>
          <p14:tracePt t="78585" x="8505825" y="2089150"/>
          <p14:tracePt t="78625" x="8505825" y="2101850"/>
          <p14:tracePt t="78649" x="8505825" y="2127250"/>
          <p14:tracePt t="78753" x="8505825" y="2139950"/>
          <p14:tracePt t="78833" x="8505825" y="2152650"/>
          <p14:tracePt t="78873" x="8505825" y="2165350"/>
          <p14:tracePt t="78913" x="8505825" y="2178050"/>
          <p14:tracePt t="78937" x="8505825" y="2190750"/>
          <p14:tracePt t="78947" x="8505825" y="2201863"/>
          <p14:tracePt t="78964" x="8493125" y="2201863"/>
          <p14:tracePt t="78980" x="8493125" y="2214563"/>
          <p14:tracePt t="78997" x="8493125" y="2227263"/>
          <p14:tracePt t="79001" x="8493125" y="2239963"/>
          <p14:tracePt t="79014" x="8480425" y="2252663"/>
          <p14:tracePt t="79017" x="8469313" y="2265363"/>
          <p14:tracePt t="79047" x="8456613" y="2278063"/>
          <p14:tracePt t="79073" x="8456613" y="2290763"/>
          <p14:tracePt t="79081" x="8456613" y="2303463"/>
          <p14:tracePt t="79101" x="8456613" y="2314575"/>
          <p14:tracePt t="79114" x="8431213" y="2339975"/>
          <p14:tracePt t="79130" x="8431213" y="2352675"/>
          <p14:tracePt t="79147" x="8431213" y="2365375"/>
          <p14:tracePt t="79164" x="8431213" y="2390775"/>
          <p14:tracePt t="79169" x="8418513" y="2403475"/>
          <p14:tracePt t="79185" x="8418513" y="2414588"/>
          <p14:tracePt t="79197" x="8405813" y="2427288"/>
          <p14:tracePt t="79214" x="8405813" y="2439988"/>
          <p14:tracePt t="79233" x="8393113" y="2452688"/>
          <p14:tracePt t="79250" x="8393113" y="2465388"/>
          <p14:tracePt t="80017" x="8393113" y="2478088"/>
          <p14:tracePt t="80505" x="8380413" y="2490788"/>
          <p14:tracePt t="80521" x="8367713" y="2490788"/>
          <p14:tracePt t="80545" x="8356600" y="2503488"/>
          <p14:tracePt t="80564" x="8356600" y="2516188"/>
          <p14:tracePt t="80585" x="8343900" y="2527300"/>
          <p14:tracePt t="80609" x="8331200" y="2527300"/>
          <p14:tracePt t="80681" x="8318500" y="2540000"/>
          <p14:tracePt t="80697" x="8305800" y="2552700"/>
          <p14:tracePt t="81273" x="8305800" y="2565400"/>
          <p14:tracePt t="81281" x="8305800" y="2590800"/>
          <p14:tracePt t="81297" x="8293100" y="2627313"/>
          <p14:tracePt t="81297" x="8293100" y="2678113"/>
          <p14:tracePt t="81314" x="8280400" y="2716213"/>
          <p14:tracePt t="81314" x="8256588" y="2765425"/>
          <p14:tracePt t="81330" x="8243888" y="2790825"/>
          <p14:tracePt t="81331" x="8231188" y="2803525"/>
          <p14:tracePt t="81337" x="8205788" y="2816225"/>
          <p14:tracePt t="81347" x="8180388" y="2840038"/>
          <p14:tracePt t="81364" x="8167688" y="2852738"/>
          <p14:tracePt t="81369" x="8156575" y="2852738"/>
          <p14:tracePt t="81380" x="8131175" y="2865438"/>
          <p14:tracePt t="81385" x="8131175" y="2878138"/>
          <p14:tracePt t="81401" x="8105775" y="2903538"/>
          <p14:tracePt t="81430" x="8093075" y="2916238"/>
          <p14:tracePt t="81433" x="8093075" y="2928938"/>
          <p14:tracePt t="81447" x="8093075" y="2941638"/>
          <p14:tracePt t="81450" x="8080375" y="2952750"/>
          <p14:tracePt t="81463" x="8080375" y="2965450"/>
          <p14:tracePt t="81466" x="8080375" y="2990850"/>
          <p14:tracePt t="81480" x="8080375" y="3016250"/>
          <p14:tracePt t="81481" x="8080375" y="3041650"/>
          <p14:tracePt t="81497" x="8080375" y="3078163"/>
          <p14:tracePt t="81498" x="8080375" y="3103563"/>
          <p14:tracePt t="81513" x="8080375" y="3141663"/>
          <p14:tracePt t="81514" x="8080375" y="3178175"/>
          <p14:tracePt t="81530" x="8080375" y="3216275"/>
          <p14:tracePt t="81531" x="8080375" y="3254375"/>
          <p14:tracePt t="81547" x="8080375" y="3290888"/>
          <p14:tracePt t="81549" x="8080375" y="3328988"/>
          <p14:tracePt t="81564" x="8080375" y="3367088"/>
          <p14:tracePt t="81566" x="8080375" y="3403600"/>
          <p14:tracePt t="81580" x="8080375" y="3467100"/>
          <p14:tracePt t="81581" x="8118475" y="3541713"/>
          <p14:tracePt t="81585" x="8156575" y="3616325"/>
          <p14:tracePt t="81597" x="8180388" y="3679825"/>
          <p14:tracePt t="81601" x="8180388" y="3692525"/>
          <p14:tracePt t="81613" x="8193088" y="3716338"/>
          <p14:tracePt t="81681" x="8193088" y="3729038"/>
          <p14:tracePt t="81721" x="8180388" y="3729038"/>
          <p14:tracePt t="81769" x="8167688" y="3741738"/>
          <p14:tracePt t="81833" x="8156575" y="3741738"/>
          <p14:tracePt t="81847" x="8143875" y="3754438"/>
          <p14:tracePt t="81945" x="8143875" y="3767138"/>
          <p14:tracePt t="82033" x="8131175" y="3767138"/>
          <p14:tracePt t="82065" x="8118475" y="3767138"/>
          <p14:tracePt t="82089" x="8105775" y="3767138"/>
          <p14:tracePt t="82345" x="8093075" y="3767138"/>
          <p14:tracePt t="82545" x="8080375" y="3767138"/>
          <p14:tracePt t="82585" x="8067675" y="3779838"/>
          <p14:tracePt t="83185" x="8054975" y="3792538"/>
          <p14:tracePt t="84905" x="8043863" y="3803650"/>
          <p14:tracePt t="84913" x="8031163" y="3803650"/>
          <p14:tracePt t="84930" x="7980363" y="3767138"/>
          <p14:tracePt t="84930" x="7905750" y="3716338"/>
          <p14:tracePt t="84946" x="7767638" y="3629025"/>
          <p14:tracePt t="84947" x="7580313" y="3554413"/>
          <p14:tracePt t="84953" x="7254875" y="3429000"/>
          <p14:tracePt t="84963" x="6854825" y="3254375"/>
          <p14:tracePt t="84969" x="6391275" y="3065463"/>
          <p14:tracePt t="84980" x="5854700" y="2978150"/>
          <p14:tracePt t="84984" x="5365750" y="2816225"/>
          <p14:tracePt t="84996" x="4878388" y="2703513"/>
          <p14:tracePt t="85000" x="4403725" y="2603500"/>
          <p14:tracePt t="85013" x="3890963" y="2465388"/>
          <p14:tracePt t="85017" x="3478213" y="2352675"/>
          <p14:tracePt t="85030" x="3076575" y="2314575"/>
          <p14:tracePt t="85033" x="2663825" y="2227263"/>
          <p14:tracePt t="85046" x="2238375" y="2190750"/>
          <p14:tracePt t="85049" x="1963738" y="2127250"/>
          <p14:tracePt t="85063" x="1638300" y="2089150"/>
          <p14:tracePt t="85066" x="1338263" y="2052638"/>
          <p14:tracePt t="85083" x="825500" y="2001838"/>
          <p14:tracePt t="85100" x="650875" y="1965325"/>
          <p14:tracePt t="85103" x="474663" y="1952625"/>
          <p14:tracePt t="85104" x="325438" y="1927225"/>
          <p14:tracePt t="85113" x="187325" y="1927225"/>
          <p14:tracePt t="85130" x="50800" y="1927225"/>
          <p14:tracePt t="85513" x="61913" y="3141663"/>
          <p14:tracePt t="85530" x="100013" y="3141663"/>
          <p14:tracePt t="85530" x="125413" y="3141663"/>
          <p14:tracePt t="85546" x="161925" y="3141663"/>
          <p14:tracePt t="85547" x="200025" y="3141663"/>
          <p14:tracePt t="85563" x="261938" y="3128963"/>
          <p14:tracePt t="85564" x="300038" y="3128963"/>
          <p14:tracePt t="85569" x="363538" y="3103563"/>
          <p14:tracePt t="85580" x="438150" y="3078163"/>
          <p14:tracePt t="85584" x="474663" y="3078163"/>
          <p14:tracePt t="85596" x="550863" y="3065463"/>
          <p14:tracePt t="85600" x="638175" y="3016250"/>
          <p14:tracePt t="85613" x="712788" y="3016250"/>
          <p14:tracePt t="85616" x="763588" y="2990850"/>
          <p14:tracePt t="85630" x="838200" y="2965450"/>
          <p14:tracePt t="85633" x="887413" y="2952750"/>
          <p14:tracePt t="85646" x="938213" y="2928938"/>
          <p14:tracePt t="85649" x="1000125" y="2890838"/>
          <p14:tracePt t="85663" x="1025525" y="2890838"/>
          <p14:tracePt t="85666" x="1076325" y="2878138"/>
          <p14:tracePt t="85680" x="1150938" y="2840038"/>
          <p14:tracePt t="85681" x="1212850" y="2828925"/>
          <p14:tracePt t="85697" x="1263650" y="2828925"/>
          <p14:tracePt t="85699" x="1300163" y="2816225"/>
          <p14:tracePt t="85713" x="1363663" y="2803525"/>
          <p14:tracePt t="85716" x="1401763" y="2778125"/>
          <p14:tracePt t="85730" x="1425575" y="2778125"/>
          <p14:tracePt t="85732" x="1463675" y="2765425"/>
          <p14:tracePt t="85746" x="1489075" y="2765425"/>
          <p14:tracePt t="85747" x="1501775" y="2765425"/>
          <p14:tracePt t="85753" x="1538288" y="2752725"/>
          <p14:tracePt t="85763" x="1538288" y="2740025"/>
          <p14:tracePt t="85769" x="1550988" y="2740025"/>
          <p14:tracePt t="85780" x="1589088" y="2740025"/>
          <p14:tracePt t="85784" x="1612900" y="2740025"/>
          <p14:tracePt t="85796" x="1638300" y="2728913"/>
          <p14:tracePt t="85813" x="1663700" y="2728913"/>
          <p14:tracePt t="85817" x="1676400" y="2716213"/>
          <p14:tracePt t="85834" x="1689100" y="2716213"/>
          <p14:tracePt t="85863" x="1701800" y="2703513"/>
          <p14:tracePt t="85889" x="1701800" y="2690813"/>
          <p14:tracePt t="85929" x="1689100" y="2678113"/>
          <p14:tracePt t="86073" x="1676400" y="2678113"/>
          <p14:tracePt t="86081" x="1663700" y="2678113"/>
          <p14:tracePt t="86100" x="1638300" y="2678113"/>
          <p14:tracePt t="86104" x="1625600" y="2678113"/>
          <p14:tracePt t="86113" x="1612900" y="2690813"/>
          <p14:tracePt t="86130" x="1589088" y="2703513"/>
          <p14:tracePt t="86233" x="1601788" y="2703513"/>
          <p14:tracePt t="86257" x="1612900" y="2703513"/>
          <p14:tracePt t="86265" x="1625600" y="2703513"/>
          <p14:tracePt t="86481" x="1638300" y="2703513"/>
          <p14:tracePt t="86561" x="1651000" y="2703513"/>
          <p14:tracePt t="87601" x="1638300" y="2716213"/>
          <p14:tracePt t="87624" x="1625600" y="2728913"/>
          <p14:tracePt t="87649" x="1612900" y="2740025"/>
          <p14:tracePt t="87663" x="1589088" y="2740025"/>
          <p14:tracePt t="87680" x="1576388" y="2752725"/>
          <p14:tracePt t="87697" x="1563688" y="2752725"/>
          <p14:tracePt t="87697" x="1550988" y="2765425"/>
          <p14:tracePt t="87713" x="1538288" y="2765425"/>
          <p14:tracePt t="87730" x="1512888" y="2778125"/>
          <p14:tracePt t="87730" x="1512888" y="2790825"/>
          <p14:tracePt t="87746" x="1476375" y="2790825"/>
          <p14:tracePt t="87747" x="1463675" y="2816225"/>
          <p14:tracePt t="87753" x="1412875" y="2828925"/>
          <p14:tracePt t="87768" x="1376363" y="2840038"/>
          <p14:tracePt t="87780" x="1363663" y="2852738"/>
          <p14:tracePt t="87784" x="1338263" y="2865438"/>
          <p14:tracePt t="87800" x="1325563" y="2878138"/>
          <p14:tracePt t="87813" x="1300163" y="2878138"/>
          <p14:tracePt t="87830" x="1289050" y="2878138"/>
          <p14:tracePt t="87863" x="1276350" y="2890838"/>
          <p14:tracePt t="87865" x="1276350" y="2903538"/>
          <p14:tracePt t="87897" x="1263650" y="2903538"/>
          <p14:tracePt t="87913" x="1250950" y="2903538"/>
          <p14:tracePt t="87929" x="1238250" y="2916238"/>
          <p14:tracePt t="87946" x="1225550" y="2916238"/>
          <p14:tracePt t="87976" x="1212850" y="2928938"/>
          <p14:tracePt t="88009" x="1200150" y="2941638"/>
          <p14:tracePt t="88049" x="1189038" y="2941638"/>
          <p14:tracePt t="88065" x="1176338" y="2952750"/>
          <p14:tracePt t="88081" x="1163638" y="2952750"/>
          <p14:tracePt t="88100" x="1138238" y="2952750"/>
          <p14:tracePt t="88101" x="1138238" y="2965450"/>
          <p14:tracePt t="88104" x="1138238" y="2978150"/>
          <p14:tracePt t="88113" x="1112838" y="2978150"/>
          <p14:tracePt t="88129" x="1100138" y="2978150"/>
          <p14:tracePt t="88130" x="1089025" y="2990850"/>
          <p14:tracePt t="88136" x="1076325" y="2990850"/>
          <p14:tracePt t="88146" x="1076325" y="3003550"/>
          <p14:tracePt t="88163" x="1050925" y="3016250"/>
          <p14:tracePt t="88166" x="1025525" y="3028950"/>
          <p14:tracePt t="88180" x="1012825" y="3028950"/>
          <p14:tracePt t="88184" x="1000125" y="3041650"/>
          <p14:tracePt t="88196" x="987425" y="3041650"/>
          <p14:tracePt t="88213" x="976313" y="3054350"/>
          <p14:tracePt t="88216" x="950913" y="3065463"/>
          <p14:tracePt t="88232" x="938213" y="3065463"/>
          <p14:tracePt t="88273" x="938213" y="3078163"/>
          <p14:tracePt t="88289" x="925513" y="3078163"/>
          <p14:tracePt t="88304" x="925513" y="3090863"/>
          <p14:tracePt t="88313" x="900113" y="3103563"/>
          <p14:tracePt t="88345" x="876300" y="3116263"/>
          <p14:tracePt t="88363" x="863600" y="3116263"/>
          <p14:tracePt t="88379" x="863600" y="3128963"/>
          <p14:tracePt t="88384" x="850900" y="3141663"/>
          <p14:tracePt t="88400" x="838200" y="3141663"/>
          <p14:tracePt t="88429" x="825500" y="3141663"/>
          <p14:tracePt t="88449" x="812800" y="3154363"/>
          <p14:tracePt t="88464" x="800100" y="3154363"/>
          <p14:tracePt t="88479" x="787400" y="3165475"/>
          <p14:tracePt t="88496" x="763588" y="3165475"/>
          <p14:tracePt t="88497" x="763588" y="3178175"/>
          <p14:tracePt t="88513" x="738188" y="3178175"/>
          <p14:tracePt t="88529" x="725488" y="3178175"/>
          <p14:tracePt t="88568" x="712788" y="3178175"/>
          <p14:tracePt t="88579" x="700088" y="3190875"/>
          <p14:tracePt t="88584" x="687388" y="3190875"/>
          <p14:tracePt t="88601" x="663575" y="3203575"/>
          <p14:tracePt t="88613" x="650875" y="3203575"/>
          <p14:tracePt t="88617" x="638175" y="3216275"/>
          <p14:tracePt t="88629" x="625475" y="3216275"/>
          <p14:tracePt t="88632" x="600075" y="3216275"/>
          <p14:tracePt t="88648" x="587375" y="3216275"/>
          <p14:tracePt t="88663" x="550863" y="3228975"/>
          <p14:tracePt t="88679" x="525463" y="3254375"/>
          <p14:tracePt t="88680" x="512763" y="3254375"/>
          <p14:tracePt t="88696" x="474663" y="3254375"/>
          <p14:tracePt t="88697" x="438150" y="3254375"/>
          <p14:tracePt t="88713" x="400050" y="3254375"/>
          <p14:tracePt t="88713" x="363538" y="3254375"/>
          <p14:tracePt t="88729" x="338138" y="3267075"/>
          <p14:tracePt t="88730" x="287338" y="3267075"/>
          <p14:tracePt t="88746" x="250825" y="3278188"/>
          <p14:tracePt t="88747" x="225425" y="3278188"/>
          <p14:tracePt t="88752" x="161925" y="3303588"/>
          <p14:tracePt t="88763" x="138113" y="3303588"/>
          <p14:tracePt t="88769" x="87313" y="3303588"/>
          <p14:tracePt t="88779" x="25400" y="3316288"/>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609600" y="404664"/>
            <a:ext cx="10959008" cy="1512168"/>
          </a:xfrm>
        </p:spPr>
        <p:txBody>
          <a:bodyPr>
            <a:noAutofit/>
          </a:bodyPr>
          <a:lstStyle/>
          <a:p>
            <a:pPr marL="0" indent="0" algn="ctr">
              <a:lnSpc>
                <a:spcPct val="150000"/>
              </a:lnSpc>
              <a:buNone/>
            </a:pPr>
            <a:r>
              <a:rPr lang="fa-IR" altLang="fa-IR" sz="3600" dirty="0"/>
              <a:t>اندازه گیری فشار خون با استفاده از کاف (بازوبند) متناسب با سن </a:t>
            </a:r>
          </a:p>
          <a:p>
            <a:pPr algn="just" rtl="1">
              <a:lnSpc>
                <a:spcPct val="150000"/>
              </a:lnSpc>
            </a:pPr>
            <a:endParaRPr lang="en-US" altLang="fa-IR" sz="4000" dirty="0">
              <a:cs typeface="+mj-cs"/>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20625" t="17778" r="18625" b="53111"/>
          <a:stretch>
            <a:fillRect/>
          </a:stretch>
        </p:blipFill>
        <p:spPr bwMode="auto">
          <a:xfrm>
            <a:off x="1199456" y="1916832"/>
            <a:ext cx="9937104" cy="3600400"/>
          </a:xfrm>
          <a:prstGeom prst="rect">
            <a:avLst/>
          </a:prstGeom>
          <a:ln/>
        </p:spPr>
        <p:style>
          <a:lnRef idx="2">
            <a:schemeClr val="dk1"/>
          </a:lnRef>
          <a:fillRef idx="1">
            <a:schemeClr val="lt1"/>
          </a:fillRef>
          <a:effectRef idx="0">
            <a:schemeClr val="dk1"/>
          </a:effectRef>
          <a:fontRef idx="minor">
            <a:schemeClr val="dk1"/>
          </a:fontRef>
        </p:style>
      </p:pic>
      <p:sp>
        <p:nvSpPr>
          <p:cNvPr id="2" name="Slide Number Placeholder 1"/>
          <p:cNvSpPr>
            <a:spLocks noGrp="1"/>
          </p:cNvSpPr>
          <p:nvPr>
            <p:ph type="sldNum" sz="quarter" idx="12"/>
          </p:nvPr>
        </p:nvSpPr>
        <p:spPr/>
        <p:txBody>
          <a:bodyPr/>
          <a:lstStyle/>
          <a:p>
            <a:fld id="{0BFC8EDE-722A-4775-BB89-6CEF0B4F3577}" type="slidenum">
              <a:rPr lang="fa-IR" smtClean="0"/>
              <a:pPr/>
              <a:t>17</a:t>
            </a:fld>
            <a:endParaRPr lang="fa-IR"/>
          </a:p>
        </p:txBody>
      </p:sp>
      <p:pic>
        <p:nvPicPr>
          <p:cNvPr id="3" name="Audio 2">
            <a:hlinkClick r:id="" action="ppaction://media"/>
            <a:extLst>
              <a:ext uri="{FF2B5EF4-FFF2-40B4-BE49-F238E27FC236}">
                <a16:creationId xmlns:a16="http://schemas.microsoft.com/office/drawing/2014/main" xmlns="" id="{9FD65DA8-14CC-4C90-8FBD-162680A4B8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558217026"/>
      </p:ext>
    </p:extLst>
  </p:cSld>
  <p:clrMapOvr>
    <a:masterClrMapping/>
  </p:clrMapOvr>
  <mc:AlternateContent xmlns:mc="http://schemas.openxmlformats.org/markup-compatibility/2006" xmlns:p14="http://schemas.microsoft.com/office/powerpoint/2010/main">
    <mc:Choice Requires="p14">
      <p:transition p14:dur="0" advTm="60991"/>
    </mc:Choice>
    <mc:Fallback xmlns="">
      <p:transition advTm="60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518" x="125413" y="3367088"/>
          <p14:tracePt t="519" x="238125" y="3367088"/>
          <p14:tracePt t="533" x="400050" y="3367088"/>
          <p14:tracePt t="534" x="550863" y="3367088"/>
          <p14:tracePt t="549" x="663575" y="3367088"/>
          <p14:tracePt t="550" x="812800" y="3367088"/>
          <p14:tracePt t="566" x="950913" y="3367088"/>
          <p14:tracePt t="567" x="1112838" y="3367088"/>
          <p14:tracePt t="582" x="1263650" y="3367088"/>
          <p14:tracePt t="583" x="1401763" y="3367088"/>
          <p14:tracePt t="600" x="1501775" y="3367088"/>
          <p14:tracePt t="601" x="1638300" y="3367088"/>
          <p14:tracePt t="601" x="1801813" y="3367088"/>
          <p14:tracePt t="616" x="1938338" y="3367088"/>
          <p14:tracePt t="618" x="2114550" y="3367088"/>
          <p14:tracePt t="633" x="2263775" y="3367088"/>
          <p14:tracePt t="634" x="2451100" y="3354388"/>
          <p14:tracePt t="650" x="2589213" y="3341688"/>
          <p14:tracePt t="651" x="2752725" y="3341688"/>
          <p14:tracePt t="667" x="2889250" y="3303588"/>
          <p14:tracePt t="668" x="3014663" y="3303588"/>
          <p14:tracePt t="683" x="3140075" y="3290888"/>
          <p14:tracePt t="700" x="3265488" y="3267075"/>
          <p14:tracePt t="700" x="3514725" y="3216275"/>
          <p14:tracePt t="716" x="3678238" y="3203575"/>
          <p14:tracePt t="717" x="3827463" y="3178175"/>
          <p14:tracePt t="733" x="3990975" y="3154363"/>
          <p14:tracePt t="734" x="4114800" y="3116263"/>
          <p14:tracePt t="746" x="4252913" y="3078163"/>
          <p14:tracePt t="747" x="4391025" y="3041650"/>
          <p14:tracePt t="762" x="4527550" y="2990850"/>
          <p14:tracePt t="763" x="4665663" y="2965450"/>
          <p14:tracePt t="779" x="4816475" y="2916238"/>
          <p14:tracePt t="779" x="4953000" y="2865438"/>
          <p14:tracePt t="796" x="5053013" y="2840038"/>
          <p14:tracePt t="796" x="5203825" y="2790825"/>
          <p14:tracePt t="812" x="5303838" y="2765425"/>
          <p14:tracePt t="813" x="5429250" y="2716213"/>
          <p14:tracePt t="829" x="5516563" y="2690813"/>
          <p14:tracePt t="830" x="5641975" y="2627313"/>
          <p14:tracePt t="846" x="5754688" y="2590800"/>
          <p14:tracePt t="846" x="5842000" y="2565400"/>
          <p14:tracePt t="863" x="5954713" y="2527300"/>
          <p14:tracePt t="863" x="6054725" y="2478088"/>
          <p14:tracePt t="879" x="6167438" y="2439988"/>
          <p14:tracePt t="880" x="6291263" y="2427288"/>
          <p14:tracePt t="882" x="6380163" y="2390775"/>
          <p14:tracePt t="896" x="6480175" y="2365375"/>
          <p14:tracePt t="898" x="6592888" y="2314575"/>
          <p14:tracePt t="913" x="6680200" y="2278063"/>
          <p14:tracePt t="914" x="6780213" y="2239963"/>
          <p14:tracePt t="929" x="6867525" y="2201863"/>
          <p14:tracePt t="930" x="6954838" y="2178050"/>
          <p14:tracePt t="946" x="7067550" y="2127250"/>
          <p14:tracePt t="947" x="7118350" y="2101850"/>
          <p14:tracePt t="963" x="7192963" y="2065338"/>
          <p14:tracePt t="964" x="7267575" y="2039938"/>
          <p14:tracePt t="979" x="7318375" y="2027238"/>
          <p14:tracePt t="981" x="7367588" y="1989138"/>
          <p14:tracePt t="996" x="7429500" y="1965325"/>
          <p14:tracePt t="997" x="7493000" y="1952625"/>
          <p14:tracePt t="1013" x="7518400" y="1927225"/>
          <p14:tracePt t="1013" x="7567613" y="1889125"/>
          <p14:tracePt t="1029" x="7605713" y="1876425"/>
          <p14:tracePt t="1031" x="7618413" y="1865313"/>
          <p14:tracePt t="1046" x="7654925" y="1839913"/>
          <p14:tracePt t="1046" x="7667625" y="1827213"/>
          <p14:tracePt t="1063" x="7693025" y="1814513"/>
          <p14:tracePt t="1064" x="7705725" y="1801813"/>
          <p14:tracePt t="1079" x="7742238" y="1789113"/>
          <p14:tracePt t="1081" x="7754938" y="1776413"/>
          <p14:tracePt t="1082" x="7780338" y="1752600"/>
          <p14:tracePt t="1096" x="7805738" y="1752600"/>
          <p14:tracePt t="1098" x="7831138" y="1727200"/>
          <p14:tracePt t="1113" x="7843838" y="1714500"/>
          <p14:tracePt t="1114" x="7893050" y="1701800"/>
          <p14:tracePt t="1129" x="7893050" y="1689100"/>
          <p14:tracePt t="1130" x="7905750" y="1689100"/>
          <p14:tracePt t="1146" x="7931150" y="1676400"/>
          <p14:tracePt t="1146" x="7931150" y="1663700"/>
          <p14:tracePt t="1162" x="7954963" y="1652588"/>
          <p14:tracePt t="1163" x="7967663" y="1639888"/>
          <p14:tracePt t="1182" x="7993063" y="1614488"/>
          <p14:tracePt t="1200" x="8018463" y="1576388"/>
          <p14:tracePt t="1200" x="8031163" y="1563688"/>
          <p14:tracePt t="1202" x="8043863" y="1539875"/>
          <p14:tracePt t="1212" x="8054975" y="1514475"/>
          <p14:tracePt t="1229" x="8067675" y="1501775"/>
          <p14:tracePt t="1230" x="8080375" y="1476375"/>
          <p14:tracePt t="1246" x="8105775" y="1450975"/>
          <p14:tracePt t="1262" x="8105775" y="1439863"/>
          <p14:tracePt t="1279" x="8105775" y="1414463"/>
          <p14:tracePt t="1281" x="8118475" y="1414463"/>
          <p14:tracePt t="1312" x="8118475" y="1401763"/>
          <p14:tracePt t="1330" x="8131175" y="1389063"/>
          <p14:tracePt t="1346" x="8131175" y="1376363"/>
          <p14:tracePt t="2442" x="8131175" y="1363663"/>
          <p14:tracePt t="2770" x="8131175" y="1339850"/>
          <p14:tracePt t="2818" x="8118475" y="1327150"/>
          <p14:tracePt t="4378" x="8118475" y="1301750"/>
          <p14:tracePt t="4442" x="8118475" y="1289050"/>
          <p14:tracePt t="4522" x="8118475" y="1276350"/>
          <p14:tracePt t="5266" x="8105775" y="1276350"/>
          <p14:tracePt t="5674" x="8093075" y="1276350"/>
          <p14:tracePt t="5698" x="8080375" y="1276350"/>
          <p14:tracePt t="5786" x="8067675" y="1276350"/>
          <p14:tracePt t="6202" x="8054975" y="1276350"/>
          <p14:tracePt t="6218" x="8043863" y="1276350"/>
          <p14:tracePt t="6242" x="8031163" y="1276350"/>
          <p14:tracePt t="6346" x="8018463" y="1276350"/>
          <p14:tracePt t="6386" x="8005763" y="1276350"/>
          <p14:tracePt t="6442" x="7993063" y="1276350"/>
          <p14:tracePt t="6970" x="7980363" y="1276350"/>
          <p14:tracePt t="7002" x="7967663" y="1276350"/>
          <p14:tracePt t="7026" x="7954963" y="1276350"/>
          <p14:tracePt t="7074" x="7943850" y="1276350"/>
          <p14:tracePt t="7082" x="7931150" y="1263650"/>
          <p14:tracePt t="7106" x="7918450" y="1263650"/>
          <p14:tracePt t="7138" x="7905750" y="1263650"/>
          <p14:tracePt t="7146" x="7893050" y="1263650"/>
          <p14:tracePt t="7163" x="7880350" y="1263650"/>
          <p14:tracePt t="7183" x="7867650" y="1263650"/>
          <p14:tracePt t="7195" x="7854950" y="1263650"/>
          <p14:tracePt t="7196" x="7843838" y="1263650"/>
          <p14:tracePt t="7218" x="7818438" y="1263650"/>
          <p14:tracePt t="7229" x="7805738" y="1263650"/>
          <p14:tracePt t="7245" x="7793038" y="1263650"/>
          <p14:tracePt t="7262" x="7780338" y="1250950"/>
          <p14:tracePt t="7263" x="7767638" y="1250950"/>
          <p14:tracePt t="7279" x="7754938" y="1250950"/>
          <p14:tracePt t="7279" x="7742238" y="1250950"/>
          <p14:tracePt t="7295" x="7731125" y="1250950"/>
          <p14:tracePt t="7296" x="7718425" y="1250950"/>
          <p14:tracePt t="7312" x="7705725" y="1250950"/>
          <p14:tracePt t="7313" x="7680325" y="1250950"/>
          <p14:tracePt t="7330" x="7654925" y="1250950"/>
          <p14:tracePt t="7345" x="7631113" y="1238250"/>
          <p14:tracePt t="7347" x="7605713" y="1238250"/>
          <p14:tracePt t="7362" x="7593013" y="1238250"/>
          <p14:tracePt t="7363" x="7567613" y="1238250"/>
          <p14:tracePt t="7379" x="7542213" y="1238250"/>
          <p14:tracePt t="7380" x="7518400" y="1238250"/>
          <p14:tracePt t="7395" x="7505700" y="1227138"/>
          <p14:tracePt t="7396" x="7467600" y="1214438"/>
          <p14:tracePt t="7412" x="7454900" y="1214438"/>
          <p14:tracePt t="7412" x="7429500" y="1214438"/>
          <p14:tracePt t="7428" x="7392988" y="1201738"/>
          <p14:tracePt t="7429" x="7367588" y="1201738"/>
          <p14:tracePt t="7445" x="7318375" y="1201738"/>
          <p14:tracePt t="7447" x="7280275" y="1201738"/>
          <p14:tracePt t="7462" x="7267575" y="1201738"/>
          <p14:tracePt t="7462" x="7229475" y="1201738"/>
          <p14:tracePt t="7478" x="7192963" y="1189038"/>
          <p14:tracePt t="7479" x="7167563" y="1163638"/>
          <p14:tracePt t="7481" x="7129463" y="1163638"/>
          <p14:tracePt t="7495" x="7105650" y="1163638"/>
          <p14:tracePt t="7512" x="7054850" y="1163638"/>
          <p14:tracePt t="7513" x="7042150" y="1163638"/>
          <p14:tracePt t="7514" x="7005638" y="1163638"/>
          <p14:tracePt t="7529" x="6980238" y="1163638"/>
          <p14:tracePt t="7530" x="6942138" y="1163638"/>
          <p14:tracePt t="7545" x="6916738" y="1163638"/>
          <p14:tracePt t="7546" x="6905625" y="1163638"/>
          <p14:tracePt t="7562" x="6867525" y="1163638"/>
          <p14:tracePt t="7562" x="6842125" y="1163638"/>
          <p14:tracePt t="7578" x="6816725" y="1163638"/>
          <p14:tracePt t="7579" x="6805613" y="1163638"/>
          <p14:tracePt t="7595" x="6780213" y="1163638"/>
          <p14:tracePt t="7596" x="6767513" y="1163638"/>
          <p14:tracePt t="7612" x="6729413" y="1163638"/>
          <p14:tracePt t="7628" x="6716713" y="1163638"/>
          <p14:tracePt t="7629" x="6692900" y="1163638"/>
          <p14:tracePt t="7645" x="6667500" y="1163638"/>
          <p14:tracePt t="7662" x="6642100" y="1163638"/>
          <p14:tracePt t="7662" x="6616700" y="1163638"/>
          <p14:tracePt t="7679" x="6604000" y="1163638"/>
          <p14:tracePt t="7680" x="6567488" y="1163638"/>
          <p14:tracePt t="7695" x="6554788" y="1163638"/>
          <p14:tracePt t="7696" x="6516688" y="1163638"/>
          <p14:tracePt t="7712" x="6480175" y="1163638"/>
          <p14:tracePt t="7713" x="6416675" y="1163638"/>
          <p14:tracePt t="7728" x="6380163" y="1163638"/>
          <p14:tracePt t="7729" x="6342063" y="1163638"/>
          <p14:tracePt t="7745" x="6316663" y="1163638"/>
          <p14:tracePt t="7747" x="6291263" y="1163638"/>
          <p14:tracePt t="7762" x="6254750" y="1163638"/>
          <p14:tracePt t="7762" x="6216650" y="1163638"/>
          <p14:tracePt t="7778" x="6180138" y="1163638"/>
          <p14:tracePt t="7780" x="6142038" y="1163638"/>
          <p14:tracePt t="7795" x="6129338" y="1163638"/>
          <p14:tracePt t="7796" x="6078538" y="1163638"/>
          <p14:tracePt t="7812" x="6042025" y="1163638"/>
          <p14:tracePt t="7812" x="6003925" y="1163638"/>
          <p14:tracePt t="7829" x="5967413" y="1163638"/>
          <p14:tracePt t="7830" x="5916613" y="1163638"/>
          <p14:tracePt t="7845" x="5878513" y="1163638"/>
          <p14:tracePt t="7847" x="5829300" y="1163638"/>
          <p14:tracePt t="7862" x="5778500" y="1163638"/>
          <p14:tracePt t="7862" x="5741988" y="1163638"/>
          <p14:tracePt t="7879" x="5703888" y="1163638"/>
          <p14:tracePt t="7880" x="5654675" y="1163638"/>
          <p14:tracePt t="7895" x="5603875" y="1163638"/>
          <p14:tracePt t="7896" x="5541963" y="1163638"/>
          <p14:tracePt t="7912" x="5503863" y="1163638"/>
          <p14:tracePt t="7912" x="5454650" y="1163638"/>
          <p14:tracePt t="7914" x="5429250" y="1163638"/>
          <p14:tracePt t="7928" x="5378450" y="1163638"/>
          <p14:tracePt t="7930" x="5341938" y="1163638"/>
          <p14:tracePt t="7945" x="5303838" y="1163638"/>
          <p14:tracePt t="7946" x="5265738" y="1163638"/>
          <p14:tracePt t="7962" x="5241925" y="1163638"/>
          <p14:tracePt t="7962" x="5203825" y="1163638"/>
          <p14:tracePt t="7979" x="5153025" y="1163638"/>
          <p14:tracePt t="7979" x="5116513" y="1163638"/>
          <p14:tracePt t="7995" x="5091113" y="1163638"/>
          <p14:tracePt t="7996" x="5065713" y="1163638"/>
          <p14:tracePt t="8012" x="5029200" y="1163638"/>
          <p14:tracePt t="8012" x="5016500" y="1163638"/>
          <p14:tracePt t="8028" x="4978400" y="1163638"/>
          <p14:tracePt t="8030" x="4953000" y="1163638"/>
          <p14:tracePt t="8045" x="4929188" y="1163638"/>
          <p14:tracePt t="8046" x="4916488" y="1163638"/>
          <p14:tracePt t="8062" x="4891088" y="1163638"/>
          <p14:tracePt t="8062" x="4852988" y="1163638"/>
          <p14:tracePt t="8079" x="4816475" y="1163638"/>
          <p14:tracePt t="8080" x="4791075" y="1163638"/>
          <p14:tracePt t="8095" x="4752975" y="1163638"/>
          <p14:tracePt t="8096" x="4740275" y="1163638"/>
          <p14:tracePt t="8112" x="4716463" y="1163638"/>
          <p14:tracePt t="8112" x="4691063" y="1163638"/>
          <p14:tracePt t="8114" x="4652963" y="1163638"/>
          <p14:tracePt t="8130" x="4627563" y="1163638"/>
          <p14:tracePt t="8145" x="4603750" y="1163638"/>
          <p14:tracePt t="8147" x="4578350" y="1163638"/>
          <p14:tracePt t="8164" x="4552950" y="1163638"/>
          <p14:tracePt t="8178" x="4527550" y="1163638"/>
          <p14:tracePt t="8179" x="4516438" y="1163638"/>
          <p14:tracePt t="8199" x="4503738" y="1163638"/>
          <p14:tracePt t="8200" x="4478338" y="1163638"/>
          <p14:tracePt t="8212" x="4440238" y="1163638"/>
          <p14:tracePt t="8228" x="4416425" y="1163638"/>
          <p14:tracePt t="8245" x="4403725" y="1163638"/>
          <p14:tracePt t="8265" x="4378325" y="1163638"/>
          <p14:tracePt t="8354" x="4365625" y="1163638"/>
          <p14:tracePt t="8394" x="4340225" y="1163638"/>
          <p14:tracePt t="8457" x="4327525" y="1163638"/>
          <p14:tracePt t="8497" x="4303713" y="1163638"/>
          <p14:tracePt t="8512" x="4291013" y="1163638"/>
          <p14:tracePt t="8528" x="4278313" y="1163638"/>
          <p14:tracePt t="8545" x="4265613" y="1163638"/>
          <p14:tracePt t="8562" x="4252913" y="1163638"/>
          <p14:tracePt t="8586" x="4227513" y="1163638"/>
          <p14:tracePt t="8609" x="4203700" y="1163638"/>
          <p14:tracePt t="8628" x="4191000" y="1163638"/>
          <p14:tracePt t="8649" x="4178300" y="1163638"/>
          <p14:tracePt t="8662" x="4165600" y="1163638"/>
          <p14:tracePt t="8678" x="4152900" y="1163638"/>
          <p14:tracePt t="8698" x="4140200" y="1163638"/>
          <p14:tracePt t="8713" x="4127500" y="1163638"/>
          <p14:tracePt t="8730" x="4114800" y="1163638"/>
          <p14:tracePt t="8754" x="4103688" y="1176338"/>
          <p14:tracePt t="8769" x="4090988" y="1176338"/>
          <p14:tracePt t="8778" x="4078288" y="1176338"/>
          <p14:tracePt t="8802" x="4052888" y="1189038"/>
          <p14:tracePt t="8849" x="4040188" y="1189038"/>
          <p14:tracePt t="8898" x="4027488" y="1189038"/>
          <p14:tracePt t="8914" x="4014788" y="1189038"/>
          <p14:tracePt t="8946" x="4002088" y="1189038"/>
          <p14:tracePt t="8994" x="3990975" y="1189038"/>
          <p14:tracePt t="9012" x="3978275" y="1201738"/>
          <p14:tracePt t="9041" x="3965575" y="1201738"/>
          <p14:tracePt t="9066" x="3952875" y="1201738"/>
          <p14:tracePt t="9081" x="3940175" y="1201738"/>
          <p14:tracePt t="9095" x="3927475" y="1201738"/>
          <p14:tracePt t="9112" x="3914775" y="1201738"/>
          <p14:tracePt t="9113" x="3902075" y="1201738"/>
          <p14:tracePt t="9128" x="3890963" y="1201738"/>
          <p14:tracePt t="9130" x="3878263" y="1201738"/>
          <p14:tracePt t="9146" x="3865563" y="1201738"/>
          <p14:tracePt t="9162" x="3852863" y="1201738"/>
          <p14:tracePt t="9163" x="3840163" y="1201738"/>
          <p14:tracePt t="9195" x="3827463" y="1201738"/>
          <p14:tracePt t="9196" x="3802063" y="1201738"/>
          <p14:tracePt t="9216" x="3790950" y="1201738"/>
          <p14:tracePt t="9218" x="3778250" y="1201738"/>
          <p14:tracePt t="9228" x="3765550" y="1201738"/>
          <p14:tracePt t="9245" x="3752850" y="1201738"/>
          <p14:tracePt t="9246" x="3740150" y="1201738"/>
          <p14:tracePt t="9262" x="3714750" y="1214438"/>
          <p14:tracePt t="9278" x="3702050" y="1214438"/>
          <p14:tracePt t="9295" x="3689350" y="1214438"/>
          <p14:tracePt t="9295" x="3678238" y="1214438"/>
          <p14:tracePt t="9313" x="3652838" y="1227138"/>
          <p14:tracePt t="9328" x="3640138" y="1227138"/>
          <p14:tracePt t="9361" x="3614738" y="1227138"/>
          <p14:tracePt t="9393" x="3602038" y="1227138"/>
          <p14:tracePt t="9466" x="3578225" y="1227138"/>
          <p14:tracePt t="9505" x="3565525" y="1238250"/>
          <p14:tracePt t="9698" x="3540125" y="1238250"/>
          <p14:tracePt t="9714" x="3527425" y="1238250"/>
          <p14:tracePt t="9728" x="3502025" y="1238250"/>
          <p14:tracePt t="9745" x="3489325" y="1238250"/>
          <p14:tracePt t="9746" x="3465513" y="1238250"/>
          <p14:tracePt t="9762" x="3440113" y="1238250"/>
          <p14:tracePt t="9762" x="3414713" y="1238250"/>
          <p14:tracePt t="9778" x="3376613" y="1238250"/>
          <p14:tracePt t="9779" x="3327400" y="1238250"/>
          <p14:tracePt t="9795" x="3240088" y="1238250"/>
          <p14:tracePt t="9795" x="3140075" y="1238250"/>
          <p14:tracePt t="9812" x="3027363" y="1238250"/>
          <p14:tracePt t="9812" x="2914650" y="1238250"/>
          <p14:tracePt t="9828" x="2814638" y="1238250"/>
          <p14:tracePt t="9829" x="2701925" y="1238250"/>
          <p14:tracePt t="9845" x="2589213" y="1238250"/>
          <p14:tracePt t="9846" x="2489200" y="1238250"/>
          <p14:tracePt t="9862" x="2401888" y="1238250"/>
          <p14:tracePt t="9862" x="2327275" y="1238250"/>
          <p14:tracePt t="9878" x="2276475" y="1238250"/>
          <p14:tracePt t="9879" x="2227263" y="1238250"/>
          <p14:tracePt t="9895" x="2189163" y="1238250"/>
          <p14:tracePt t="9895" x="2151063" y="1238250"/>
          <p14:tracePt t="9912" x="2127250" y="1238250"/>
          <p14:tracePt t="9912" x="2101850" y="1238250"/>
          <p14:tracePt t="9914" x="2089150" y="1238250"/>
          <p14:tracePt t="9928" x="2063750" y="1238250"/>
          <p14:tracePt t="9930" x="2051050" y="1238250"/>
          <p14:tracePt t="9946" x="2025650" y="1238250"/>
          <p14:tracePt t="9962" x="2014538" y="1238250"/>
          <p14:tracePt t="9978" x="1989138" y="1238250"/>
          <p14:tracePt t="9995" x="1963738" y="1238250"/>
          <p14:tracePt t="9995" x="1938338" y="1250950"/>
          <p14:tracePt t="10012" x="1925638" y="1250950"/>
          <p14:tracePt t="10012" x="1901825" y="1250950"/>
          <p14:tracePt t="10028" x="1876425" y="1250950"/>
          <p14:tracePt t="10029" x="1863725" y="1250950"/>
          <p14:tracePt t="10045" x="1851025" y="1250950"/>
          <p14:tracePt t="10045" x="1838325" y="1250950"/>
          <p14:tracePt t="10062" x="1814513" y="1250950"/>
          <p14:tracePt t="10078" x="1801813" y="1250950"/>
          <p14:tracePt t="10079" x="1776413" y="1250950"/>
          <p14:tracePt t="10095" x="1763713" y="1250950"/>
          <p14:tracePt t="10114" x="1751013" y="1250950"/>
          <p14:tracePt t="10128" x="1738313" y="1250950"/>
          <p14:tracePt t="10145" x="1725613" y="1250950"/>
          <p14:tracePt t="10146" x="1701800" y="1250950"/>
          <p14:tracePt t="10163" x="1689100" y="1250950"/>
          <p14:tracePt t="10178" x="1663700" y="1250950"/>
          <p14:tracePt t="10199" x="1638300" y="1250950"/>
          <p14:tracePt t="10200" x="1625600" y="1250950"/>
          <p14:tracePt t="10212" x="1612900" y="1250950"/>
          <p14:tracePt t="10212" x="1601788" y="1250950"/>
          <p14:tracePt t="10228" x="1589088" y="1250950"/>
          <p14:tracePt t="10229" x="1576388" y="1250950"/>
          <p14:tracePt t="10245" x="1563688" y="1250950"/>
          <p14:tracePt t="10245" x="1538288" y="1250950"/>
          <p14:tracePt t="10262" x="1525588" y="1250950"/>
          <p14:tracePt t="10278" x="1501775" y="1250950"/>
          <p14:tracePt t="10279" x="1489075" y="1250950"/>
          <p14:tracePt t="10295" x="1463675" y="1250950"/>
          <p14:tracePt t="10311" x="1450975" y="1250950"/>
          <p14:tracePt t="10312" x="1425575" y="1250950"/>
          <p14:tracePt t="10314" x="1412875" y="1250950"/>
          <p14:tracePt t="10328" x="1401763" y="1250950"/>
          <p14:tracePt t="10330" x="1376363" y="1250950"/>
          <p14:tracePt t="10346" x="1350963" y="1250950"/>
          <p14:tracePt t="10362" x="1325563" y="1250950"/>
          <p14:tracePt t="10378" x="1312863" y="1263650"/>
          <p14:tracePt t="10395" x="1300163" y="1276350"/>
          <p14:tracePt t="10417" x="1289050" y="1276350"/>
          <p14:tracePt t="11401" x="1300163" y="1289050"/>
          <p14:tracePt t="11529" x="1312863" y="1289050"/>
          <p14:tracePt t="12273" x="1325563" y="1314450"/>
          <p14:tracePt t="12321" x="1325563" y="1327150"/>
          <p14:tracePt t="12337" x="1325563" y="1339850"/>
          <p14:tracePt t="12345" x="1338263" y="1350963"/>
          <p14:tracePt t="12361" x="1350963" y="1376363"/>
          <p14:tracePt t="12378" x="1363663" y="1376363"/>
          <p14:tracePt t="12395" x="1363663" y="1389063"/>
          <p14:tracePt t="12395" x="1363663" y="1401763"/>
          <p14:tracePt t="12411" x="1376363" y="1401763"/>
          <p14:tracePt t="16225" x="1401763" y="1401763"/>
          <p14:tracePt t="16249" x="1412875" y="1401763"/>
          <p14:tracePt t="16281" x="1438275" y="1401763"/>
          <p14:tracePt t="16297" x="1438275" y="1414463"/>
          <p14:tracePt t="16345" x="1450975" y="1414463"/>
          <p14:tracePt t="16473" x="1463675" y="1427163"/>
          <p14:tracePt t="16521" x="1476375" y="1427163"/>
          <p14:tracePt t="16553" x="1489075" y="1427163"/>
          <p14:tracePt t="16609" x="1512888" y="1427163"/>
          <p14:tracePt t="16665" x="1525588" y="1427163"/>
          <p14:tracePt t="16689" x="1538288" y="1427163"/>
          <p14:tracePt t="16713" x="1550988" y="1427163"/>
          <p14:tracePt t="16761" x="1563688" y="1427163"/>
          <p14:tracePt t="16777" x="1576388" y="1427163"/>
          <p14:tracePt t="16825" x="1589088" y="1427163"/>
          <p14:tracePt t="16833" x="1601788" y="1427163"/>
          <p14:tracePt t="16913" x="1612900" y="1439863"/>
          <p14:tracePt t="17017" x="1625600" y="1439863"/>
          <p14:tracePt t="17121" x="1638300" y="1439863"/>
          <p14:tracePt t="19497" x="1651000" y="1439863"/>
          <p14:tracePt t="19513" x="1663700" y="1439863"/>
          <p14:tracePt t="19527" x="1676400" y="1439863"/>
          <p14:tracePt t="19545" x="1689100" y="1439863"/>
          <p14:tracePt t="19561" x="1701800" y="1439863"/>
          <p14:tracePt t="19561" x="1714500" y="1439863"/>
          <p14:tracePt t="19577" x="1725613" y="1439863"/>
          <p14:tracePt t="19578" x="1738313" y="1439863"/>
          <p14:tracePt t="19594" x="1751013" y="1439863"/>
          <p14:tracePt t="19595" x="1763713" y="1439863"/>
          <p14:tracePt t="19610" x="1776413" y="1439863"/>
          <p14:tracePt t="19627" x="1801813" y="1439863"/>
          <p14:tracePt t="19644" x="1814513" y="1439863"/>
          <p14:tracePt t="19644" x="1838325" y="1439863"/>
          <p14:tracePt t="19660" x="1863725" y="1427163"/>
          <p14:tracePt t="19677" x="1876425" y="1427163"/>
          <p14:tracePt t="19694" x="1901825" y="1427163"/>
          <p14:tracePt t="20049" x="1889125" y="1427163"/>
          <p14:tracePt t="20065" x="1876425" y="1439863"/>
          <p14:tracePt t="20081" x="1863725" y="1439863"/>
          <p14:tracePt t="20321" x="1851025" y="1439863"/>
          <p14:tracePt t="20361" x="1838325" y="1439863"/>
          <p14:tracePt t="20665" x="1825625" y="1439863"/>
          <p14:tracePt t="20713" x="1814513" y="1439863"/>
          <p14:tracePt t="20727" x="1801813" y="1439863"/>
          <p14:tracePt t="21185" x="1789113" y="1439863"/>
          <p14:tracePt t="21249" x="1776413" y="1439863"/>
          <p14:tracePt t="21281" x="1763713" y="1439863"/>
          <p14:tracePt t="21697" x="1751013" y="1439863"/>
          <p14:tracePt t="21710" x="1738313" y="1439863"/>
          <p14:tracePt t="21745" x="1725613" y="1439863"/>
          <p14:tracePt t="22225" x="1714500" y="1439863"/>
          <p14:tracePt t="22244" x="1701800" y="1439863"/>
          <p14:tracePt t="22260" x="1689100" y="1439863"/>
          <p14:tracePt t="22281" x="1663700" y="1427163"/>
          <p14:tracePt t="22305" x="1651000" y="1414463"/>
          <p14:tracePt t="22321" x="1638300" y="1414463"/>
          <p14:tracePt t="22353" x="1638300" y="1401763"/>
          <p14:tracePt t="22361" x="1625600" y="1401763"/>
          <p14:tracePt t="22377" x="1612900" y="1401763"/>
          <p14:tracePt t="22393" x="1589088" y="1389063"/>
          <p14:tracePt t="22410" x="1563688" y="1389063"/>
          <p14:tracePt t="22427" x="1550988" y="1389063"/>
          <p14:tracePt t="22443" x="1525588" y="1376363"/>
          <p14:tracePt t="22473" x="1501775" y="1363663"/>
          <p14:tracePt t="22497" x="1489075" y="1350963"/>
          <p14:tracePt t="22513" x="1476375" y="1339850"/>
          <p14:tracePt t="22527" x="1463675" y="1339850"/>
          <p14:tracePt t="22544" x="1450975" y="1339850"/>
          <p14:tracePt t="22561" x="1438275" y="1339850"/>
          <p14:tracePt t="22577" x="1425575" y="1339850"/>
          <p14:tracePt t="22594" x="1412875" y="1339850"/>
          <p14:tracePt t="22713" x="1389063" y="1289050"/>
          <p14:tracePt t="22727" x="1389063" y="1250950"/>
          <p14:tracePt t="22729" x="1363663" y="1214438"/>
          <p14:tracePt t="22744" x="1363663" y="1189038"/>
          <p14:tracePt t="22745" x="1363663" y="1150938"/>
          <p14:tracePt t="22760" x="1350963" y="1125538"/>
          <p14:tracePt t="22777" x="1338263" y="1114425"/>
          <p14:tracePt t="23729" x="1338263" y="1125538"/>
          <p14:tracePt t="23769" x="1338263" y="1138238"/>
          <p14:tracePt t="23777" x="1350963" y="1138238"/>
          <p14:tracePt t="23801" x="1363663" y="1138238"/>
          <p14:tracePt t="23817" x="1401763" y="1150938"/>
          <p14:tracePt t="23827" x="1412875" y="1163638"/>
          <p14:tracePt t="23843" x="1438275" y="1163638"/>
          <p14:tracePt t="23860" x="1463675" y="1163638"/>
          <p14:tracePt t="23861" x="1489075" y="1163638"/>
          <p14:tracePt t="23877" x="1501775" y="1163638"/>
          <p14:tracePt t="23877" x="1525588" y="1189038"/>
          <p14:tracePt t="23893" x="1538288" y="1201738"/>
          <p14:tracePt t="23894" x="1563688" y="1201738"/>
          <p14:tracePt t="23910" x="1576388" y="1201738"/>
          <p14:tracePt t="23911" x="1589088" y="1201738"/>
          <p14:tracePt t="23927" x="1601788" y="1201738"/>
          <p14:tracePt t="23927" x="1612900" y="1201738"/>
          <p14:tracePt t="23929" x="1638300" y="1201738"/>
          <p14:tracePt t="23943" x="1651000" y="1201738"/>
          <p14:tracePt t="23945" x="1676400" y="1201738"/>
          <p14:tracePt t="23960" x="1689100" y="1201738"/>
          <p14:tracePt t="23961" x="1725613" y="1201738"/>
          <p14:tracePt t="23977" x="1738313" y="1201738"/>
          <p14:tracePt t="23993" x="1763713" y="1201738"/>
          <p14:tracePt t="23994" x="1814513" y="1201738"/>
          <p14:tracePt t="24010" x="1825625" y="1201738"/>
          <p14:tracePt t="24011" x="1851025" y="1201738"/>
          <p14:tracePt t="24027" x="1876425" y="1201738"/>
          <p14:tracePt t="24043" x="1914525" y="1201738"/>
          <p14:tracePt t="24060" x="1951038" y="1189038"/>
          <p14:tracePt t="24061" x="1976438" y="1189038"/>
          <p14:tracePt t="24077" x="2014538" y="1189038"/>
          <p14:tracePt t="24077" x="2038350" y="1176338"/>
          <p14:tracePt t="24093" x="2076450" y="1176338"/>
          <p14:tracePt t="24094" x="2101850" y="1176338"/>
          <p14:tracePt t="24110" x="2138363" y="1176338"/>
          <p14:tracePt t="24111" x="2163763" y="1150938"/>
          <p14:tracePt t="24112" x="2176463" y="1138238"/>
          <p14:tracePt t="24127" x="2189163" y="1138238"/>
          <p14:tracePt t="24128" x="2227263" y="1138238"/>
          <p14:tracePt t="24143" x="2276475" y="1138238"/>
          <p14:tracePt t="24145" x="2289175" y="1114425"/>
          <p14:tracePt t="24160" x="2314575" y="1114425"/>
          <p14:tracePt t="24161" x="2327275" y="1114425"/>
          <p14:tracePt t="24180" x="2351088" y="1101725"/>
          <p14:tracePt t="24197" x="2363788" y="1101725"/>
          <p14:tracePt t="24198" x="2376488" y="1101725"/>
          <p14:tracePt t="24210" x="2401888" y="1101725"/>
          <p14:tracePt t="24227" x="2414588" y="1101725"/>
          <p14:tracePt t="24243" x="2427288" y="1101725"/>
          <p14:tracePt t="24260" x="2439988" y="1101725"/>
          <p14:tracePt t="24277" x="2451100" y="1101725"/>
          <p14:tracePt t="24293" x="2463800" y="1101725"/>
          <p14:tracePt t="24313" x="2476500" y="1101725"/>
          <p14:tracePt t="24369" x="2489200" y="1101725"/>
          <p14:tracePt t="24417" x="2501900" y="1101725"/>
          <p14:tracePt t="24465" x="2514600" y="1101725"/>
          <p14:tracePt t="24505" x="2527300" y="1101725"/>
          <p14:tracePt t="24521" x="2540000" y="1101725"/>
          <p14:tracePt t="24553" x="2551113" y="1101725"/>
          <p14:tracePt t="24697" x="2563813" y="1101725"/>
          <p14:tracePt t="25017" x="2576513" y="1089025"/>
          <p14:tracePt t="28209" x="2589213" y="1089025"/>
          <p14:tracePt t="28273" x="2589213" y="1101725"/>
          <p14:tracePt t="31512" x="2576513" y="1101725"/>
          <p14:tracePt t="31944" x="2576513" y="1114425"/>
          <p14:tracePt t="32184" x="2563813" y="1114425"/>
          <p14:tracePt t="32224" x="2551113" y="1114425"/>
          <p14:tracePt t="32424" x="2540000" y="1125538"/>
          <p14:tracePt t="32640" x="2527300" y="1138238"/>
          <p14:tracePt t="32753" x="2514600" y="1150938"/>
          <p14:tracePt t="33177" x="2501900" y="1163638"/>
          <p14:tracePt t="34680" x="2501900" y="1176338"/>
          <p14:tracePt t="34696" x="2501900" y="1189038"/>
          <p14:tracePt t="34752" x="2501900" y="1214438"/>
          <p14:tracePt t="34784" x="2501900" y="1227138"/>
          <p14:tracePt t="34824" x="2501900" y="1250950"/>
          <p14:tracePt t="34842" x="2514600" y="1263650"/>
          <p14:tracePt t="34872" x="2514600" y="1289050"/>
          <p14:tracePt t="34888" x="2514600" y="1301750"/>
          <p14:tracePt t="34896" x="2514600" y="1314450"/>
          <p14:tracePt t="34909" x="2514600" y="1327150"/>
          <p14:tracePt t="34944" x="2514600" y="1339850"/>
          <p14:tracePt t="34984" x="2514600" y="1363663"/>
          <p14:tracePt t="35008" x="2514600" y="1376363"/>
          <p14:tracePt t="35032" x="2514600" y="1401763"/>
          <p14:tracePt t="35056" x="2514600" y="1414463"/>
          <p14:tracePt t="35080" x="2514600" y="1439863"/>
          <p14:tracePt t="35136" x="2514600" y="1450975"/>
          <p14:tracePt t="35264" x="2514600" y="1476375"/>
          <p14:tracePt t="35304" x="2514600" y="1489075"/>
          <p14:tracePt t="35328" x="2514600" y="1501775"/>
          <p14:tracePt t="35342" x="2514600" y="1514475"/>
          <p14:tracePt t="35384" x="2514600" y="1527175"/>
          <p14:tracePt t="35464" x="2514600" y="1552575"/>
          <p14:tracePt t="35520" x="2514600" y="1563688"/>
          <p14:tracePt t="35544" x="2514600" y="1589088"/>
          <p14:tracePt t="35560" x="2514600" y="1601788"/>
          <p14:tracePt t="35592" x="2514600" y="1614488"/>
          <p14:tracePt t="35609" x="2527300" y="1627188"/>
          <p14:tracePt t="35640" x="2540000" y="1639888"/>
          <p14:tracePt t="35659" x="2551113" y="1652588"/>
          <p14:tracePt t="35659" x="2563813" y="1663700"/>
          <p14:tracePt t="35680" x="2563813" y="1689100"/>
          <p14:tracePt t="35696" x="2576513" y="1701800"/>
          <p14:tracePt t="35712" x="2576513" y="1727200"/>
          <p14:tracePt t="35725" x="2589213" y="1739900"/>
          <p14:tracePt t="35742" x="2601913" y="1752600"/>
          <p14:tracePt t="35743" x="2614613" y="1765300"/>
          <p14:tracePt t="35744" x="2614613" y="1776413"/>
          <p14:tracePt t="35759" x="2640013" y="1814513"/>
          <p14:tracePt t="35775" x="2651125" y="1839913"/>
          <p14:tracePt t="35777" x="2663825" y="1852613"/>
          <p14:tracePt t="35792" x="2676525" y="1865313"/>
          <p14:tracePt t="35793" x="2689225" y="1889125"/>
          <p14:tracePt t="35809" x="2701925" y="1889125"/>
          <p14:tracePt t="35825" x="2714625" y="1914525"/>
          <p14:tracePt t="35826" x="2740025" y="1939925"/>
          <p14:tracePt t="35842" x="2752725" y="1952625"/>
          <p14:tracePt t="35859" x="2776538" y="1978025"/>
          <p14:tracePt t="35860" x="2789238" y="1978025"/>
          <p14:tracePt t="35875" x="2814638" y="1989138"/>
          <p14:tracePt t="35876" x="2863850" y="2039938"/>
          <p14:tracePt t="35892" x="2901950" y="2065338"/>
          <p14:tracePt t="35893" x="2976563" y="2101850"/>
          <p14:tracePt t="35909" x="3027363" y="2152650"/>
          <p14:tracePt t="35909" x="3114675" y="2190750"/>
          <p14:tracePt t="35925" x="3189288" y="2252663"/>
          <p14:tracePt t="35926" x="3227388" y="2278063"/>
          <p14:tracePt t="35942" x="3276600" y="2327275"/>
          <p14:tracePt t="35943" x="3365500" y="2365375"/>
          <p14:tracePt t="35944" x="3414713" y="2390775"/>
          <p14:tracePt t="35959" x="3478213" y="2439988"/>
          <p14:tracePt t="35960" x="3527425" y="2465388"/>
          <p14:tracePt t="35976" x="3602038" y="2516188"/>
          <p14:tracePt t="35978" x="3652838" y="2527300"/>
          <p14:tracePt t="35992" x="3727450" y="2565400"/>
          <p14:tracePt t="35993" x="3778250" y="2590800"/>
          <p14:tracePt t="36009" x="3840163" y="2616200"/>
          <p14:tracePt t="36009" x="3878263" y="2627313"/>
          <p14:tracePt t="36025" x="3902075" y="2627313"/>
          <p14:tracePt t="36027" x="3927475" y="2627313"/>
          <p14:tracePt t="36042" x="3952875" y="2627313"/>
          <p14:tracePt t="36059" x="3978275" y="2627313"/>
          <p14:tracePt t="36059" x="3990975" y="2627313"/>
          <p14:tracePt t="36075" x="4002088" y="2627313"/>
          <p14:tracePt t="36076" x="4014788" y="2627313"/>
          <p14:tracePt t="36092" x="4040188" y="2627313"/>
          <p14:tracePt t="36093" x="4052888" y="2627313"/>
          <p14:tracePt t="36109" x="4065588" y="2627313"/>
          <p14:tracePt t="36109" x="4090988" y="2627313"/>
          <p14:tracePt t="36125" x="4114800" y="2627313"/>
          <p14:tracePt t="36142" x="4127500" y="2627313"/>
          <p14:tracePt t="36161" x="4152900" y="2627313"/>
          <p14:tracePt t="36184" x="4165600" y="2627313"/>
          <p14:tracePt t="36200" x="4191000" y="2627313"/>
          <p14:tracePt t="36216" x="4203700" y="2616200"/>
          <p14:tracePt t="36240" x="4203700" y="2603500"/>
          <p14:tracePt t="36259" x="4214813" y="2578100"/>
          <p14:tracePt t="36275" x="4227513" y="2565400"/>
          <p14:tracePt t="36276" x="4227513" y="2552700"/>
          <p14:tracePt t="36292" x="4240213" y="2540000"/>
          <p14:tracePt t="36309" x="4240213" y="2527300"/>
          <p14:tracePt t="36325" x="4252913" y="2503488"/>
          <p14:tracePt t="36360" x="4252913" y="2490788"/>
          <p14:tracePt t="36376" x="4252913" y="2478088"/>
          <p14:tracePt t="36432" x="4252913" y="2465388"/>
          <p14:tracePt t="39200" x="4240213" y="2478088"/>
          <p14:tracePt t="39352" x="4227513" y="2490788"/>
          <p14:tracePt t="39376" x="4227513" y="2503488"/>
          <p14:tracePt t="39416" x="4214813" y="2516188"/>
          <p14:tracePt t="39432" x="4203700" y="2516188"/>
          <p14:tracePt t="39442" x="4203700" y="2527300"/>
          <p14:tracePt t="39464" x="4203700" y="2540000"/>
          <p14:tracePt t="39480" x="4203700" y="2552700"/>
          <p14:tracePt t="39492" x="4191000" y="2552700"/>
          <p14:tracePt t="39508" x="4191000" y="2565400"/>
          <p14:tracePt t="39528" x="4191000" y="2578100"/>
          <p14:tracePt t="39552" x="4191000" y="2590800"/>
          <p14:tracePt t="39560" x="4191000" y="2603500"/>
          <p14:tracePt t="39600" x="4178300" y="2627313"/>
          <p14:tracePt t="39624" x="4165600" y="2627313"/>
          <p14:tracePt t="39642" x="4165600" y="2640013"/>
          <p14:tracePt t="39658" x="4152900" y="2665413"/>
          <p14:tracePt t="39675" x="4152900" y="2678113"/>
          <p14:tracePt t="39696" x="4127500" y="2703513"/>
          <p14:tracePt t="39720" x="4127500" y="2716213"/>
          <p14:tracePt t="39728" x="4127500" y="2728913"/>
          <p14:tracePt t="39742" x="4114800" y="2728913"/>
          <p14:tracePt t="39760" x="4114800" y="2740025"/>
          <p14:tracePt t="39776" x="4103688" y="2765425"/>
          <p14:tracePt t="39792" x="4090988" y="2765425"/>
          <p14:tracePt t="39793" x="4090988" y="2778125"/>
          <p14:tracePt t="39808" x="4078288" y="2803525"/>
          <p14:tracePt t="39809" x="4078288" y="2816225"/>
          <p14:tracePt t="39825" x="4065588" y="2840038"/>
          <p14:tracePt t="39842" x="4065588" y="2852738"/>
          <p14:tracePt t="39842" x="4065588" y="2878138"/>
          <p14:tracePt t="39858" x="4065588" y="2890838"/>
          <p14:tracePt t="39859" x="4052888" y="2903538"/>
          <p14:tracePt t="39875" x="4040188" y="2928938"/>
          <p14:tracePt t="39892" x="4040188" y="2941638"/>
          <p14:tracePt t="39892" x="4040188" y="2952750"/>
          <p14:tracePt t="39908" x="4040188" y="2978150"/>
          <p14:tracePt t="39909" x="4040188" y="3003550"/>
          <p14:tracePt t="39925" x="4040188" y="3016250"/>
          <p14:tracePt t="39926" x="4027488" y="3041650"/>
          <p14:tracePt t="39942" x="4027488" y="3054350"/>
          <p14:tracePt t="39942" x="4027488" y="3078163"/>
          <p14:tracePt t="39944" x="4027488" y="3090863"/>
          <p14:tracePt t="39958" x="4002088" y="3116263"/>
          <p14:tracePt t="39975" x="4002088" y="3141663"/>
          <p14:tracePt t="39976" x="4002088" y="3165475"/>
          <p14:tracePt t="39992" x="4002088" y="3178175"/>
          <p14:tracePt t="39993" x="4002088" y="3190875"/>
          <p14:tracePt t="40008" x="4002088" y="3228975"/>
          <p14:tracePt t="40009" x="4002088" y="3241675"/>
          <p14:tracePt t="40025" x="4002088" y="3267075"/>
          <p14:tracePt t="40042" x="4002088" y="3303588"/>
          <p14:tracePt t="40043" x="4002088" y="3328988"/>
          <p14:tracePt t="40058" x="4002088" y="3354388"/>
          <p14:tracePt t="40059" x="4002088" y="3367088"/>
          <p14:tracePt t="40075" x="4002088" y="3378200"/>
          <p14:tracePt t="40075" x="4002088" y="3403600"/>
          <p14:tracePt t="40092" x="4002088" y="3416300"/>
          <p14:tracePt t="40093" x="4002088" y="3441700"/>
          <p14:tracePt t="40108" x="4002088" y="3467100"/>
          <p14:tracePt t="40109" x="4002088" y="3490913"/>
          <p14:tracePt t="40125" x="4002088" y="3503613"/>
          <p14:tracePt t="40142" x="4002088" y="3516313"/>
          <p14:tracePt t="40143" x="4002088" y="3529013"/>
          <p14:tracePt t="40158" x="4002088" y="3541713"/>
          <p14:tracePt t="40160" x="4002088" y="3554413"/>
          <p14:tracePt t="40193" x="4002088" y="3567113"/>
          <p14:tracePt t="40194" x="4002088" y="3616325"/>
          <p14:tracePt t="40212" x="4002088" y="3629025"/>
          <p14:tracePt t="40225" x="4002088" y="3641725"/>
          <p14:tracePt t="40225" x="4002088" y="3654425"/>
          <p14:tracePt t="40304" x="4014788" y="3679825"/>
          <p14:tracePt t="40320" x="4014788" y="3703638"/>
          <p14:tracePt t="40328" x="4014788" y="3716338"/>
          <p14:tracePt t="40344" x="4014788" y="3741738"/>
          <p14:tracePt t="40358" x="4014788" y="3754438"/>
          <p14:tracePt t="40375" x="4027488" y="3767138"/>
          <p14:tracePt t="40376" x="4027488" y="3816350"/>
          <p14:tracePt t="40392" x="4027488" y="3841750"/>
          <p14:tracePt t="40408" x="4027488" y="3867150"/>
          <p14:tracePt t="40409" x="4027488" y="3879850"/>
          <p14:tracePt t="40425" x="4027488" y="3892550"/>
          <p14:tracePt t="40425" x="4027488" y="3905250"/>
          <p14:tracePt t="40442" x="4027488" y="3916363"/>
          <p14:tracePt t="40442" x="4027488" y="3929063"/>
          <p14:tracePt t="40458" x="4027488" y="3941763"/>
          <p14:tracePt t="40459" x="4027488" y="3954463"/>
          <p14:tracePt t="40475" x="4027488" y="3967163"/>
          <p14:tracePt t="40476" x="4027488" y="3979863"/>
          <p14:tracePt t="40492" x="4027488" y="3992563"/>
          <p14:tracePt t="40492" x="4027488" y="4005263"/>
          <p14:tracePt t="40508" x="4027488" y="4017963"/>
          <p14:tracePt t="40525" x="4027488" y="4029075"/>
          <p14:tracePt t="40544" x="4027488" y="4041775"/>
          <p14:tracePt t="40558" x="4014788" y="4054475"/>
          <p14:tracePt t="40592" x="4002088" y="4067175"/>
          <p14:tracePt t="40608" x="3990975" y="4079875"/>
          <p14:tracePt t="40609" x="3978275" y="4105275"/>
          <p14:tracePt t="40625" x="3965575" y="4129088"/>
          <p14:tracePt t="40626" x="3952875" y="4141788"/>
          <p14:tracePt t="40642" x="3927475" y="4167188"/>
          <p14:tracePt t="40658" x="3914775" y="4179888"/>
          <p14:tracePt t="40659" x="3914775" y="4192588"/>
          <p14:tracePt t="40675" x="3890963" y="4192588"/>
          <p14:tracePt t="40691" x="3865563" y="4217988"/>
          <p14:tracePt t="40708" x="3852863" y="4230688"/>
          <p14:tracePt t="40725" x="3840163" y="4241800"/>
          <p14:tracePt t="40741" x="3827463" y="4254500"/>
          <p14:tracePt t="40758" x="3814763" y="4292600"/>
          <p14:tracePt t="40759" x="3802063" y="4305300"/>
          <p14:tracePt t="40760" x="3790950" y="4318000"/>
          <p14:tracePt t="40775" x="3778250" y="4330700"/>
          <p14:tracePt t="40776" x="3752850" y="4367213"/>
          <p14:tracePt t="40792" x="3740150" y="4392613"/>
          <p14:tracePt t="40793" x="3714750" y="4418013"/>
          <p14:tracePt t="40808" x="3702050" y="4443413"/>
          <p14:tracePt t="40809" x="3678238" y="4479925"/>
          <p14:tracePt t="40825" x="3652838" y="4505325"/>
          <p14:tracePt t="40826" x="3640138" y="4530725"/>
          <p14:tracePt t="40842" x="3614738" y="4554538"/>
          <p14:tracePt t="40843" x="3589338" y="4579938"/>
          <p14:tracePt t="40858" x="3552825" y="4605338"/>
          <p14:tracePt t="40859" x="3527425" y="4630738"/>
          <p14:tracePt t="40875" x="3514725" y="4643438"/>
          <p14:tracePt t="40875" x="3452813" y="4692650"/>
          <p14:tracePt t="40891" x="3414713" y="4705350"/>
          <p14:tracePt t="40893" x="3389313" y="4718050"/>
          <p14:tracePt t="40908" x="3340100" y="4756150"/>
          <p14:tracePt t="40909" x="3265488" y="4768850"/>
          <p14:tracePt t="40925" x="3189288" y="4792663"/>
          <p14:tracePt t="40925" x="3140075" y="4792663"/>
          <p14:tracePt t="40941" x="3065463" y="4792663"/>
          <p14:tracePt t="40943" x="3001963" y="4792663"/>
          <p14:tracePt t="40958" x="2927350" y="4805363"/>
          <p14:tracePt t="40959" x="2840038" y="4805363"/>
          <p14:tracePt t="40960" x="2776538" y="4805363"/>
          <p14:tracePt t="40975" x="2701925" y="4805363"/>
          <p14:tracePt t="40976" x="2627313" y="4805363"/>
          <p14:tracePt t="40992" x="2576513" y="4805363"/>
          <p14:tracePt t="40993" x="2527300" y="4805363"/>
          <p14:tracePt t="41008" x="2489200" y="4805363"/>
          <p14:tracePt t="41009" x="2451100" y="4805363"/>
          <p14:tracePt t="41025" x="2401888" y="4805363"/>
          <p14:tracePt t="41025" x="2363788" y="4805363"/>
          <p14:tracePt t="41041" x="2338388" y="4805363"/>
          <p14:tracePt t="41042" x="2289175" y="4805363"/>
          <p14:tracePt t="41058" x="2251075" y="4805363"/>
          <p14:tracePt t="41059" x="2201863" y="4805363"/>
          <p14:tracePt t="41075" x="2163763" y="4805363"/>
          <p14:tracePt t="41076" x="2138363" y="4805363"/>
          <p14:tracePt t="41091" x="2101850" y="4805363"/>
          <p14:tracePt t="41093" x="2063750" y="4805363"/>
          <p14:tracePt t="41108" x="2025650" y="4805363"/>
          <p14:tracePt t="41109" x="2001838" y="4805363"/>
          <p14:tracePt t="41125" x="1976438" y="4805363"/>
          <p14:tracePt t="41125" x="1963738" y="4805363"/>
          <p14:tracePt t="41141" x="1951038" y="4805363"/>
          <p14:tracePt t="41143" x="1925638" y="4805363"/>
          <p14:tracePt t="41158" x="1901825" y="4805363"/>
          <p14:tracePt t="41160" x="1889125" y="4805363"/>
          <p14:tracePt t="41178" x="1851025" y="4805363"/>
          <p14:tracePt t="41192" x="1838325" y="4805363"/>
          <p14:tracePt t="41193" x="1801813" y="4805363"/>
          <p14:tracePt t="41212" x="1789113" y="4805363"/>
          <p14:tracePt t="41214" x="1763713" y="4805363"/>
          <p14:tracePt t="41225" x="1725613" y="4792663"/>
          <p14:tracePt t="41226" x="1701800" y="4779963"/>
          <p14:tracePt t="41241" x="1663700" y="4743450"/>
          <p14:tracePt t="41243" x="1601788" y="4718050"/>
          <p14:tracePt t="41258" x="1563688" y="4679950"/>
          <p14:tracePt t="41259" x="1501775" y="4667250"/>
          <p14:tracePt t="41275" x="1450975" y="4630738"/>
          <p14:tracePt t="41275" x="1425575" y="4605338"/>
          <p14:tracePt t="41291" x="1389063" y="4579938"/>
          <p14:tracePt t="41293" x="1312863" y="4543425"/>
          <p14:tracePt t="41308" x="1300163" y="4518025"/>
          <p14:tracePt t="41309" x="1250950" y="4454525"/>
          <p14:tracePt t="41325" x="1238250" y="4430713"/>
          <p14:tracePt t="41326" x="1200150" y="4367213"/>
          <p14:tracePt t="41341" x="1189038" y="4354513"/>
          <p14:tracePt t="41342" x="1163638" y="4330700"/>
          <p14:tracePt t="41343" x="1150938" y="4279900"/>
          <p14:tracePt t="41358" x="1138238" y="4254500"/>
          <p14:tracePt t="41360" x="1100138" y="4217988"/>
          <p14:tracePt t="41375" x="1089025" y="4179888"/>
          <p14:tracePt t="41376" x="1089025" y="4129088"/>
          <p14:tracePt t="41392" x="1063625" y="4105275"/>
          <p14:tracePt t="41393" x="1050925" y="4054475"/>
          <p14:tracePt t="41408" x="1050925" y="4005263"/>
          <p14:tracePt t="41409" x="1050925" y="3941763"/>
          <p14:tracePt t="41425" x="1050925" y="3905250"/>
          <p14:tracePt t="41426" x="1050925" y="3841750"/>
          <p14:tracePt t="41441" x="1050925" y="3792538"/>
          <p14:tracePt t="41443" x="1050925" y="3741738"/>
          <p14:tracePt t="41458" x="1038225" y="3654425"/>
          <p14:tracePt t="41459" x="1038225" y="3603625"/>
          <p14:tracePt t="41475" x="1038225" y="3541713"/>
          <p14:tracePt t="41475" x="1038225" y="3516313"/>
          <p14:tracePt t="41491" x="1050925" y="3479800"/>
          <p14:tracePt t="41493" x="1050925" y="3429000"/>
          <p14:tracePt t="41508" x="1063625" y="3378200"/>
          <p14:tracePt t="41509" x="1076325" y="3341688"/>
          <p14:tracePt t="41525" x="1076325" y="3316288"/>
          <p14:tracePt t="41525" x="1112838" y="3267075"/>
          <p14:tracePt t="41541" x="1125538" y="3228975"/>
          <p14:tracePt t="41542" x="1150938" y="3190875"/>
          <p14:tracePt t="41544" x="1163638" y="3178175"/>
          <p14:tracePt t="41558" x="1189038" y="3116263"/>
          <p14:tracePt t="41560" x="1212850" y="3078163"/>
          <p14:tracePt t="41575" x="1263650" y="3028950"/>
          <p14:tracePt t="41576" x="1289050" y="3003550"/>
          <p14:tracePt t="41592" x="1300163" y="2952750"/>
          <p14:tracePt t="41593" x="1338263" y="2928938"/>
          <p14:tracePt t="41608" x="1363663" y="2903538"/>
          <p14:tracePt t="41609" x="1389063" y="2865438"/>
          <p14:tracePt t="41625" x="1425575" y="2840038"/>
          <p14:tracePt t="41625" x="1438275" y="2816225"/>
          <p14:tracePt t="41641" x="1489075" y="2765425"/>
          <p14:tracePt t="41642" x="1501775" y="2740025"/>
          <p14:tracePt t="41658" x="1550988" y="2703513"/>
          <p14:tracePt t="41659" x="1589088" y="2678113"/>
          <p14:tracePt t="41675" x="1638300" y="2640013"/>
          <p14:tracePt t="41675" x="1676400" y="2590800"/>
          <p14:tracePt t="41691" x="1714500" y="2565400"/>
          <p14:tracePt t="41692" x="1751013" y="2527300"/>
          <p14:tracePt t="41708" x="1801813" y="2503488"/>
          <p14:tracePt t="41709" x="1825625" y="2465388"/>
          <p14:tracePt t="41725" x="1863725" y="2439988"/>
          <p14:tracePt t="41725" x="1901825" y="2390775"/>
          <p14:tracePt t="41741" x="1938338" y="2378075"/>
          <p14:tracePt t="41742" x="1963738" y="2339975"/>
          <p14:tracePt t="41744" x="2001838" y="2327275"/>
          <p14:tracePt t="41758" x="2051050" y="2278063"/>
          <p14:tracePt t="41760" x="2063750" y="2252663"/>
          <p14:tracePt t="41775" x="2076450" y="2227263"/>
          <p14:tracePt t="41776" x="2114550" y="2201863"/>
          <p14:tracePt t="41792" x="2127250" y="2178050"/>
          <p14:tracePt t="41793" x="2176463" y="2127250"/>
          <p14:tracePt t="41808" x="2201863" y="2101850"/>
          <p14:tracePt t="41809" x="2227263" y="2078038"/>
          <p14:tracePt t="41825" x="2251075" y="2052638"/>
          <p14:tracePt t="41825" x="2263775" y="2001838"/>
          <p14:tracePt t="41841" x="2301875" y="1965325"/>
          <p14:tracePt t="41842" x="2327275" y="1939925"/>
          <p14:tracePt t="41858" x="2351088" y="1889125"/>
          <p14:tracePt t="41859" x="2376488" y="1876425"/>
          <p14:tracePt t="41875" x="2414588" y="1827213"/>
          <p14:tracePt t="41875" x="2427288" y="1814513"/>
          <p14:tracePt t="41891" x="2439988" y="1801813"/>
          <p14:tracePt t="41892" x="2463800" y="1789113"/>
          <p14:tracePt t="41908" x="2463800" y="1776413"/>
          <p14:tracePt t="41928" x="2501900" y="1776413"/>
          <p14:tracePt t="41946" x="2527300" y="1776413"/>
          <p14:tracePt t="41958" x="2540000" y="1765300"/>
          <p14:tracePt t="41975" x="2576513" y="1752600"/>
          <p14:tracePt t="41975" x="2589213" y="1739900"/>
          <p14:tracePt t="41992" x="2601913" y="1739900"/>
          <p14:tracePt t="41992" x="2627313" y="1727200"/>
          <p14:tracePt t="42008" x="2640013" y="1714500"/>
          <p14:tracePt t="42009" x="2663825" y="1689100"/>
          <p14:tracePt t="42025" x="2714625" y="1676400"/>
          <p14:tracePt t="42025" x="2740025" y="1652588"/>
          <p14:tracePt t="42041" x="2763838" y="1627188"/>
          <p14:tracePt t="42042" x="2814638" y="1589088"/>
          <p14:tracePt t="42058" x="2827338" y="1576388"/>
          <p14:tracePt t="42059" x="2852738" y="1576388"/>
          <p14:tracePt t="42075" x="2889250" y="1539875"/>
          <p14:tracePt t="42075" x="2901950" y="1527175"/>
          <p14:tracePt t="42091" x="2914650" y="1527175"/>
          <p14:tracePt t="42184" x="2914650" y="1514475"/>
          <p14:tracePt t="42192" x="2901950" y="1514475"/>
          <p14:tracePt t="42209" x="2889250" y="1514475"/>
          <p14:tracePt t="42225" x="2863850" y="1514475"/>
          <p14:tracePt t="42225" x="2814638" y="1501775"/>
          <p14:tracePt t="42241" x="2776538" y="1501775"/>
          <p14:tracePt t="42258" x="2740025" y="1489075"/>
          <p14:tracePt t="42259" x="2727325" y="1489075"/>
          <p14:tracePt t="42275" x="2663825" y="1476375"/>
          <p14:tracePt t="42275" x="2651125" y="1476375"/>
          <p14:tracePt t="42291" x="2627313" y="1463675"/>
          <p14:tracePt t="42292" x="2601913" y="1463675"/>
          <p14:tracePt t="42308" x="2589213" y="1450975"/>
          <p14:tracePt t="42309" x="2563813" y="1450975"/>
          <p14:tracePt t="42325" x="2540000" y="1439863"/>
          <p14:tracePt t="42325" x="2514600" y="1439863"/>
          <p14:tracePt t="42341" x="2489200" y="1427163"/>
          <p14:tracePt t="42342" x="2463800" y="1427163"/>
          <p14:tracePt t="42344" x="2427288" y="1427163"/>
          <p14:tracePt t="42358" x="2363788" y="1414463"/>
          <p14:tracePt t="42375" x="2338388" y="1401763"/>
          <p14:tracePt t="42375" x="2276475" y="1401763"/>
          <p14:tracePt t="42376" x="2201863" y="1401763"/>
          <p14:tracePt t="42391" x="2138363" y="1401763"/>
          <p14:tracePt t="42392" x="2063750" y="1401763"/>
          <p14:tracePt t="42408" x="2001838" y="1401763"/>
          <p14:tracePt t="42409" x="1951038" y="1401763"/>
          <p14:tracePt t="42425" x="1889125" y="1401763"/>
          <p14:tracePt t="42425" x="1801813" y="1401763"/>
          <p14:tracePt t="42441" x="1751013" y="1401763"/>
          <p14:tracePt t="42442" x="1714500" y="1401763"/>
          <p14:tracePt t="42458" x="1676400" y="1401763"/>
          <p14:tracePt t="42459" x="1651000" y="1401763"/>
          <p14:tracePt t="42475" x="1612900" y="1389063"/>
          <p14:tracePt t="42475" x="1589088" y="1389063"/>
          <p14:tracePt t="42491" x="1550988" y="1389063"/>
          <p14:tracePt t="42508" x="1525588" y="1363663"/>
          <p14:tracePt t="42509" x="1512888" y="1363663"/>
          <p14:tracePt t="42525" x="1501775" y="1363663"/>
          <p14:tracePt t="42541" x="1476375" y="1350963"/>
          <p14:tracePt t="42568" x="1463675" y="1350963"/>
          <p14:tracePt t="42600" x="1450975" y="1350963"/>
          <p14:tracePt t="42608" x="1425575" y="1339850"/>
          <p14:tracePt t="42664" x="1401763" y="1339850"/>
          <p14:tracePt t="42680" x="1389063" y="1339850"/>
          <p14:tracePt t="42696" x="1376363" y="1327150"/>
          <p14:tracePt t="42728" x="1363663" y="1327150"/>
          <p14:tracePt t="42864" x="1350963" y="1327150"/>
          <p14:tracePt t="42888" x="1338263" y="1327150"/>
          <p14:tracePt t="42912" x="1325563" y="1327150"/>
          <p14:tracePt t="42928" x="1312863" y="1327150"/>
          <p14:tracePt t="42944" x="1289050" y="1314450"/>
          <p14:tracePt t="42960" x="1276350" y="1314450"/>
          <p14:tracePt t="42976" x="1263650" y="1314450"/>
          <p14:tracePt t="42991" x="1250950" y="1314450"/>
          <p14:tracePt t="42992" x="1238250" y="1314450"/>
          <p14:tracePt t="43008" x="1212850" y="1301750"/>
          <p14:tracePt t="43009" x="1200150" y="1301750"/>
          <p14:tracePt t="43025" x="1176338" y="1301750"/>
          <p14:tracePt t="43025" x="1150938" y="1301750"/>
          <p14:tracePt t="43041" x="1125538" y="1301750"/>
          <p14:tracePt t="43042" x="1112838" y="1301750"/>
          <p14:tracePt t="43058" x="1089025" y="1301750"/>
          <p14:tracePt t="43059" x="1076325" y="1301750"/>
          <p14:tracePt t="43075" x="1063625" y="1301750"/>
          <p14:tracePt t="43091" x="1038225" y="1301750"/>
          <p14:tracePt t="43092" x="1025525" y="1301750"/>
          <p14:tracePt t="43120" x="1012825" y="1301750"/>
          <p14:tracePt t="43136" x="1000125" y="1301750"/>
          <p14:tracePt t="43160" x="987425" y="1301750"/>
          <p14:tracePt t="43179" x="976313" y="1289050"/>
          <p14:tracePt t="43192" x="963613" y="1289050"/>
          <p14:tracePt t="43288" x="950913" y="1289050"/>
          <p14:tracePt t="43360" x="925513" y="1289050"/>
          <p14:tracePt t="43400" x="912813" y="1276350"/>
          <p14:tracePt t="43456" x="900113" y="1276350"/>
          <p14:tracePt t="44280" x="887413" y="1276350"/>
          <p14:tracePt t="44304" x="887413" y="1263650"/>
          <p14:tracePt t="44328" x="887413" y="1250950"/>
          <p14:tracePt t="44688" x="876300" y="1250950"/>
          <p14:tracePt t="48496" x="876300" y="1263650"/>
          <p14:tracePt t="48544" x="876300" y="1276350"/>
          <p14:tracePt t="48567" x="876300" y="1289050"/>
          <p14:tracePt t="48592" x="887413" y="1289050"/>
          <p14:tracePt t="48656" x="887413" y="1301750"/>
          <p14:tracePt t="48674" x="887413" y="1314450"/>
          <p14:tracePt t="48752" x="887413" y="1327150"/>
          <p14:tracePt t="49432" x="887413" y="1339850"/>
          <p14:tracePt t="49441" x="900113" y="1363663"/>
          <p14:tracePt t="49457" x="912813" y="1376363"/>
          <p14:tracePt t="49458" x="938213" y="1401763"/>
          <p14:tracePt t="49474" x="950913" y="1414463"/>
          <p14:tracePt t="49474" x="987425" y="1450975"/>
          <p14:tracePt t="49491" x="987425" y="1463675"/>
          <p14:tracePt t="49491" x="1012825" y="1476375"/>
          <p14:tracePt t="49507" x="1012825" y="1489075"/>
          <p14:tracePt t="49508" x="1038225" y="1514475"/>
          <p14:tracePt t="49524" x="1038225" y="1527175"/>
          <p14:tracePt t="49524" x="1063625" y="1552575"/>
          <p14:tracePt t="49541" x="1089025" y="1563688"/>
          <p14:tracePt t="49557" x="1100138" y="1576388"/>
          <p14:tracePt t="49574" x="1112838" y="1589088"/>
          <p14:tracePt t="49599" x="1112838" y="1601788"/>
          <p14:tracePt t="49608" x="1112838" y="1614488"/>
          <p14:tracePt t="49624" x="1125538" y="1627188"/>
          <p14:tracePt t="49641" x="1138238" y="1639888"/>
          <p14:tracePt t="49657" x="1138238" y="1663700"/>
          <p14:tracePt t="49674" x="1138238" y="1689100"/>
          <p14:tracePt t="49691" x="1138238" y="1701800"/>
          <p14:tracePt t="49720" x="1138238" y="1727200"/>
          <p14:tracePt t="49768" x="1138238" y="1739900"/>
          <p14:tracePt t="49800" x="1138238" y="1765300"/>
          <p14:tracePt t="49824" x="1138238" y="1776413"/>
          <p14:tracePt t="49840" x="1150938" y="1801813"/>
          <p14:tracePt t="49857" x="1150938" y="1827213"/>
          <p14:tracePt t="49858" x="1176338" y="1839913"/>
          <p14:tracePt t="49874" x="1176338" y="1852613"/>
          <p14:tracePt t="49874" x="1200150" y="1865313"/>
          <p14:tracePt t="49891" x="1212850" y="1901825"/>
          <p14:tracePt t="49891" x="1225550" y="1914525"/>
          <p14:tracePt t="49908" x="1250950" y="1914525"/>
          <p14:tracePt t="49908" x="1300163" y="1952625"/>
          <p14:tracePt t="49924" x="1338263" y="1978025"/>
          <p14:tracePt t="49925" x="1389063" y="2001838"/>
          <p14:tracePt t="49941" x="1425575" y="2027238"/>
          <p14:tracePt t="49941" x="1476375" y="2065338"/>
          <p14:tracePt t="49943" x="1550988" y="2065338"/>
          <p14:tracePt t="49957" x="1601788" y="2078038"/>
          <p14:tracePt t="49959" x="1638300" y="2078038"/>
          <p14:tracePt t="49974" x="1676400" y="2101850"/>
          <p14:tracePt t="49976" x="1725613" y="2114550"/>
          <p14:tracePt t="49991" x="1751013" y="2127250"/>
          <p14:tracePt t="49992" x="1801813" y="2127250"/>
          <p14:tracePt t="50008" x="1838325" y="2127250"/>
          <p14:tracePt t="50009" x="1851025" y="2127250"/>
          <p14:tracePt t="50024" x="1901825" y="2127250"/>
          <p14:tracePt t="50024" x="1925638" y="2127250"/>
          <p14:tracePt t="50041" x="1951038" y="2152650"/>
          <p14:tracePt t="50041" x="1989138" y="2152650"/>
          <p14:tracePt t="50057" x="2014538" y="2152650"/>
          <p14:tracePt t="50059" x="2051050" y="2165350"/>
          <p14:tracePt t="50074" x="2076450" y="2165350"/>
          <p14:tracePt t="50091" x="2127250" y="2178050"/>
          <p14:tracePt t="50091" x="2176463" y="2178050"/>
          <p14:tracePt t="50107" x="2238375" y="2178050"/>
          <p14:tracePt t="50108" x="2289175" y="2178050"/>
          <p14:tracePt t="50124" x="2363788" y="2201863"/>
          <p14:tracePt t="50124" x="2427288" y="2201863"/>
          <p14:tracePt t="50141" x="2501900" y="2214563"/>
          <p14:tracePt t="50141" x="2551113" y="2214563"/>
          <p14:tracePt t="50157" x="2601913" y="2214563"/>
          <p14:tracePt t="50158" x="2676525" y="2214563"/>
          <p14:tracePt t="50175" x="2889250" y="2214563"/>
          <p14:tracePt t="50191" x="2963863" y="2214563"/>
          <p14:tracePt t="50192" x="3027363" y="2214563"/>
          <p14:tracePt t="50211" x="3089275" y="2214563"/>
          <p14:tracePt t="50212" x="3165475" y="2214563"/>
          <p14:tracePt t="50224" x="3214688" y="2214563"/>
          <p14:tracePt t="50224" x="3302000" y="2214563"/>
          <p14:tracePt t="50240" x="3352800" y="2214563"/>
          <p14:tracePt t="50241" x="3427413" y="2214563"/>
          <p14:tracePt t="50257" x="3478213" y="2214563"/>
          <p14:tracePt t="50258" x="3527425" y="2214563"/>
          <p14:tracePt t="50274" x="3578225" y="2214563"/>
          <p14:tracePt t="50274" x="3614738" y="2214563"/>
          <p14:tracePt t="50291" x="3678238" y="2214563"/>
          <p14:tracePt t="50291" x="3727450" y="2214563"/>
          <p14:tracePt t="50307" x="3778250" y="2214563"/>
          <p14:tracePt t="50308" x="3827463" y="2214563"/>
          <p14:tracePt t="50324" x="3902075" y="2227263"/>
          <p14:tracePt t="50324" x="3940175" y="2227263"/>
          <p14:tracePt t="50340" x="3965575" y="2227263"/>
          <p14:tracePt t="50341" x="4014788" y="2227263"/>
          <p14:tracePt t="50357" x="4052888" y="2227263"/>
          <p14:tracePt t="50358" x="4090988" y="2227263"/>
          <p14:tracePt t="50359" x="4114800" y="2227263"/>
          <p14:tracePt t="50374" x="4152900" y="2227263"/>
          <p14:tracePt t="50375" x="4203700" y="2227263"/>
          <p14:tracePt t="50390" x="4240213" y="2227263"/>
          <p14:tracePt t="50391" x="4303713" y="2227263"/>
          <p14:tracePt t="50407" x="4365625" y="2214563"/>
          <p14:tracePt t="50409" x="4416425" y="2201863"/>
          <p14:tracePt t="50424" x="4491038" y="2201863"/>
          <p14:tracePt t="50424" x="4527550" y="2201863"/>
          <p14:tracePt t="50440" x="4578350" y="2201863"/>
          <p14:tracePt t="50441" x="4665663" y="2201863"/>
          <p14:tracePt t="50457" x="4716463" y="2190750"/>
          <p14:tracePt t="50458" x="4752975" y="2190750"/>
          <p14:tracePt t="50474" x="4803775" y="2165350"/>
          <p14:tracePt t="50475" x="4852988" y="2165350"/>
          <p14:tracePt t="50490" x="4916488" y="2165350"/>
          <p14:tracePt t="50491" x="4965700" y="2152650"/>
          <p14:tracePt t="50507" x="5016500" y="2139950"/>
          <p14:tracePt t="50508" x="5065713" y="2139950"/>
          <p14:tracePt t="50524" x="5141913" y="2127250"/>
          <p14:tracePt t="50524" x="5178425" y="2127250"/>
          <p14:tracePt t="50540" x="5216525" y="2114550"/>
          <p14:tracePt t="50541" x="5291138" y="2114550"/>
          <p14:tracePt t="50557" x="5329238" y="2101850"/>
          <p14:tracePt t="50558" x="5403850" y="2101850"/>
          <p14:tracePt t="50559" x="5441950" y="2089150"/>
          <p14:tracePt t="50574" x="5491163" y="2078038"/>
          <p14:tracePt t="50575" x="5554663" y="2078038"/>
          <p14:tracePt t="50590" x="5616575" y="2078038"/>
          <p14:tracePt t="50592" x="5691188" y="2078038"/>
          <p14:tracePt t="50607" x="5778500" y="2052638"/>
          <p14:tracePt t="50609" x="5854700" y="2039938"/>
          <p14:tracePt t="50624" x="5916613" y="2039938"/>
          <p14:tracePt t="50624" x="6003925" y="2027238"/>
          <p14:tracePt t="50640" x="6091238" y="2027238"/>
          <p14:tracePt t="50642" x="6167438" y="2027238"/>
          <p14:tracePt t="50657" x="6229350" y="2027238"/>
          <p14:tracePt t="50659" x="6329363" y="2027238"/>
          <p14:tracePt t="50674" x="6403975" y="2027238"/>
          <p14:tracePt t="50674" x="6503988" y="2027238"/>
          <p14:tracePt t="50691" x="6592888" y="2027238"/>
          <p14:tracePt t="50692" x="6716713" y="2027238"/>
          <p14:tracePt t="50707" x="6792913" y="2027238"/>
          <p14:tracePt t="50709" x="6905625" y="2027238"/>
          <p14:tracePt t="50724" x="6992938" y="2027238"/>
          <p14:tracePt t="50725" x="7129463" y="2039938"/>
          <p14:tracePt t="50740" x="7242175" y="2065338"/>
          <p14:tracePt t="50741" x="7367588" y="2089150"/>
          <p14:tracePt t="50743" x="7505700" y="2114550"/>
          <p14:tracePt t="50757" x="7667625" y="2152650"/>
          <p14:tracePt t="50759" x="7793038" y="2201863"/>
          <p14:tracePt t="50774" x="7880350" y="2227263"/>
          <p14:tracePt t="50776" x="7980363" y="2265363"/>
          <p14:tracePt t="50790" x="8054975" y="2278063"/>
          <p14:tracePt t="50792" x="8167688" y="2327275"/>
          <p14:tracePt t="50807" x="8243888" y="2352675"/>
          <p14:tracePt t="50809" x="8318500" y="2390775"/>
          <p14:tracePt t="50824" x="8393113" y="2414588"/>
          <p14:tracePt t="50824" x="8431213" y="2452688"/>
          <p14:tracePt t="50840" x="8493125" y="2465388"/>
          <p14:tracePt t="50841" x="8556625" y="2516188"/>
          <p14:tracePt t="50857" x="8569325" y="2527300"/>
          <p14:tracePt t="50858" x="8593138" y="2552700"/>
          <p14:tracePt t="50874" x="8605838" y="2565400"/>
          <p14:tracePt t="50874" x="8631238" y="2590800"/>
          <p14:tracePt t="50890" x="8643938" y="2616200"/>
          <p14:tracePt t="50891" x="8656638" y="2640013"/>
          <p14:tracePt t="50907" x="8669338" y="2652713"/>
          <p14:tracePt t="50908" x="8669338" y="2716213"/>
          <p14:tracePt t="50924" x="8693150" y="2740025"/>
          <p14:tracePt t="50924" x="8705850" y="2803525"/>
          <p14:tracePt t="50940" x="8718550" y="2840038"/>
          <p14:tracePt t="50941" x="8743950" y="2916238"/>
          <p14:tracePt t="50958" x="8743950" y="2978150"/>
          <p14:tracePt t="50959" x="8769350" y="3141663"/>
          <p14:tracePt t="50974" x="8769350" y="3203575"/>
          <p14:tracePt t="50975" x="8769350" y="3278188"/>
          <p14:tracePt t="50990" x="8793163" y="3354388"/>
          <p14:tracePt t="50991" x="8793163" y="3416300"/>
          <p14:tracePt t="51007" x="8793163" y="3503613"/>
          <p14:tracePt t="51008" x="8793163" y="3590925"/>
          <p14:tracePt t="51024" x="8793163" y="3679825"/>
          <p14:tracePt t="51024" x="8793163" y="3767138"/>
          <p14:tracePt t="51040" x="8793163" y="3829050"/>
          <p14:tracePt t="51041" x="8793163" y="3916363"/>
          <p14:tracePt t="51057" x="8793163" y="4005263"/>
          <p14:tracePt t="51059" x="8780463" y="4079875"/>
          <p14:tracePt t="51074" x="8780463" y="4167188"/>
          <p14:tracePt t="51075" x="8780463" y="4254500"/>
          <p14:tracePt t="51090" x="8780463" y="4318000"/>
          <p14:tracePt t="51092" x="8780463" y="4367213"/>
          <p14:tracePt t="51107" x="8769350" y="4467225"/>
          <p14:tracePt t="51108" x="8756650" y="4518025"/>
          <p14:tracePt t="51124" x="8756650" y="4567238"/>
          <p14:tracePt t="51124" x="8743950" y="4643438"/>
          <p14:tracePt t="51140" x="8743950" y="4679950"/>
          <p14:tracePt t="51142" x="8743950" y="4705350"/>
          <p14:tracePt t="51157" x="8743950" y="4743450"/>
          <p14:tracePt t="51159" x="8743950" y="4792663"/>
          <p14:tracePt t="51174" x="8731250" y="4805363"/>
          <p14:tracePt t="51174" x="8731250" y="4830763"/>
          <p14:tracePt t="51191" x="8718550" y="4856163"/>
          <p14:tracePt t="51192" x="8718550" y="4918075"/>
          <p14:tracePt t="51211" x="8705850" y="4943475"/>
          <p14:tracePt t="51212" x="8693150" y="4956175"/>
          <p14:tracePt t="51224" x="8693150" y="4968875"/>
          <p14:tracePt t="51224" x="8680450" y="4981575"/>
          <p14:tracePt t="51240" x="8656638" y="5005388"/>
          <p14:tracePt t="51241" x="8643938" y="5018088"/>
          <p14:tracePt t="51257" x="8618538" y="5043488"/>
          <p14:tracePt t="51258" x="8569325" y="5068888"/>
          <p14:tracePt t="51274" x="8531225" y="5092700"/>
          <p14:tracePt t="51274" x="8493125" y="5118100"/>
          <p14:tracePt t="51290" x="8431213" y="5156200"/>
          <p14:tracePt t="51291" x="8393113" y="5194300"/>
          <p14:tracePt t="51307" x="8331200" y="5243513"/>
          <p14:tracePt t="51308" x="8267700" y="5281613"/>
          <p14:tracePt t="51324" x="8231188" y="5305425"/>
          <p14:tracePt t="51324" x="8143875" y="5356225"/>
          <p14:tracePt t="51340" x="8067675" y="5381625"/>
          <p14:tracePt t="51341" x="8018463" y="5418138"/>
          <p14:tracePt t="51343" x="7943850" y="5430838"/>
          <p14:tracePt t="51357" x="7831138" y="5481638"/>
          <p14:tracePt t="51359" x="7742238" y="5494338"/>
          <p14:tracePt t="51374" x="7642225" y="5518150"/>
          <p14:tracePt t="51375" x="7531100" y="5543550"/>
          <p14:tracePt t="51390" x="7442200" y="5543550"/>
          <p14:tracePt t="51392" x="7318375" y="5543550"/>
          <p14:tracePt t="51407" x="7192963" y="5556250"/>
          <p14:tracePt t="51424" x="7067550" y="5556250"/>
          <p14:tracePt t="51424" x="6880225" y="5581650"/>
          <p14:tracePt t="51440" x="6780213" y="5581650"/>
          <p14:tracePt t="51441" x="6729413" y="5607050"/>
          <p14:tracePt t="51457" x="6680200" y="5607050"/>
          <p14:tracePt t="51458" x="6580188" y="5607050"/>
          <p14:tracePt t="51474" x="6492875" y="5619750"/>
          <p14:tracePt t="51474" x="6403975" y="5630863"/>
          <p14:tracePt t="51490" x="6291263" y="5668963"/>
          <p14:tracePt t="51491" x="6167438" y="5681663"/>
          <p14:tracePt t="51507" x="6078538" y="5694363"/>
          <p14:tracePt t="51508" x="5991225" y="5707063"/>
          <p14:tracePt t="51524" x="5903913" y="5732463"/>
          <p14:tracePt t="51524" x="5803900" y="5743575"/>
          <p14:tracePt t="51540" x="5716588" y="5756275"/>
          <p14:tracePt t="51541" x="5654675" y="5768975"/>
          <p14:tracePt t="51543" x="5565775" y="5768975"/>
          <p14:tracePt t="51557" x="5478463" y="5768975"/>
          <p14:tracePt t="51574" x="5403850" y="5768975"/>
          <p14:tracePt t="51575" x="5191125" y="5768975"/>
          <p14:tracePt t="51590" x="5053013" y="5768975"/>
          <p14:tracePt t="51591" x="4953000" y="5768975"/>
          <p14:tracePt t="51607" x="4829175" y="5768975"/>
          <p14:tracePt t="51609" x="4752975" y="5768975"/>
          <p14:tracePt t="51624" x="4640263" y="5768975"/>
          <p14:tracePt t="51624" x="4540250" y="5768975"/>
          <p14:tracePt t="51640" x="4440238" y="5768975"/>
          <p14:tracePt t="51642" x="4365625" y="5768975"/>
          <p14:tracePt t="51657" x="4265613" y="5768975"/>
          <p14:tracePt t="51657" x="4178300" y="5768975"/>
          <p14:tracePt t="51674" x="4078288" y="5768975"/>
          <p14:tracePt t="51675" x="3978275" y="5768975"/>
          <p14:tracePt t="51690" x="3852863" y="5768975"/>
          <p14:tracePt t="51692" x="3752850" y="5768975"/>
          <p14:tracePt t="51707" x="3665538" y="5768975"/>
          <p14:tracePt t="51708" x="3602038" y="5768975"/>
          <p14:tracePt t="51724" x="3478213" y="5768975"/>
          <p14:tracePt t="51725" x="3452813" y="5768975"/>
          <p14:tracePt t="51740" x="3389313" y="5768975"/>
          <p14:tracePt t="51741" x="3314700" y="5768975"/>
          <p14:tracePt t="51757" x="3265488" y="5768975"/>
          <p14:tracePt t="51758" x="3140075" y="5768975"/>
          <p14:tracePt t="51774" x="3052763" y="5743575"/>
          <p14:tracePt t="51774" x="2927350" y="5694363"/>
          <p14:tracePt t="51776" x="2827338" y="5668963"/>
          <p14:tracePt t="51790" x="2740025" y="5643563"/>
          <p14:tracePt t="51792" x="2640013" y="5607050"/>
          <p14:tracePt t="51807" x="2563813" y="5594350"/>
          <p14:tracePt t="51808" x="2527300" y="5568950"/>
          <p14:tracePt t="51824" x="2414588" y="5530850"/>
          <p14:tracePt t="51824" x="2376488" y="5518150"/>
          <p14:tracePt t="51840" x="2301875" y="5481638"/>
          <p14:tracePt t="51842" x="2263775" y="5468938"/>
          <p14:tracePt t="51857" x="2201863" y="5456238"/>
          <p14:tracePt t="51858" x="2163763" y="5418138"/>
          <p14:tracePt t="51874" x="2089150" y="5394325"/>
          <p14:tracePt t="51874" x="2014538" y="5356225"/>
          <p14:tracePt t="51890" x="1951038" y="5330825"/>
          <p14:tracePt t="51892" x="1876425" y="5294313"/>
          <p14:tracePt t="51907" x="1751013" y="5243513"/>
          <p14:tracePt t="51908" x="1676400" y="5218113"/>
          <p14:tracePt t="51924" x="1538288" y="5143500"/>
          <p14:tracePt t="51925" x="1425575" y="5081588"/>
          <p14:tracePt t="51940" x="1350963" y="5018088"/>
          <p14:tracePt t="51941" x="1225550" y="4956175"/>
          <p14:tracePt t="51943" x="1150938" y="4930775"/>
          <p14:tracePt t="51957" x="1025525" y="4843463"/>
          <p14:tracePt t="51959" x="950913" y="4768850"/>
          <p14:tracePt t="51974" x="887413" y="4718050"/>
          <p14:tracePt t="51975" x="800100" y="4630738"/>
          <p14:tracePt t="51990" x="725488" y="4554538"/>
          <p14:tracePt t="51991" x="700088" y="4492625"/>
          <p14:tracePt t="52007" x="638175" y="4418013"/>
          <p14:tracePt t="52009" x="574675" y="4341813"/>
          <p14:tracePt t="52024" x="550863" y="4254500"/>
          <p14:tracePt t="52024" x="487363" y="4179888"/>
          <p14:tracePt t="52040" x="450850" y="4105275"/>
          <p14:tracePt t="52041" x="400050" y="4005263"/>
          <p14:tracePt t="52057" x="350838" y="3941763"/>
          <p14:tracePt t="52058" x="312738" y="3879850"/>
          <p14:tracePt t="52074" x="287338" y="3841750"/>
          <p14:tracePt t="52074" x="287338" y="3803650"/>
          <p14:tracePt t="52090" x="250825" y="3741738"/>
          <p14:tracePt t="52091" x="187325" y="3654425"/>
          <p14:tracePt t="52107" x="187325" y="3629025"/>
          <p14:tracePt t="52108" x="161925" y="3554413"/>
          <p14:tracePt t="52124" x="138113" y="3503613"/>
          <p14:tracePt t="52124" x="125413" y="3467100"/>
          <p14:tracePt t="52140" x="112713" y="3416300"/>
          <p14:tracePt t="52141" x="87313" y="3354388"/>
          <p14:tracePt t="52157" x="87313" y="3316288"/>
          <p14:tracePt t="52174" x="87313" y="3267075"/>
          <p14:tracePt t="52174" x="87313" y="3216275"/>
          <p14:tracePt t="52193" x="87313" y="3090863"/>
          <p14:tracePt t="52211" x="87313" y="3054350"/>
          <p14:tracePt t="52211" x="87313" y="3016250"/>
          <p14:tracePt t="52224" x="87313" y="2965450"/>
          <p14:tracePt t="52224" x="100013" y="2941638"/>
          <p14:tracePt t="52240" x="150813" y="2878138"/>
          <p14:tracePt t="52241" x="174625" y="2852738"/>
          <p14:tracePt t="52257" x="238125" y="2803525"/>
          <p14:tracePt t="52257" x="300038" y="2765425"/>
          <p14:tracePt t="52274" x="374650" y="2716213"/>
          <p14:tracePt t="52274" x="450850" y="2665413"/>
          <p14:tracePt t="52290" x="512763" y="2627313"/>
          <p14:tracePt t="52291" x="600075" y="2590800"/>
          <p14:tracePt t="52307" x="674688" y="2540000"/>
          <p14:tracePt t="52308" x="738188" y="2503488"/>
          <p14:tracePt t="52324" x="812800" y="2478088"/>
          <p14:tracePt t="52324" x="887413" y="2427288"/>
          <p14:tracePt t="52340" x="950913" y="2403475"/>
          <p14:tracePt t="52341" x="1025525" y="2365375"/>
          <p14:tracePt t="52357" x="1100138" y="2339975"/>
          <p14:tracePt t="52358" x="1163638" y="2303463"/>
          <p14:tracePt t="52359" x="1212850" y="2278063"/>
          <p14:tracePt t="52374" x="1289050" y="2239963"/>
          <p14:tracePt t="52376" x="1363663" y="2214563"/>
          <p14:tracePt t="52390" x="1438275" y="2178050"/>
          <p14:tracePt t="52392" x="1538288" y="2165350"/>
          <p14:tracePt t="52407" x="1625600" y="2127250"/>
          <p14:tracePt t="52408" x="1738313" y="2101850"/>
          <p14:tracePt t="52424" x="1889125" y="2065338"/>
          <p14:tracePt t="52424" x="2025650" y="2052638"/>
          <p14:tracePt t="52440" x="2189163" y="2014538"/>
          <p14:tracePt t="52441" x="2351088" y="1989138"/>
          <p14:tracePt t="52457" x="2540000" y="1965325"/>
          <p14:tracePt t="52458" x="2727325" y="1952625"/>
          <p14:tracePt t="52474" x="2940050" y="1914525"/>
          <p14:tracePt t="52475" x="3176588" y="1876425"/>
          <p14:tracePt t="52490" x="3427413" y="1865313"/>
          <p14:tracePt t="52491" x="3652838" y="1827213"/>
          <p14:tracePt t="52507" x="3902075" y="1827213"/>
          <p14:tracePt t="52524" x="4178300" y="1827213"/>
          <p14:tracePt t="52524" x="4740275" y="1827213"/>
          <p14:tracePt t="52540" x="4991100" y="1827213"/>
          <p14:tracePt t="52541" x="5203825" y="1827213"/>
          <p14:tracePt t="52557" x="5416550" y="1827213"/>
          <p14:tracePt t="52558" x="5729288" y="1827213"/>
          <p14:tracePt t="52559" x="5916613" y="1827213"/>
          <p14:tracePt t="52574" x="6154738" y="1865313"/>
          <p14:tracePt t="52575" x="6416675" y="1901825"/>
          <p14:tracePt t="52591" x="6842125" y="2014538"/>
          <p14:tracePt t="52592" x="7005638" y="2052638"/>
          <p14:tracePt t="52607" x="7280275" y="2101850"/>
          <p14:tracePt t="52608" x="7493000" y="2178050"/>
          <p14:tracePt t="52623" x="7731125" y="2227263"/>
          <p14:tracePt t="52625" x="7980363" y="2290763"/>
          <p14:tracePt t="52640" x="8156575" y="2352675"/>
          <p14:tracePt t="52641" x="8380413" y="2439988"/>
          <p14:tracePt t="52657" x="8593138" y="2527300"/>
          <p14:tracePt t="52658" x="8756650" y="2552700"/>
          <p14:tracePt t="52673" x="8931275" y="2627313"/>
          <p14:tracePt t="53074" x="9031288" y="5330825"/>
          <p14:tracePt t="53090" x="8969375" y="5356225"/>
          <p14:tracePt t="53091" x="8893175" y="5381625"/>
          <p14:tracePt t="53107" x="8805863" y="5407025"/>
          <p14:tracePt t="53108" x="8731250" y="5430838"/>
          <p14:tracePt t="53123" x="8643938" y="5456238"/>
          <p14:tracePt t="53124" x="8569325" y="5481638"/>
          <p14:tracePt t="53140" x="8505825" y="5481638"/>
          <p14:tracePt t="53141" x="8456613" y="5494338"/>
          <p14:tracePt t="53157" x="8367713" y="5507038"/>
          <p14:tracePt t="53157" x="8318500" y="5518150"/>
          <p14:tracePt t="53160" x="8256588" y="5518150"/>
          <p14:tracePt t="53174" x="8180388" y="5543550"/>
          <p14:tracePt t="53175" x="8131175" y="5568950"/>
          <p14:tracePt t="53194" x="8054975" y="5568950"/>
          <p14:tracePt t="53196" x="7954963" y="5581650"/>
          <p14:tracePt t="53207" x="7880350" y="5594350"/>
          <p14:tracePt t="53208" x="7831138" y="5594350"/>
          <p14:tracePt t="53223" x="7793038" y="5607050"/>
          <p14:tracePt t="53224" x="7718425" y="5607050"/>
          <p14:tracePt t="53240" x="7680325" y="5630863"/>
          <p14:tracePt t="53241" x="7618413" y="5630863"/>
          <p14:tracePt t="53257" x="7554913" y="5630863"/>
          <p14:tracePt t="53257" x="7518400" y="5643563"/>
          <p14:tracePt t="53274" x="7454900" y="5643563"/>
          <p14:tracePt t="53290" x="7405688" y="5656263"/>
          <p14:tracePt t="53291" x="7329488" y="5681663"/>
          <p14:tracePt t="53307" x="7292975" y="5681663"/>
          <p14:tracePt t="53308" x="7242175" y="5694363"/>
          <p14:tracePt t="53323" x="7192963" y="5694363"/>
          <p14:tracePt t="53324" x="7154863" y="5694363"/>
          <p14:tracePt t="53340" x="7118350" y="5694363"/>
          <p14:tracePt t="53341" x="7092950" y="5707063"/>
          <p14:tracePt t="53357" x="7067550" y="5707063"/>
          <p14:tracePt t="53357" x="7042150" y="5707063"/>
          <p14:tracePt t="53359" x="7016750" y="5707063"/>
          <p14:tracePt t="53373" x="6992938" y="5732463"/>
          <p14:tracePt t="53375" x="6954838" y="5732463"/>
          <p14:tracePt t="53390" x="6916738" y="5732463"/>
          <p14:tracePt t="53391" x="6905625" y="5732463"/>
          <p14:tracePt t="53407" x="6867525" y="5743575"/>
          <p14:tracePt t="53408" x="6829425" y="5743575"/>
          <p14:tracePt t="53423" x="6780213" y="5756275"/>
          <p14:tracePt t="53424" x="6754813" y="5756275"/>
          <p14:tracePt t="53440" x="6716713" y="5781675"/>
          <p14:tracePt t="53441" x="6704013" y="5781675"/>
          <p14:tracePt t="53457" x="6692900" y="5781675"/>
          <p14:tracePt t="53474" x="6680200" y="5781675"/>
          <p14:tracePt t="53474" x="6667500" y="5781675"/>
          <p14:tracePt t="53512" x="6654800" y="5781675"/>
          <p14:tracePt t="53535" x="6642100" y="5781675"/>
          <p14:tracePt t="53543" x="6642100" y="5794375"/>
          <p14:tracePt t="53583" x="6616700" y="5794375"/>
          <p14:tracePt t="53623" x="6604000" y="5794375"/>
          <p14:tracePt t="53663" x="6592888" y="5807075"/>
          <p14:tracePt t="53687" x="6592888" y="5819775"/>
          <p14:tracePt t="53711" x="6580188" y="5819775"/>
          <p14:tracePt t="54119" x="6567488" y="5832475"/>
          <p14:tracePt t="54327" x="6554788" y="5832475"/>
          <p14:tracePt t="54343" x="6554788" y="5819775"/>
          <p14:tracePt t="54375" x="6554788" y="5794375"/>
          <p14:tracePt t="54407" x="6554788" y="5781675"/>
          <p14:tracePt t="54431" x="6542088" y="5756275"/>
          <p14:tracePt t="54440" x="6529388" y="5743575"/>
          <p14:tracePt t="54457" x="6529388" y="5732463"/>
          <p14:tracePt t="54473" x="6516688" y="5694363"/>
          <p14:tracePt t="54490" x="6516688" y="5656263"/>
          <p14:tracePt t="54491" x="6503988" y="5630863"/>
          <p14:tracePt t="54507" x="6503988" y="5619750"/>
          <p14:tracePt t="54507" x="6503988" y="5581650"/>
          <p14:tracePt t="54523" x="6492875" y="5518150"/>
          <p14:tracePt t="54524" x="6480175" y="5468938"/>
          <p14:tracePt t="54540" x="6454775" y="5430838"/>
          <p14:tracePt t="54541" x="6416675" y="5381625"/>
          <p14:tracePt t="54557" x="6416675" y="5343525"/>
          <p14:tracePt t="54558" x="6380163" y="5281613"/>
          <p14:tracePt t="54559" x="6354763" y="5243513"/>
          <p14:tracePt t="54573" x="6316663" y="5194300"/>
          <p14:tracePt t="54575" x="6303963" y="5168900"/>
          <p14:tracePt t="54590" x="6267450" y="5105400"/>
          <p14:tracePt t="54591" x="6254750" y="5081588"/>
          <p14:tracePt t="54607" x="6216650" y="5043488"/>
          <p14:tracePt t="54608" x="6180138" y="4981575"/>
          <p14:tracePt t="54623" x="6142038" y="4918075"/>
          <p14:tracePt t="54624" x="6129338" y="4879975"/>
          <p14:tracePt t="54640" x="6091238" y="4830763"/>
          <p14:tracePt t="54641" x="6067425" y="4779963"/>
          <p14:tracePt t="54657" x="6016625" y="4705350"/>
          <p14:tracePt t="54657" x="6003925" y="4656138"/>
          <p14:tracePt t="54673" x="5978525" y="4618038"/>
          <p14:tracePt t="54675" x="5954713" y="4567238"/>
          <p14:tracePt t="54690" x="5916613" y="4492625"/>
          <p14:tracePt t="54691" x="5903913" y="4454525"/>
          <p14:tracePt t="54707" x="5867400" y="4392613"/>
          <p14:tracePt t="54707" x="5842000" y="4330700"/>
          <p14:tracePt t="54723" x="5842000" y="4279900"/>
          <p14:tracePt t="54724" x="5803900" y="4230688"/>
          <p14:tracePt t="54740" x="5791200" y="4179888"/>
          <p14:tracePt t="54741" x="5778500" y="4129088"/>
          <p14:tracePt t="54757" x="5754688" y="4067175"/>
          <p14:tracePt t="54758" x="5741988" y="4017963"/>
          <p14:tracePt t="54773" x="5716588" y="3954463"/>
          <p14:tracePt t="54775" x="5703888" y="3841750"/>
          <p14:tracePt t="54790" x="5691188" y="3779838"/>
          <p14:tracePt t="54791" x="5691188" y="3716338"/>
          <p14:tracePt t="54807" x="5665788" y="3654425"/>
          <p14:tracePt t="54808" x="5616575" y="3529013"/>
          <p14:tracePt t="54823" x="5616575" y="3454400"/>
          <p14:tracePt t="54824" x="5603875" y="3378200"/>
          <p14:tracePt t="54840" x="5565775" y="3278188"/>
          <p14:tracePt t="54841" x="5565775" y="3165475"/>
          <p14:tracePt t="54857" x="5565775" y="3065463"/>
          <p14:tracePt t="54857" x="5565775" y="3003550"/>
          <p14:tracePt t="54873" x="5565775" y="2890838"/>
          <p14:tracePt t="54874" x="5565775" y="2816225"/>
          <p14:tracePt t="54890" x="5565775" y="2728913"/>
          <p14:tracePt t="54891" x="5565775" y="2652713"/>
          <p14:tracePt t="54907" x="5565775" y="2590800"/>
          <p14:tracePt t="54908" x="5565775" y="2516188"/>
          <p14:tracePt t="54923" x="5565775" y="2427288"/>
          <p14:tracePt t="54925" x="5565775" y="2378075"/>
          <p14:tracePt t="54940" x="5565775" y="2327275"/>
          <p14:tracePt t="54941" x="5565775" y="2265363"/>
          <p14:tracePt t="54957" x="5565775" y="2239963"/>
          <p14:tracePt t="54958" x="5565775" y="2214563"/>
          <p14:tracePt t="54974" x="5578475" y="2190750"/>
          <p14:tracePt t="54974" x="5578475" y="2165350"/>
          <p14:tracePt t="54976" x="5578475" y="2152650"/>
          <p14:tracePt t="54990" x="5578475" y="2139950"/>
          <p14:tracePt t="55007" x="5578475" y="2127250"/>
          <p14:tracePt t="55007" x="5591175" y="2114550"/>
          <p14:tracePt t="55343" x="5591175" y="2127250"/>
          <p14:tracePt t="55357" x="5591175" y="2152650"/>
          <p14:tracePt t="55373" x="5591175" y="2165350"/>
          <p14:tracePt t="55374" x="5591175" y="2178050"/>
          <p14:tracePt t="55375" x="5591175" y="2190750"/>
          <p14:tracePt t="55390" x="5591175" y="2201863"/>
          <p14:tracePt t="55407" x="5591175" y="2227263"/>
          <p14:tracePt t="55407" x="5591175" y="2252663"/>
          <p14:tracePt t="55423" x="5591175" y="2278063"/>
          <p14:tracePt t="55424" x="5591175" y="2290763"/>
          <p14:tracePt t="55440" x="5591175" y="2314575"/>
          <p14:tracePt t="55440" x="5591175" y="2327275"/>
          <p14:tracePt t="55457" x="5591175" y="2339975"/>
          <p14:tracePt t="55457" x="5591175" y="2365375"/>
          <p14:tracePt t="55474" x="5591175" y="2378075"/>
          <p14:tracePt t="55474" x="5591175" y="2390775"/>
          <p14:tracePt t="55490" x="5591175" y="2414588"/>
          <p14:tracePt t="55507" x="5591175" y="2439988"/>
          <p14:tracePt t="55507" x="5591175" y="2452688"/>
          <p14:tracePt t="55523" x="5591175" y="2478088"/>
          <p14:tracePt t="55524" x="5591175" y="2490788"/>
          <p14:tracePt t="55540" x="5591175" y="2516188"/>
          <p14:tracePt t="55540" x="5591175" y="2527300"/>
          <p14:tracePt t="55557" x="5591175" y="2540000"/>
          <p14:tracePt t="55557" x="5591175" y="2565400"/>
          <p14:tracePt t="55573" x="5591175" y="2578100"/>
          <p14:tracePt t="55574" x="5591175" y="2603500"/>
          <p14:tracePt t="55575" x="5591175" y="2616200"/>
          <p14:tracePt t="55591" x="5603875" y="2652713"/>
          <p14:tracePt t="55607" x="5603875" y="2665413"/>
          <p14:tracePt t="55623" x="5616575" y="2690813"/>
          <p14:tracePt t="55640" x="5616575" y="2703513"/>
          <p14:tracePt t="55640" x="5616575" y="2716213"/>
          <p14:tracePt t="55657" x="5616575" y="2740025"/>
          <p14:tracePt t="55658" x="5629275" y="2740025"/>
          <p14:tracePt t="55673" x="5629275" y="2752725"/>
          <p14:tracePt t="55675" x="5629275" y="2765425"/>
          <p14:tracePt t="55690" x="5629275" y="2778125"/>
          <p14:tracePt t="55690" x="5641975" y="2790825"/>
          <p14:tracePt t="55711" x="5641975" y="2803525"/>
          <p14:tracePt t="55735" x="5641975" y="2816225"/>
          <p14:tracePt t="55799" x="5654675" y="2816225"/>
          <p14:tracePt t="57991" x="5654675" y="2828925"/>
          <p14:tracePt t="58063" x="5654675" y="2840038"/>
          <p14:tracePt t="58087" x="5654675" y="2852738"/>
          <p14:tracePt t="58095" x="5641975" y="2852738"/>
          <p14:tracePt t="58111" x="5629275" y="2852738"/>
          <p14:tracePt t="58123" x="5603875" y="2852738"/>
          <p14:tracePt t="58140" x="5565775" y="2865438"/>
          <p14:tracePt t="58156" x="5541963" y="2865438"/>
          <p14:tracePt t="58157" x="5516563" y="2865438"/>
          <p14:tracePt t="58173" x="5491163" y="2865438"/>
          <p14:tracePt t="58173" x="5465763" y="2878138"/>
          <p14:tracePt t="58190" x="5441950" y="2878138"/>
          <p14:tracePt t="58190" x="5416550" y="2878138"/>
          <p14:tracePt t="58191" x="5391150" y="2890838"/>
          <p14:tracePt t="58206" x="5378450" y="2890838"/>
          <p14:tracePt t="58207" x="5353050" y="2890838"/>
          <p14:tracePt t="58223" x="5329238" y="2890838"/>
          <p14:tracePt t="58224" x="5278438" y="2890838"/>
          <p14:tracePt t="58240" x="5253038" y="2890838"/>
          <p14:tracePt t="58240" x="5216525" y="2890838"/>
          <p14:tracePt t="58256" x="5191125" y="2890838"/>
          <p14:tracePt t="58257" x="5141913" y="2890838"/>
          <p14:tracePt t="58273" x="5103813" y="2890838"/>
          <p14:tracePt t="58273" x="5053013" y="2890838"/>
          <p14:tracePt t="58290" x="4991100" y="2890838"/>
          <p14:tracePt t="58290" x="4929188" y="2890838"/>
          <p14:tracePt t="58306" x="4840288" y="2890838"/>
          <p14:tracePt t="58307" x="4791075" y="2890838"/>
          <p14:tracePt t="58323" x="4703763" y="2890838"/>
          <p14:tracePt t="58323" x="4603750" y="2890838"/>
          <p14:tracePt t="58340" x="4527550" y="2878138"/>
          <p14:tracePt t="58340" x="4403725" y="2852738"/>
          <p14:tracePt t="58356" x="4240213" y="2790825"/>
          <p14:tracePt t="58357" x="4090988" y="2752725"/>
          <p14:tracePt t="58359" x="3952875" y="2716213"/>
          <p14:tracePt t="58373" x="3765550" y="2652713"/>
          <p14:tracePt t="58375" x="3552825" y="2590800"/>
          <p14:tracePt t="58390" x="3402013" y="2552700"/>
          <p14:tracePt t="58391" x="3176588" y="2478088"/>
          <p14:tracePt t="58407" x="2963863" y="2414588"/>
          <p14:tracePt t="58408" x="2763838" y="2327275"/>
          <p14:tracePt t="58423" x="2514600" y="2214563"/>
          <p14:tracePt t="58424" x="2251075" y="2089150"/>
          <p14:tracePt t="58440" x="2025650" y="2001838"/>
          <p14:tracePt t="58441" x="1801813" y="1901825"/>
          <p14:tracePt t="58456" x="1638300" y="1827213"/>
          <p14:tracePt t="58458" x="1463675" y="1752600"/>
          <p14:tracePt t="58473" x="1312863" y="1676400"/>
          <p14:tracePt t="58474" x="1138238" y="1639888"/>
          <p14:tracePt t="58490" x="976313" y="1552575"/>
          <p14:tracePt t="58490" x="825500" y="1489075"/>
          <p14:tracePt t="58506" x="700088" y="1439863"/>
          <p14:tracePt t="58507" x="512763" y="1327150"/>
          <p14:tracePt t="58523" x="400050" y="1289050"/>
          <p14:tracePt t="58524" x="274638" y="1227138"/>
          <p14:tracePt t="58540" x="150813" y="1189038"/>
          <p14:tracePt t="58540" x="61913" y="1176338"/>
          <p14:tracePt t="58556" x="0" y="115093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fa-IR" dirty="0">
                <a:cs typeface="B Yagut" pitchFamily="2" charset="-78"/>
              </a:rPr>
              <a:t>طبقه بندی فشارخون دختران 5 تا 18 سال</a:t>
            </a:r>
            <a:endParaRPr lang="en-US" dirty="0">
              <a:cs typeface="B Yagut" pitchFamily="2" charset="-78"/>
            </a:endParaRPr>
          </a:p>
        </p:txBody>
      </p:sp>
      <p:sp>
        <p:nvSpPr>
          <p:cNvPr id="3" name="Slide Number Placeholder 2"/>
          <p:cNvSpPr>
            <a:spLocks noGrp="1"/>
          </p:cNvSpPr>
          <p:nvPr>
            <p:ph type="sldNum" sz="quarter" idx="12"/>
          </p:nvPr>
        </p:nvSpPr>
        <p:spPr/>
        <p:txBody>
          <a:bodyPr/>
          <a:lstStyle/>
          <a:p>
            <a:fld id="{0BFC8EDE-722A-4775-BB89-6CEF0B4F3577}" type="slidenum">
              <a:rPr lang="fa-IR" smtClean="0"/>
              <a:pPr/>
              <a:t>18</a:t>
            </a:fld>
            <a:endParaRPr lang="fa-IR"/>
          </a:p>
        </p:txBody>
      </p:sp>
      <p:pic>
        <p:nvPicPr>
          <p:cNvPr id="8" name="Content Placeholder 7">
            <a:extLst>
              <a:ext uri="{FF2B5EF4-FFF2-40B4-BE49-F238E27FC236}">
                <a16:creationId xmlns:a16="http://schemas.microsoft.com/office/drawing/2014/main" xmlns="" id="{5165AA75-192F-43AE-92C7-E5556CB89442}"/>
              </a:ext>
            </a:extLst>
          </p:cNvPr>
          <p:cNvPicPr>
            <a:picLocks noGrp="1" noChangeAspect="1"/>
          </p:cNvPicPr>
          <p:nvPr>
            <p:ph idx="1"/>
          </p:nvPr>
        </p:nvPicPr>
        <p:blipFill>
          <a:blip r:embed="rId4"/>
          <a:stretch>
            <a:fillRect/>
          </a:stretch>
        </p:blipFill>
        <p:spPr>
          <a:xfrm>
            <a:off x="407368" y="1417638"/>
            <a:ext cx="11449272" cy="5440362"/>
          </a:xfrm>
          <a:prstGeom prst="rect">
            <a:avLst/>
          </a:prstGeom>
        </p:spPr>
      </p:pic>
      <p:pic>
        <p:nvPicPr>
          <p:cNvPr id="11" name="Audio 10">
            <a:hlinkClick r:id="" action="ppaction://media"/>
            <a:extLst>
              <a:ext uri="{FF2B5EF4-FFF2-40B4-BE49-F238E27FC236}">
                <a16:creationId xmlns:a16="http://schemas.microsoft.com/office/drawing/2014/main" xmlns="" id="{A268A3CD-6845-4735-A3E8-7F20AE2C88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848789915"/>
      </p:ext>
    </p:extLst>
  </p:cSld>
  <p:clrMapOvr>
    <a:masterClrMapping/>
  </p:clrMapOvr>
  <mc:AlternateContent xmlns:mc="http://schemas.openxmlformats.org/markup-compatibility/2006" xmlns:p14="http://schemas.microsoft.com/office/powerpoint/2010/main">
    <mc:Choice Requires="p14">
      <p:transition p14:dur="0" advTm="150601"/>
    </mc:Choice>
    <mc:Fallback xmlns="">
      <p:transition advTm="150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mod="1">
    <p:ext uri="{3A86A75C-4F4B-4683-9AE1-C65F6400EC91}">
      <p14:laserTraceLst xmlns:p14="http://schemas.microsoft.com/office/powerpoint/2010/main">
        <p14:tracePtLst>
          <p14:tracePt t="304" x="8705850" y="1701800"/>
          <p14:tracePt t="313" x="8680450" y="1701800"/>
          <p14:tracePt t="328" x="8669338" y="1701800"/>
          <p14:tracePt t="364" x="8618538" y="1689100"/>
          <p14:tracePt t="373" x="8605838" y="1689100"/>
          <p14:tracePt t="390" x="8593138" y="1689100"/>
          <p14:tracePt t="392" x="8569325" y="1676400"/>
          <p14:tracePt t="406" x="8556625" y="1676400"/>
          <p14:tracePt t="422" x="8543925" y="1676400"/>
          <p14:tracePt t="439" x="8531225" y="1676400"/>
          <p14:tracePt t="440" x="8518525" y="1676400"/>
          <p14:tracePt t="460" x="8505825" y="1676400"/>
          <p14:tracePt t="473" x="8493125" y="1676400"/>
          <p14:tracePt t="489" x="8480425" y="1676400"/>
          <p14:tracePt t="489" x="8469313" y="1676400"/>
          <p14:tracePt t="506" x="8443913" y="1663700"/>
          <p14:tracePt t="522" x="8418513" y="1663700"/>
          <p14:tracePt t="524" x="8393113" y="1663700"/>
          <p14:tracePt t="539" x="8380413" y="1652588"/>
          <p14:tracePt t="540" x="8367713" y="1652588"/>
          <p14:tracePt t="556" x="8331200" y="1652588"/>
          <p14:tracePt t="557" x="8305800" y="1652588"/>
          <p14:tracePt t="572" x="8293100" y="1652588"/>
          <p14:tracePt t="574" x="8256588" y="1652588"/>
          <p14:tracePt t="589" x="8218488" y="1639888"/>
          <p14:tracePt t="590" x="8193088" y="1627188"/>
          <p14:tracePt t="606" x="8156575" y="1627188"/>
          <p14:tracePt t="607" x="8118475" y="1627188"/>
          <p14:tracePt t="622" x="8105775" y="1627188"/>
          <p14:tracePt t="624" x="8067675" y="1627188"/>
          <p14:tracePt t="624" x="8031163" y="1627188"/>
          <p14:tracePt t="639" x="7954963" y="1601788"/>
          <p14:tracePt t="640" x="7931150" y="1601788"/>
          <p14:tracePt t="656" x="7893050" y="1601788"/>
          <p14:tracePt t="657" x="7854950" y="1601788"/>
          <p14:tracePt t="672" x="7780338" y="1576388"/>
          <p14:tracePt t="674" x="7754938" y="1576388"/>
          <p14:tracePt t="689" x="7718425" y="1576388"/>
          <p14:tracePt t="690" x="7693025" y="1576388"/>
          <p14:tracePt t="706" x="7642225" y="1576388"/>
          <p14:tracePt t="707" x="7618413" y="1576388"/>
          <p14:tracePt t="722" x="7567613" y="1563688"/>
          <p14:tracePt t="724" x="7531100" y="1563688"/>
          <p14:tracePt t="739" x="7505700" y="1552575"/>
          <p14:tracePt t="740" x="7467600" y="1552575"/>
          <p14:tracePt t="756" x="7429500" y="1552575"/>
          <p14:tracePt t="757" x="7392988" y="1552575"/>
          <p14:tracePt t="772" x="7354888" y="1552575"/>
          <p14:tracePt t="774" x="7329488" y="1552575"/>
          <p14:tracePt t="789" x="7292975" y="1552575"/>
          <p14:tracePt t="790" x="7280275" y="1552575"/>
          <p14:tracePt t="806" x="7242175" y="1552575"/>
          <p14:tracePt t="807" x="7218363" y="1539875"/>
          <p14:tracePt t="808" x="7192963" y="1539875"/>
          <p14:tracePt t="822" x="7167563" y="1527175"/>
          <p14:tracePt t="824" x="7142163" y="1514475"/>
          <p14:tracePt t="840" x="7129463" y="1501775"/>
          <p14:tracePt t="856" x="7105650" y="1501775"/>
          <p14:tracePt t="857" x="7092950" y="1476375"/>
          <p14:tracePt t="872" x="7067550" y="1463675"/>
          <p14:tracePt t="889" x="7054850" y="1450975"/>
          <p14:tracePt t="923" x="7029450" y="1450975"/>
          <p14:tracePt t="939" x="7016750" y="1450975"/>
          <p14:tracePt t="956" x="6992938" y="1450975"/>
          <p14:tracePt t="972" x="6980238" y="1450975"/>
          <p14:tracePt t="976" x="6954838" y="1450975"/>
          <p14:tracePt t="989" x="6942138" y="1450975"/>
          <p14:tracePt t="992" x="6916738" y="1450975"/>
          <p14:tracePt t="1006" x="6867525" y="1450975"/>
          <p14:tracePt t="1008" x="6816725" y="1450975"/>
          <p14:tracePt t="1022" x="6729413" y="1450975"/>
          <p14:tracePt t="1024" x="6604000" y="1450975"/>
          <p14:tracePt t="1039" x="6492875" y="1450975"/>
          <p14:tracePt t="1041" x="6316663" y="1414463"/>
          <p14:tracePt t="1056" x="6154738" y="1401763"/>
          <p14:tracePt t="1057" x="5991225" y="1389063"/>
          <p14:tracePt t="1072" x="5816600" y="1327150"/>
          <p14:tracePt t="1074" x="5565775" y="1250950"/>
          <p14:tracePt t="1089" x="5378450" y="1189038"/>
          <p14:tracePt t="1091" x="5241925" y="1163638"/>
          <p14:tracePt t="1106" x="5065713" y="1101725"/>
          <p14:tracePt t="1107" x="4929188" y="1076325"/>
          <p14:tracePt t="1122" x="4840288" y="1038225"/>
          <p14:tracePt t="1124" x="4778375" y="1014413"/>
          <p14:tracePt t="1141" x="4678363" y="976313"/>
          <p14:tracePt t="1156" x="4665663" y="976313"/>
          <p14:tracePt t="1161" x="4627563" y="976313"/>
          <p14:tracePt t="1657" x="4616450" y="976313"/>
          <p14:tracePt t="1857" x="4616450" y="989013"/>
          <p14:tracePt t="1929" x="4616450" y="1001713"/>
          <p14:tracePt t="2793" x="4616450" y="1014413"/>
          <p14:tracePt t="2825" x="4616450" y="1025525"/>
          <p14:tracePt t="2839" x="4627563" y="1025525"/>
          <p14:tracePt t="2857" x="4640263" y="1038225"/>
          <p14:tracePt t="4536" x="4640263" y="1050925"/>
          <p14:tracePt t="4556" x="4652963" y="1063625"/>
          <p14:tracePt t="7416" x="4665663" y="1063625"/>
          <p14:tracePt t="7936" x="4678363" y="1076325"/>
          <p14:tracePt t="7992" x="4678363" y="1089025"/>
          <p14:tracePt t="8312" x="4691063" y="1101725"/>
          <p14:tracePt t="8344" x="4691063" y="1114425"/>
          <p14:tracePt t="8704" x="4691063" y="1125538"/>
          <p14:tracePt t="8722" x="4665663" y="1125538"/>
          <p14:tracePt t="8722" x="4603750" y="1101725"/>
          <p14:tracePt t="8739" x="4565650" y="1076325"/>
          <p14:tracePt t="8739" x="4516438" y="1050925"/>
          <p14:tracePt t="8745" x="4491038" y="1025525"/>
          <p14:tracePt t="8755" x="4465638" y="1014413"/>
          <p14:tracePt t="8761" x="4452938" y="1001713"/>
          <p14:tracePt t="8788" x="4440238" y="1001713"/>
          <p14:tracePt t="8824" x="4440238" y="989013"/>
          <p14:tracePt t="10840" x="4427538" y="989013"/>
          <p14:tracePt t="10912" x="4416425" y="989013"/>
          <p14:tracePt t="10968" x="4416425" y="1001713"/>
          <p14:tracePt t="11008" x="4403725" y="1001713"/>
          <p14:tracePt t="11024" x="4391025" y="1001713"/>
          <p14:tracePt t="11040" x="4378325" y="1001713"/>
          <p14:tracePt t="11064" x="4365625" y="1001713"/>
          <p14:tracePt t="11080" x="4365625" y="1014413"/>
          <p14:tracePt t="11096" x="4352925" y="1014413"/>
          <p14:tracePt t="11120" x="4340225" y="1014413"/>
          <p14:tracePt t="11176" x="4327525" y="1025525"/>
          <p14:tracePt t="11248" x="4314825" y="1025525"/>
          <p14:tracePt t="11296" x="4303713" y="1025525"/>
          <p14:tracePt t="11384" x="4291013" y="1025525"/>
          <p14:tracePt t="11616" x="4278313" y="1025525"/>
          <p14:tracePt t="11664" x="4265613" y="1025525"/>
          <p14:tracePt t="11672" x="4265613" y="1038225"/>
          <p14:tracePt t="12112" x="4252913" y="1038225"/>
          <p14:tracePt t="12200" x="4240213" y="1050925"/>
          <p14:tracePt t="12448" x="4227513" y="1050925"/>
          <p14:tracePt t="12504" x="4214813" y="1063625"/>
          <p14:tracePt t="12720" x="4203700" y="1063625"/>
          <p14:tracePt t="12840" x="4178300" y="1063625"/>
          <p14:tracePt t="13032" x="4165600" y="1063625"/>
          <p14:tracePt t="13120" x="4152900" y="1063625"/>
          <p14:tracePt t="13608" x="4140200" y="1063625"/>
          <p14:tracePt t="13632" x="4127500" y="1076325"/>
          <p14:tracePt t="13680" x="4114800" y="1076325"/>
          <p14:tracePt t="14576" x="4103688" y="1076325"/>
          <p14:tracePt t="14608" x="4090988" y="1076325"/>
          <p14:tracePt t="14968" x="4078288" y="1076325"/>
          <p14:tracePt t="15040" x="4065588" y="1076325"/>
          <p14:tracePt t="16146" x="4065588" y="1089025"/>
          <p14:tracePt t="16154" x="4052888" y="1089025"/>
          <p14:tracePt t="16272" x="4040188" y="1089025"/>
          <p14:tracePt t="17536" x="4027488" y="1089025"/>
          <p14:tracePt t="17576" x="4014788" y="1089025"/>
          <p14:tracePt t="17656" x="4002088" y="1089025"/>
          <p14:tracePt t="17688" x="3990975" y="1101725"/>
          <p14:tracePt t="17712" x="3978275" y="1101725"/>
          <p14:tracePt t="17744" x="3965575" y="1101725"/>
          <p14:tracePt t="17760" x="3952875" y="1101725"/>
          <p14:tracePt t="17771" x="3940175" y="1101725"/>
          <p14:tracePt t="17800" x="3927475" y="1101725"/>
          <p14:tracePt t="17821" x="3914775" y="1101725"/>
          <p14:tracePt t="17837" x="3902075" y="1101725"/>
          <p14:tracePt t="17872" x="3890963" y="1101725"/>
          <p14:tracePt t="17887" x="3878263" y="1101725"/>
          <p14:tracePt t="17904" x="3865563" y="1101725"/>
          <p14:tracePt t="17928" x="3852863" y="1101725"/>
          <p14:tracePt t="17937" x="3840163" y="1114425"/>
          <p14:tracePt t="17968" x="3827463" y="1114425"/>
          <p14:tracePt t="17987" x="3814763" y="1114425"/>
          <p14:tracePt t="18016" x="3802063" y="1114425"/>
          <p14:tracePt t="18616" x="3790950" y="1114425"/>
          <p14:tracePt t="19168" x="3765550" y="1114425"/>
          <p14:tracePt t="19187" x="3752850" y="1125538"/>
          <p14:tracePt t="19204" x="3740150" y="1125538"/>
          <p14:tracePt t="19221" x="3727450" y="1125538"/>
          <p14:tracePt t="19224" x="3714750" y="1125538"/>
          <p14:tracePt t="19240" x="3702050" y="1138238"/>
          <p14:tracePt t="19271" x="3678238" y="1138238"/>
          <p14:tracePt t="19287" x="3665538" y="1138238"/>
          <p14:tracePt t="19304" x="3652838" y="1138238"/>
          <p14:tracePt t="19336" x="3640138" y="1138238"/>
          <p14:tracePt t="19354" x="3627438" y="1138238"/>
          <p14:tracePt t="19424" x="3614738" y="1138238"/>
          <p14:tracePt t="19437" x="3602038" y="1138238"/>
          <p14:tracePt t="19440" x="3589338" y="1138238"/>
          <p14:tracePt t="19454" x="3589338" y="1150938"/>
          <p14:tracePt t="19471" x="3578225" y="1150938"/>
          <p14:tracePt t="19487" x="3565525" y="1150938"/>
          <p14:tracePt t="19504" x="3552825" y="1150938"/>
          <p14:tracePt t="19537" x="3540125" y="1150938"/>
          <p14:tracePt t="19538" x="3527425" y="1150938"/>
          <p14:tracePt t="19554" x="3514725" y="1150938"/>
          <p14:tracePt t="19576" x="3502025" y="1150938"/>
          <p14:tracePt t="19608" x="3489325" y="1163638"/>
          <p14:tracePt t="19640" x="3478213" y="1163638"/>
          <p14:tracePt t="19672" x="3465513" y="1163638"/>
          <p14:tracePt t="19696" x="3452813" y="1163638"/>
          <p14:tracePt t="19824" x="3440113" y="1163638"/>
          <p14:tracePt t="19856" x="3427413" y="1163638"/>
          <p14:tracePt t="19912" x="3414713" y="1163638"/>
          <p14:tracePt t="19952" x="3402013" y="1163638"/>
          <p14:tracePt t="19971" x="3389313" y="1163638"/>
          <p14:tracePt t="19976" x="3389313" y="1176338"/>
          <p14:tracePt t="19992" x="3376613" y="1176338"/>
          <p14:tracePt t="20020" x="3365500" y="1176338"/>
          <p14:tracePt t="20037" x="3352800" y="1176338"/>
          <p14:tracePt t="20056" x="3340100" y="1176338"/>
          <p14:tracePt t="20080" x="3327400" y="1176338"/>
          <p14:tracePt t="20096" x="3314700" y="1176338"/>
          <p14:tracePt t="20129" x="3302000" y="1176338"/>
          <p14:tracePt t="20137" x="3302000" y="1189038"/>
          <p14:tracePt t="20568" x="3289300" y="1189038"/>
          <p14:tracePt t="20680" x="3276600" y="1189038"/>
          <p14:tracePt t="20816" x="3265488" y="1189038"/>
          <p14:tracePt t="20856" x="3240088" y="1189038"/>
          <p14:tracePt t="20888" x="3240088" y="1201738"/>
          <p14:tracePt t="20912" x="3227388" y="1201738"/>
          <p14:tracePt t="20952" x="3214688" y="1201738"/>
          <p14:tracePt t="20992" x="3201988" y="1201738"/>
          <p14:tracePt t="22000" x="3189288" y="1201738"/>
          <p14:tracePt t="22903" x="3176588" y="1201738"/>
          <p14:tracePt t="23040" x="3165475" y="1201738"/>
          <p14:tracePt t="23129" x="3152775" y="1201738"/>
          <p14:tracePt t="23576" x="3140075" y="1201738"/>
          <p14:tracePt t="23752" x="3127375" y="1201738"/>
          <p14:tracePt t="26816" x="3114675" y="1201738"/>
          <p14:tracePt t="26836" x="3101975" y="1214438"/>
          <p14:tracePt t="27759" x="3089275" y="1214438"/>
          <p14:tracePt t="27807" x="3076575" y="1214438"/>
          <p14:tracePt t="27943" x="3065463" y="1214438"/>
          <p14:tracePt t="28287" x="3040063" y="1214438"/>
          <p14:tracePt t="28311" x="3027363" y="1227138"/>
          <p14:tracePt t="28839" x="3014663" y="1227138"/>
          <p14:tracePt t="28919" x="3001963" y="1227138"/>
          <p14:tracePt t="28999" x="2989263" y="1227138"/>
          <p14:tracePt t="29919" x="2976563" y="1227138"/>
          <p14:tracePt t="30095" x="2963863" y="1227138"/>
          <p14:tracePt t="30175" x="2952750" y="1227138"/>
          <p14:tracePt t="30287" x="2940050" y="1227138"/>
          <p14:tracePt t="30303" x="2927350" y="1227138"/>
          <p14:tracePt t="30320" x="2914650" y="1227138"/>
          <p14:tracePt t="30336" x="2901950" y="1238250"/>
          <p14:tracePt t="30353" x="2889250" y="1238250"/>
          <p14:tracePt t="30353" x="2876550" y="1238250"/>
          <p14:tracePt t="30369" x="2863850" y="1238250"/>
          <p14:tracePt t="30370" x="2852738" y="1238250"/>
          <p14:tracePt t="30386" x="2840038" y="1250950"/>
          <p14:tracePt t="30391" x="2827338" y="1250950"/>
          <p14:tracePt t="30403" x="2801938" y="1250950"/>
          <p14:tracePt t="30407" x="2789238" y="1250950"/>
          <p14:tracePt t="30424" x="2776538" y="1250950"/>
          <p14:tracePt t="30439" x="2752725" y="1250950"/>
          <p14:tracePt t="30469" x="2727325" y="1250950"/>
          <p14:tracePt t="30472" x="2714625" y="1250950"/>
          <p14:tracePt t="30551" x="2689225" y="1250950"/>
          <p14:tracePt t="30879" x="2676525" y="1250950"/>
          <p14:tracePt t="30895" x="2663825" y="1263650"/>
          <p14:tracePt t="30903" x="2651125" y="1263650"/>
          <p14:tracePt t="30935" x="2640013" y="1263650"/>
          <p14:tracePt t="30959" x="2627313" y="1263650"/>
          <p14:tracePt t="31023" x="2614613" y="1263650"/>
          <p14:tracePt t="31071" x="2601913" y="1276350"/>
          <p14:tracePt t="31086" x="2601913" y="1301750"/>
          <p14:tracePt t="31087" x="2663825" y="1339850"/>
          <p14:tracePt t="31103" x="2714625" y="1363663"/>
          <p14:tracePt t="31104" x="2801938" y="1414463"/>
          <p14:tracePt t="31119" x="2901950" y="1439863"/>
          <p14:tracePt t="31120" x="3027363" y="1463675"/>
          <p14:tracePt t="31137" x="3340100" y="1539875"/>
          <p14:tracePt t="31146" x="3565525" y="1601788"/>
          <p14:tracePt t="31153" x="3827463" y="1639888"/>
          <p14:tracePt t="31159" x="4040188" y="1701800"/>
          <p14:tracePt t="31169" x="4214813" y="1765300"/>
          <p14:tracePt t="31175" x="4340225" y="1789113"/>
          <p14:tracePt t="31186" x="4452938" y="1827213"/>
          <p14:tracePt t="31191" x="4552950" y="1865313"/>
          <p14:tracePt t="31203" x="4616450" y="1865313"/>
          <p14:tracePt t="31207" x="4691063" y="1889125"/>
          <p14:tracePt t="31219" x="4765675" y="1914525"/>
          <p14:tracePt t="31223" x="4829175" y="1927225"/>
          <p14:tracePt t="31236" x="4916488" y="1952625"/>
          <p14:tracePt t="31239" x="5029200" y="1965325"/>
          <p14:tracePt t="31253" x="5165725" y="1989138"/>
          <p14:tracePt t="31255" x="5353050" y="2014538"/>
          <p14:tracePt t="31269" x="5529263" y="2039938"/>
          <p14:tracePt t="31272" x="5716588" y="2078038"/>
          <p14:tracePt t="31286" x="5954713" y="2127250"/>
          <p14:tracePt t="31287" x="6242050" y="2139950"/>
          <p14:tracePt t="31303" x="6503988" y="2152650"/>
          <p14:tracePt t="31303" x="6767513" y="2214563"/>
          <p14:tracePt t="31319" x="6967538" y="2239963"/>
          <p14:tracePt t="31320" x="7142163" y="2265363"/>
          <p14:tracePt t="31336" x="7292975" y="2290763"/>
          <p14:tracePt t="31337" x="7429500" y="2303463"/>
          <p14:tracePt t="31353" x="7554913" y="2314575"/>
          <p14:tracePt t="31353" x="7680325" y="2339975"/>
          <p14:tracePt t="31369" x="7767638" y="2352675"/>
          <p14:tracePt t="31370" x="7854950" y="2365375"/>
          <p14:tracePt t="31375" x="7943850" y="2378075"/>
          <p14:tracePt t="31386" x="8043863" y="2378075"/>
          <p14:tracePt t="31392" x="8131175" y="2403475"/>
          <p14:tracePt t="31403" x="8205788" y="2414588"/>
          <p14:tracePt t="31407" x="8293100" y="2414588"/>
          <p14:tracePt t="31419" x="8356600" y="2414588"/>
          <p14:tracePt t="31423" x="8431213" y="2414588"/>
          <p14:tracePt t="31436" x="8493125" y="2414588"/>
          <p14:tracePt t="31439" x="8569325" y="2414588"/>
          <p14:tracePt t="31453" x="8631238" y="2414588"/>
          <p14:tracePt t="31455" x="8705850" y="2414588"/>
          <p14:tracePt t="31469" x="8756650" y="2414588"/>
          <p14:tracePt t="31472" x="8805863" y="2414588"/>
          <p14:tracePt t="31486" x="8869363" y="2414588"/>
          <p14:tracePt t="31487" x="8931275" y="2414588"/>
          <p14:tracePt t="31503" x="8969375" y="2414588"/>
          <p14:tracePt t="31503" x="9031288" y="2414588"/>
          <p14:tracePt t="31519" x="9118600" y="2403475"/>
          <p14:tracePt t="31753" x="9105900" y="2278063"/>
          <p14:tracePt t="31753" x="9093200" y="2278063"/>
          <p14:tracePt t="31759" x="9056688" y="2265363"/>
          <p14:tracePt t="31769" x="9018588" y="2239963"/>
          <p14:tracePt t="31775" x="8993188" y="2239963"/>
          <p14:tracePt t="31786" x="8982075" y="2227263"/>
          <p14:tracePt t="31803" x="8969375" y="2214563"/>
          <p14:tracePt t="31919" x="8956675" y="2214563"/>
          <p14:tracePt t="31943" x="8943975" y="2214563"/>
          <p14:tracePt t="31975" x="8918575" y="2214563"/>
          <p14:tracePt t="31986" x="8918575" y="2201863"/>
          <p14:tracePt t="32003" x="8882063" y="2190750"/>
          <p14:tracePt t="32007" x="8869363" y="2190750"/>
          <p14:tracePt t="32019" x="8843963" y="2190750"/>
          <p14:tracePt t="32036" x="8831263" y="2178050"/>
          <p14:tracePt t="32039" x="8805863" y="2178050"/>
          <p14:tracePt t="32053" x="8780463" y="2165350"/>
          <p14:tracePt t="32055" x="8769350" y="2152650"/>
          <p14:tracePt t="32069" x="8756650" y="2152650"/>
          <p14:tracePt t="32072" x="8718550" y="2152650"/>
          <p14:tracePt t="32086" x="8718550" y="2139950"/>
          <p14:tracePt t="32087" x="8680450" y="2139950"/>
          <p14:tracePt t="32103" x="8669338" y="2139950"/>
          <p14:tracePt t="32145" x="8656638" y="2139950"/>
          <p14:tracePt t="32191" x="8643938" y="2127250"/>
          <p14:tracePt t="32247" x="8631238" y="2114550"/>
          <p14:tracePt t="32399" x="8618538" y="2114550"/>
          <p14:tracePt t="32419" x="8605838" y="2127250"/>
          <p14:tracePt t="32447" x="8593138" y="2127250"/>
          <p14:tracePt t="32471" x="8593138" y="2139950"/>
          <p14:tracePt t="32487" x="8580438" y="2139950"/>
          <p14:tracePt t="32511" x="8569325" y="2152650"/>
          <p14:tracePt t="32543" x="8556625" y="2165350"/>
          <p14:tracePt t="32607" x="8543925" y="2165350"/>
          <p14:tracePt t="32619" x="8531225" y="2178050"/>
          <p14:tracePt t="32636" x="8518525" y="2178050"/>
          <p14:tracePt t="32655" x="8518525" y="2190750"/>
          <p14:tracePt t="32687" x="8518525" y="2214563"/>
          <p14:tracePt t="32703" x="8505825" y="2239963"/>
          <p14:tracePt t="32719" x="8493125" y="2252663"/>
          <p14:tracePt t="32720" x="8493125" y="2265363"/>
          <p14:tracePt t="32736" x="8493125" y="2278063"/>
          <p14:tracePt t="32752" x="8480425" y="2290763"/>
          <p14:tracePt t="32753" x="8480425" y="2303463"/>
          <p14:tracePt t="32769" x="8480425" y="2314575"/>
          <p14:tracePt t="32786" x="8480425" y="2327275"/>
          <p14:tracePt t="32791" x="8480425" y="2339975"/>
          <p14:tracePt t="32823" x="8480425" y="2352675"/>
          <p14:tracePt t="32836" x="8480425" y="2365375"/>
          <p14:tracePt t="32852" x="8480425" y="2378075"/>
          <p14:tracePt t="32879" x="8480425" y="2390775"/>
          <p14:tracePt t="32919" x="8480425" y="2403475"/>
          <p14:tracePt t="32951" x="8480425" y="2414588"/>
          <p14:tracePt t="32983" x="8480425" y="2427288"/>
          <p14:tracePt t="33002" x="8480425" y="2439988"/>
          <p14:tracePt t="33039" x="8480425" y="2452688"/>
          <p14:tracePt t="33063" x="8480425" y="2465388"/>
          <p14:tracePt t="33079" x="8480425" y="2478088"/>
          <p14:tracePt t="33087" x="8480425" y="2490788"/>
          <p14:tracePt t="33111" x="8480425" y="2503488"/>
          <p14:tracePt t="33128" x="8480425" y="2516188"/>
          <p14:tracePt t="33159" x="8480425" y="2527300"/>
          <p14:tracePt t="33255" x="8480425" y="2540000"/>
          <p14:tracePt t="33295" x="8480425" y="2552700"/>
          <p14:tracePt t="33311" x="8480425" y="2565400"/>
          <p14:tracePt t="33567" x="8469313" y="2565400"/>
          <p14:tracePt t="33599" x="8456613" y="2552700"/>
          <p14:tracePt t="33631" x="8443913" y="2527300"/>
          <p14:tracePt t="33652" x="8431213" y="2516188"/>
          <p14:tracePt t="33655" x="8418513" y="2478088"/>
          <p14:tracePt t="33669" x="8393113" y="2465388"/>
          <p14:tracePt t="33672" x="8380413" y="2452688"/>
          <p14:tracePt t="33686" x="8343900" y="2403475"/>
          <p14:tracePt t="33689" x="8343900" y="2390775"/>
          <p14:tracePt t="33702" x="8318500" y="2352675"/>
          <p14:tracePt t="33704" x="8280400" y="2314575"/>
          <p14:tracePt t="33719" x="8256588" y="2265363"/>
          <p14:tracePt t="33720" x="8231188" y="2239963"/>
          <p14:tracePt t="33736" x="8205788" y="2227263"/>
          <p14:tracePt t="33738" x="8205788" y="2190750"/>
          <p14:tracePt t="33752" x="8180388" y="2178050"/>
          <p14:tracePt t="33769" x="8167688" y="2152650"/>
          <p14:tracePt t="33770" x="8167688" y="2139950"/>
          <p14:tracePt t="33807" x="8156575" y="2139950"/>
          <p14:tracePt t="33943" x="8156575" y="2152650"/>
          <p14:tracePt t="33952" x="8156575" y="2165350"/>
          <p14:tracePt t="33969" x="8156575" y="2190750"/>
          <p14:tracePt t="33970" x="8156575" y="2227263"/>
          <p14:tracePt t="33975" x="8156575" y="2265363"/>
          <p14:tracePt t="33986" x="8156575" y="2290763"/>
          <p14:tracePt t="34002" x="8167688" y="2327275"/>
          <p14:tracePt t="34003" x="8180388" y="2365375"/>
          <p14:tracePt t="34007" x="8180388" y="2403475"/>
          <p14:tracePt t="34019" x="8205788" y="2465388"/>
          <p14:tracePt t="34023" x="8218488" y="2516188"/>
          <p14:tracePt t="34036" x="8231188" y="2578100"/>
          <p14:tracePt t="34039" x="8267700" y="2665413"/>
          <p14:tracePt t="34052" x="8280400" y="2740025"/>
          <p14:tracePt t="34055" x="8293100" y="2816225"/>
          <p14:tracePt t="34069" x="8293100" y="2903538"/>
          <p14:tracePt t="34071" x="8305800" y="2965450"/>
          <p14:tracePt t="34085" x="8305800" y="3041650"/>
          <p14:tracePt t="34088" x="8331200" y="3103563"/>
          <p14:tracePt t="34102" x="8331200" y="3141663"/>
          <p14:tracePt t="34103" x="8343900" y="3190875"/>
          <p14:tracePt t="34119" x="8343900" y="3216275"/>
          <p14:tracePt t="34121" x="8343900" y="3241675"/>
          <p14:tracePt t="34138" x="8356600" y="3316288"/>
          <p14:tracePt t="34152" x="8356600" y="3328988"/>
          <p14:tracePt t="34153" x="8356600" y="3354388"/>
          <p14:tracePt t="34169" x="8356600" y="3378200"/>
          <p14:tracePt t="34185" x="8356600" y="3390900"/>
          <p14:tracePt t="34202" x="8356600" y="3403600"/>
          <p14:tracePt t="34351" x="8356600" y="3378200"/>
          <p14:tracePt t="34369" x="8356600" y="3367088"/>
          <p14:tracePt t="34370" x="8343900" y="3316288"/>
          <p14:tracePt t="34375" x="8305800" y="3254375"/>
          <p14:tracePt t="34386" x="8205788" y="3154363"/>
          <p14:tracePt t="34391" x="8105775" y="3054350"/>
          <p14:tracePt t="34402" x="8043863" y="2978150"/>
          <p14:tracePt t="34407" x="7943850" y="2852738"/>
          <p14:tracePt t="34419" x="7831138" y="2765425"/>
          <p14:tracePt t="34423" x="7767638" y="2716213"/>
          <p14:tracePt t="34436" x="7693025" y="2652713"/>
          <p14:tracePt t="34439" x="7642225" y="2616200"/>
          <p14:tracePt t="34452" x="7593013" y="2590800"/>
          <p14:tracePt t="34455" x="7531100" y="2540000"/>
          <p14:tracePt t="34469" x="7493000" y="2516188"/>
          <p14:tracePt t="34472" x="7480300" y="2503488"/>
          <p14:tracePt t="34486" x="7454900" y="2478088"/>
          <p14:tracePt t="34488" x="7429500" y="2465388"/>
          <p14:tracePt t="34502" x="7405688" y="2465388"/>
          <p14:tracePt t="34503" x="7405688" y="2452688"/>
          <p14:tracePt t="34519" x="7392988" y="2439988"/>
          <p14:tracePt t="34583" x="7380288" y="2427288"/>
          <p14:tracePt t="34639" x="7354888" y="2403475"/>
          <p14:tracePt t="34679" x="7354888" y="2390775"/>
          <p14:tracePt t="34702" x="7342188" y="2390775"/>
          <p14:tracePt t="34703" x="7342188" y="2365375"/>
          <p14:tracePt t="34720" x="7329488" y="2352675"/>
          <p14:tracePt t="34743" x="7318375" y="2327275"/>
          <p14:tracePt t="34807" x="7305675" y="2314575"/>
          <p14:tracePt t="34895" x="7292975" y="2314575"/>
          <p14:tracePt t="34959" x="7280275" y="2314575"/>
          <p14:tracePt t="34975" x="7267575" y="2314575"/>
          <p14:tracePt t="34999" x="7254875" y="2314575"/>
          <p14:tracePt t="35019" x="7242175" y="2327275"/>
          <p14:tracePt t="35023" x="7218363" y="2327275"/>
          <p14:tracePt t="35035" x="7218363" y="2339975"/>
          <p14:tracePt t="35039" x="7205663" y="2339975"/>
          <p14:tracePt t="35052" x="7167563" y="2339975"/>
          <p14:tracePt t="35055" x="7118350" y="2339975"/>
          <p14:tracePt t="35069" x="7105650" y="2365375"/>
          <p14:tracePt t="35071" x="7067550" y="2365375"/>
          <p14:tracePt t="35086" x="7029450" y="2378075"/>
          <p14:tracePt t="35088" x="6967538" y="2378075"/>
          <p14:tracePt t="35102" x="6916738" y="2378075"/>
          <p14:tracePt t="35103" x="6867525" y="2378075"/>
          <p14:tracePt t="35119" x="6816725" y="2378075"/>
          <p14:tracePt t="35120" x="6767513" y="2378075"/>
          <p14:tracePt t="35139" x="6642100" y="2378075"/>
          <p14:tracePt t="35146" x="6567488" y="2378075"/>
          <p14:tracePt t="35152" x="6480175" y="2378075"/>
          <p14:tracePt t="35169" x="6429375" y="2378075"/>
          <p14:tracePt t="35171" x="6354763" y="2365375"/>
          <p14:tracePt t="35186" x="6291263" y="2339975"/>
          <p14:tracePt t="35188" x="6242050" y="2339975"/>
          <p14:tracePt t="35191" x="6203950" y="2314575"/>
          <p14:tracePt t="35202" x="6180138" y="2303463"/>
          <p14:tracePt t="35207" x="6142038" y="2303463"/>
          <p14:tracePt t="35219" x="6129338" y="2290763"/>
          <p14:tracePt t="35223" x="6091238" y="2265363"/>
          <p14:tracePt t="35236" x="6054725" y="2252663"/>
          <p14:tracePt t="35239" x="6042025" y="2239963"/>
          <p14:tracePt t="35252" x="6016625" y="2214563"/>
          <p14:tracePt t="35255" x="5978525" y="2190750"/>
          <p14:tracePt t="35269" x="5954713" y="2165350"/>
          <p14:tracePt t="35271" x="5942013" y="2152650"/>
          <p14:tracePt t="35285" x="5916613" y="2127250"/>
          <p14:tracePt t="35288" x="5903913" y="2101850"/>
          <p14:tracePt t="35302" x="5891213" y="2089150"/>
          <p14:tracePt t="35303" x="5878513" y="2078038"/>
          <p14:tracePt t="35319" x="5867400" y="2027238"/>
          <p14:tracePt t="35320" x="5854700" y="2014538"/>
          <p14:tracePt t="35335" x="5854700" y="1989138"/>
          <p14:tracePt t="35338" x="5842000" y="1965325"/>
          <p14:tracePt t="35352" x="5842000" y="1927225"/>
          <p14:tracePt t="35369" x="5842000" y="1901825"/>
          <p14:tracePt t="35369" x="5842000" y="1889125"/>
          <p14:tracePt t="35385" x="5842000" y="1865313"/>
          <p14:tracePt t="35407" x="5842000" y="1839913"/>
          <p14:tracePt t="35419" x="5854700" y="1839913"/>
          <p14:tracePt t="35423" x="5903913" y="1814513"/>
          <p14:tracePt t="35435" x="5954713" y="1789113"/>
          <p14:tracePt t="35439" x="5991225" y="1789113"/>
          <p14:tracePt t="35452" x="6029325" y="1789113"/>
          <p14:tracePt t="35455" x="6078538" y="1765300"/>
          <p14:tracePt t="35469" x="6167438" y="1752600"/>
          <p14:tracePt t="35472" x="6242050" y="1727200"/>
          <p14:tracePt t="35485" x="6291263" y="1727200"/>
          <p14:tracePt t="35488" x="6354763" y="1701800"/>
          <p14:tracePt t="35502" x="6403975" y="1701800"/>
          <p14:tracePt t="35505" x="6454775" y="1701800"/>
          <p14:tracePt t="35519" x="6529388" y="1701800"/>
          <p14:tracePt t="35521" x="6592888" y="1701800"/>
          <p14:tracePt t="35535" x="6704013" y="1701800"/>
          <p14:tracePt t="35536" x="6767513" y="1701800"/>
          <p14:tracePt t="35552" x="6829425" y="1701800"/>
          <p14:tracePt t="35552" x="6916738" y="1727200"/>
          <p14:tracePt t="35568" x="7016750" y="1765300"/>
          <p14:tracePt t="35569" x="7092950" y="1776413"/>
          <p14:tracePt t="35585" x="7180263" y="1814513"/>
          <p14:tracePt t="35586" x="7242175" y="1827213"/>
          <p14:tracePt t="35602" x="7329488" y="1865313"/>
          <p14:tracePt t="35603" x="7380288" y="1889125"/>
          <p14:tracePt t="35619" x="7405688" y="1914525"/>
          <p14:tracePt t="35619" x="7429500" y="1952625"/>
          <p14:tracePt t="35622" x="7467600" y="1978025"/>
          <p14:tracePt t="35635" x="7493000" y="2001838"/>
          <p14:tracePt t="35638" x="7505700" y="2027238"/>
          <p14:tracePt t="35652" x="7531100" y="2065338"/>
          <p14:tracePt t="35654" x="7542213" y="2089150"/>
          <p14:tracePt t="35669" x="7554913" y="2139950"/>
          <p14:tracePt t="35670" x="7554913" y="2190750"/>
          <p14:tracePt t="35685" x="7580313" y="2239963"/>
          <p14:tracePt t="35687" x="7580313" y="2303463"/>
          <p14:tracePt t="35702" x="7593013" y="2352675"/>
          <p14:tracePt t="35703" x="7593013" y="2403475"/>
          <p14:tracePt t="35719" x="7593013" y="2478088"/>
          <p14:tracePt t="35720" x="7593013" y="2527300"/>
          <p14:tracePt t="35735" x="7593013" y="2603500"/>
          <p14:tracePt t="35736" x="7593013" y="2652713"/>
          <p14:tracePt t="35752" x="7580313" y="2716213"/>
          <p14:tracePt t="35752" x="7567613" y="2740025"/>
          <p14:tracePt t="35769" x="7554913" y="2778125"/>
          <p14:tracePt t="35770" x="7542213" y="2816225"/>
          <p14:tracePt t="35785" x="7518400" y="2852738"/>
          <p14:tracePt t="35786" x="7505700" y="2865438"/>
          <p14:tracePt t="35802" x="7493000" y="2878138"/>
          <p14:tracePt t="35802" x="7480300" y="2903538"/>
          <p14:tracePt t="35818" x="7480300" y="2916238"/>
          <p14:tracePt t="35927" x="7467600" y="2928938"/>
          <p14:tracePt t="35935" x="7454900" y="2941638"/>
          <p14:tracePt t="35952" x="7454900" y="2952750"/>
          <p14:tracePt t="35953" x="7429500" y="2965450"/>
          <p14:tracePt t="35969" x="7429500" y="3003550"/>
          <p14:tracePt t="35969" x="7392988" y="3028950"/>
          <p14:tracePt t="35985" x="7380288" y="3065463"/>
          <p14:tracePt t="35986" x="7354888" y="3116263"/>
          <p14:tracePt t="36002" x="7329488" y="3141663"/>
          <p14:tracePt t="36003" x="7305675" y="3178175"/>
          <p14:tracePt t="36007" x="7280275" y="3190875"/>
          <p14:tracePt t="36019" x="7267575" y="3216275"/>
          <p14:tracePt t="36023" x="7242175" y="3254375"/>
          <p14:tracePt t="36035" x="7229475" y="3267075"/>
          <p14:tracePt t="36039" x="7218363" y="3290888"/>
          <p14:tracePt t="36052" x="7205663" y="3303588"/>
          <p14:tracePt t="36055" x="7180263" y="3328988"/>
          <p14:tracePt t="36069" x="7167563" y="3328988"/>
          <p14:tracePt t="36071" x="7142163" y="3354388"/>
          <p14:tracePt t="36085" x="7142163" y="3378200"/>
          <p14:tracePt t="36087" x="7118350" y="3390900"/>
          <p14:tracePt t="36102" x="7105650" y="3429000"/>
          <p14:tracePt t="36104" x="7067550" y="3441700"/>
          <p14:tracePt t="36119" x="7054850" y="3479800"/>
          <p14:tracePt t="36119" x="7042150" y="3490913"/>
          <p14:tracePt t="36138" x="7005638" y="3554413"/>
          <p14:tracePt t="36144" x="6980238" y="3590925"/>
          <p14:tracePt t="36152" x="6954838" y="3616325"/>
          <p14:tracePt t="36168" x="6929438" y="3667125"/>
          <p14:tracePt t="36169" x="6905625" y="3679825"/>
          <p14:tracePt t="36185" x="6854825" y="3741738"/>
          <p14:tracePt t="36186" x="6854825" y="3779838"/>
          <p14:tracePt t="36202" x="6816725" y="3829050"/>
          <p14:tracePt t="36202" x="6792913" y="3879850"/>
          <p14:tracePt t="36207" x="6754813" y="3954463"/>
          <p14:tracePt t="36219" x="6729413" y="4017963"/>
          <p14:tracePt t="36223" x="6716713" y="4079875"/>
          <p14:tracePt t="36235" x="6680200" y="4141788"/>
          <p14:tracePt t="36239" x="6680200" y="4205288"/>
          <p14:tracePt t="36252" x="6667500" y="4254500"/>
          <p14:tracePt t="36255" x="6667500" y="4305300"/>
          <p14:tracePt t="36269" x="6642100" y="4392613"/>
          <p14:tracePt t="36270" x="6642100" y="4430713"/>
          <p14:tracePt t="36285" x="6642100" y="4492625"/>
          <p14:tracePt t="36287" x="6642100" y="4554538"/>
          <p14:tracePt t="36302" x="6642100" y="4605338"/>
          <p14:tracePt t="36304" x="6642100" y="4667250"/>
          <p14:tracePt t="36319" x="6642100" y="4705350"/>
          <p14:tracePt t="36320" x="6642100" y="4756150"/>
          <p14:tracePt t="36335" x="6642100" y="4805363"/>
          <p14:tracePt t="36336" x="6642100" y="4843463"/>
          <p14:tracePt t="36352" x="6680200" y="4905375"/>
          <p14:tracePt t="36354" x="6704013" y="4943475"/>
          <p14:tracePt t="36369" x="6716713" y="4992688"/>
          <p14:tracePt t="36371" x="6754813" y="5030788"/>
          <p14:tracePt t="36385" x="6792913" y="5081588"/>
          <p14:tracePt t="36402" x="6816725" y="5105400"/>
          <p14:tracePt t="36402" x="6816725" y="5130800"/>
          <p14:tracePt t="36407" x="6842125" y="5130800"/>
          <p14:tracePt t="36419" x="6854825" y="5156200"/>
          <p14:tracePt t="36423" x="6867525" y="5156200"/>
          <p14:tracePt t="36455" x="6880225" y="5156200"/>
          <p14:tracePt t="36469" x="6892925" y="5156200"/>
          <p14:tracePt t="36471" x="6916738" y="5143500"/>
          <p14:tracePt t="36485" x="6929438" y="5130800"/>
          <p14:tracePt t="36487" x="6942138" y="5118100"/>
          <p14:tracePt t="36502" x="6954838" y="5105400"/>
          <p14:tracePt t="36504" x="6967538" y="5092700"/>
          <p14:tracePt t="36519" x="6967538" y="5068888"/>
          <p14:tracePt t="36520" x="6980238" y="5043488"/>
          <p14:tracePt t="36535" x="7016750" y="5018088"/>
          <p14:tracePt t="36536" x="7016750" y="4992688"/>
          <p14:tracePt t="36552" x="7016750" y="4943475"/>
          <p14:tracePt t="36554" x="7029450" y="4892675"/>
          <p14:tracePt t="36569" x="7054850" y="4818063"/>
          <p14:tracePt t="36569" x="7067550" y="4743450"/>
          <p14:tracePt t="36585" x="7080250" y="4643438"/>
          <p14:tracePt t="36586" x="7080250" y="4554538"/>
          <p14:tracePt t="36602" x="7080250" y="4467225"/>
          <p14:tracePt t="36604" x="7080250" y="4379913"/>
          <p14:tracePt t="36619" x="7080250" y="4292600"/>
          <p14:tracePt t="36619" x="7067550" y="4205288"/>
          <p14:tracePt t="36623" x="7042150" y="4129088"/>
          <p14:tracePt t="36635" x="7029450" y="4067175"/>
          <p14:tracePt t="36639" x="6992938" y="4005263"/>
          <p14:tracePt t="36652" x="6992938" y="3967163"/>
          <p14:tracePt t="36655" x="6954838" y="3892550"/>
          <p14:tracePt t="36669" x="6929438" y="3854450"/>
          <p14:tracePt t="36671" x="6916738" y="3816350"/>
          <p14:tracePt t="36685" x="6892925" y="3792538"/>
          <p14:tracePt t="36687" x="6880225" y="3779838"/>
          <p14:tracePt t="36702" x="6880225" y="3767138"/>
          <p14:tracePt t="36703" x="6867525" y="3754438"/>
          <p14:tracePt t="36719" x="6854825" y="3754438"/>
          <p14:tracePt t="36720" x="6842125" y="3754438"/>
          <p14:tracePt t="36735" x="6829425" y="3754438"/>
          <p14:tracePt t="36737" x="6816725" y="3754438"/>
          <p14:tracePt t="36752" x="6805613" y="3754438"/>
          <p14:tracePt t="36752" x="6792913" y="3754438"/>
          <p14:tracePt t="36769" x="6767513" y="3754438"/>
          <p14:tracePt t="36770" x="6729413" y="3754438"/>
          <p14:tracePt t="36785" x="6692900" y="3754438"/>
          <p14:tracePt t="36786" x="6642100" y="3754438"/>
          <p14:tracePt t="36802" x="6604000" y="3754438"/>
          <p14:tracePt t="36804" x="6529388" y="3754438"/>
          <p14:tracePt t="36819" x="6454775" y="3754438"/>
          <p14:tracePt t="36819" x="6391275" y="3754438"/>
          <p14:tracePt t="36835" x="6303963" y="3754438"/>
          <p14:tracePt t="36836" x="6216650" y="3754438"/>
          <p14:tracePt t="36839" x="6142038" y="3754438"/>
          <p14:tracePt t="36852" x="6067425" y="3754438"/>
          <p14:tracePt t="36855" x="6003925" y="3754438"/>
          <p14:tracePt t="36869" x="5954713" y="3754438"/>
          <p14:tracePt t="36871" x="5929313" y="3754438"/>
          <p14:tracePt t="36885" x="5891213" y="3754438"/>
          <p14:tracePt t="36887" x="5854700" y="3754438"/>
          <p14:tracePt t="36902" x="5842000" y="3741738"/>
          <p14:tracePt t="36904" x="5829300" y="3729038"/>
          <p14:tracePt t="36919" x="5816600" y="3716338"/>
          <p14:tracePt t="36935" x="5816600" y="3703638"/>
          <p14:tracePt t="36936" x="5803900" y="3703638"/>
          <p14:tracePt t="36952" x="5791200" y="3692525"/>
          <p14:tracePt t="36952" x="5791200" y="3667125"/>
          <p14:tracePt t="36969" x="5791200" y="3629025"/>
          <p14:tracePt t="36970" x="5767388" y="3590925"/>
          <p14:tracePt t="36985" x="5754688" y="3567113"/>
          <p14:tracePt t="36986" x="5754688" y="3541713"/>
          <p14:tracePt t="37002" x="5754688" y="3516313"/>
          <p14:tracePt t="37002" x="5741988" y="3490913"/>
          <p14:tracePt t="37007" x="5716588" y="3454400"/>
          <p14:tracePt t="37019" x="5716588" y="3441700"/>
          <p14:tracePt t="37023" x="5703888" y="3416300"/>
          <p14:tracePt t="37035" x="5665788" y="3367088"/>
          <p14:tracePt t="37039" x="5654675" y="3328988"/>
          <p14:tracePt t="37052" x="5641975" y="3303588"/>
          <p14:tracePt t="37055" x="5591175" y="3254375"/>
          <p14:tracePt t="37069" x="5591175" y="3228975"/>
          <p14:tracePt t="37070" x="5554663" y="3203575"/>
          <p14:tracePt t="37085" x="5541963" y="3165475"/>
          <p14:tracePt t="37087" x="5516563" y="3141663"/>
          <p14:tracePt t="37102" x="5503863" y="3128963"/>
          <p14:tracePt t="37104" x="5491163" y="3090863"/>
          <p14:tracePt t="37119" x="5478463" y="3078163"/>
          <p14:tracePt t="37119" x="5465763" y="3054350"/>
          <p14:tracePt t="37138" x="5429250" y="2978150"/>
          <p14:tracePt t="37157" x="5416550" y="2965450"/>
          <p14:tracePt t="37157" x="5403850" y="2941638"/>
          <p14:tracePt t="37159" x="5378450" y="2890838"/>
          <p14:tracePt t="37168" x="5365750" y="2878138"/>
          <p14:tracePt t="37185" x="5329238" y="2816225"/>
          <p14:tracePt t="37186" x="5316538" y="2803525"/>
          <p14:tracePt t="37202" x="5291138" y="2740025"/>
          <p14:tracePt t="37202" x="5253038" y="2703513"/>
          <p14:tracePt t="37207" x="5229225" y="2652713"/>
          <p14:tracePt t="37218" x="5216525" y="2640013"/>
          <p14:tracePt t="37235" x="5203825" y="2616200"/>
          <p14:tracePt t="37236" x="5191125" y="2565400"/>
          <p14:tracePt t="37239" x="5191125" y="2540000"/>
          <p14:tracePt t="37252" x="5165725" y="2527300"/>
          <p14:tracePt t="37255" x="5165725" y="2503488"/>
          <p14:tracePt t="37269" x="5153025" y="2490788"/>
          <p14:tracePt t="37270" x="5141913" y="2478088"/>
          <p14:tracePt t="37285" x="5141913" y="2465388"/>
          <p14:tracePt t="37287" x="5129213" y="2439988"/>
          <p14:tracePt t="37302" x="5116513" y="2439988"/>
          <p14:tracePt t="37320" x="5116513" y="2427288"/>
          <p14:tracePt t="37336" x="5116513" y="2414588"/>
          <p14:tracePt t="37352" x="5103813" y="2403475"/>
          <p14:tracePt t="37369" x="5091113" y="2403475"/>
          <p14:tracePt t="37369" x="5091113" y="2390775"/>
          <p14:tracePt t="37402" x="5078413" y="2390775"/>
          <p14:tracePt t="37418" x="5078413" y="2378075"/>
          <p14:tracePt t="37435" x="5065713" y="2365375"/>
          <p14:tracePt t="37567" x="5065713" y="2352675"/>
          <p14:tracePt t="37585" x="5065713" y="2339975"/>
          <p14:tracePt t="37586" x="5065713" y="2327275"/>
          <p14:tracePt t="37591" x="5065713" y="2303463"/>
          <p14:tracePt t="37602" x="5053013" y="2278063"/>
          <p14:tracePt t="37607" x="5053013" y="2265363"/>
          <p14:tracePt t="37618" x="5053013" y="2252663"/>
          <p14:tracePt t="37635" x="5040313" y="2239963"/>
          <p14:tracePt t="37636" x="5040313" y="2227263"/>
          <p14:tracePt t="37639" x="5040313" y="2214563"/>
          <p14:tracePt t="37652" x="5029200" y="2214563"/>
          <p14:tracePt t="37695" x="5029200" y="2201863"/>
          <p14:tracePt t="37719" x="5016500" y="2201863"/>
          <p14:tracePt t="37759" x="5003800" y="2201863"/>
          <p14:tracePt t="37783" x="5003800" y="2214563"/>
          <p14:tracePt t="37802" x="5003800" y="2239963"/>
          <p14:tracePt t="37803" x="5003800" y="2252663"/>
          <p14:tracePt t="37807" x="5003800" y="2265363"/>
          <p14:tracePt t="37819" x="4991100" y="2290763"/>
          <p14:tracePt t="37823" x="4991100" y="2314575"/>
          <p14:tracePt t="37835" x="4991100" y="2339975"/>
          <p14:tracePt t="37839" x="4991100" y="2365375"/>
          <p14:tracePt t="37852" x="4991100" y="2390775"/>
          <p14:tracePt t="37855" x="4991100" y="2414588"/>
          <p14:tracePt t="37869" x="4991100" y="2427288"/>
          <p14:tracePt t="37871" x="4991100" y="2439988"/>
          <p14:tracePt t="37885" x="4991100" y="2465388"/>
          <p14:tracePt t="37902" x="4991100" y="2478088"/>
          <p14:tracePt t="37902" x="4991100" y="2490788"/>
          <p14:tracePt t="37918" x="4991100" y="2503488"/>
          <p14:tracePt t="37952" x="4991100" y="2516188"/>
          <p14:tracePt t="39207" x="4965700" y="2516188"/>
          <p14:tracePt t="39231" x="4953000" y="2503488"/>
          <p14:tracePt t="39252" x="4940300" y="2490788"/>
          <p14:tracePt t="39252" x="4929188" y="2490788"/>
          <p14:tracePt t="39255" x="4916488" y="2478088"/>
          <p14:tracePt t="39268" x="4878388" y="2452688"/>
          <p14:tracePt t="39271" x="4865688" y="2439988"/>
          <p14:tracePt t="39285" x="4840288" y="2414588"/>
          <p14:tracePt t="39288" x="4816475" y="2414588"/>
          <p14:tracePt t="39302" x="4803775" y="2414588"/>
          <p14:tracePt t="39303" x="4791075" y="2390775"/>
          <p14:tracePt t="39318" x="4778375" y="2390775"/>
          <p14:tracePt t="39319" x="4740275" y="2378075"/>
          <p14:tracePt t="39335" x="4727575" y="2365375"/>
          <p14:tracePt t="39337" x="4703763" y="2365375"/>
          <p14:tracePt t="39352" x="4703763" y="2352675"/>
          <p14:tracePt t="39352" x="4678363" y="2352675"/>
          <p14:tracePt t="39368" x="4652963" y="2352675"/>
          <p14:tracePt t="39371" x="4627563" y="2327275"/>
          <p14:tracePt t="39385" x="4603750" y="2327275"/>
          <p14:tracePt t="39391" x="4565650" y="2314575"/>
          <p14:tracePt t="39407" x="4527550" y="2303463"/>
          <p14:tracePt t="39418" x="4503738" y="2303463"/>
          <p14:tracePt t="39423" x="4478338" y="2290763"/>
          <p14:tracePt t="39439" x="4452938" y="2278063"/>
          <p14:tracePt t="39452" x="4427538" y="2278063"/>
          <p14:tracePt t="39455" x="4403725" y="2265363"/>
          <p14:tracePt t="39468" x="4391025" y="2265363"/>
          <p14:tracePt t="39471" x="4365625" y="2265363"/>
          <p14:tracePt t="39485" x="4314825" y="2239963"/>
          <p14:tracePt t="39488" x="4303713" y="2239963"/>
          <p14:tracePt t="39502" x="4265613" y="2227263"/>
          <p14:tracePt t="39503" x="4252913" y="2227263"/>
          <p14:tracePt t="39518" x="4203700" y="2214563"/>
          <p14:tracePt t="39519" x="4178300" y="2214563"/>
          <p14:tracePt t="39535" x="4152900" y="2214563"/>
          <p14:tracePt t="39536" x="4140200" y="2214563"/>
          <p14:tracePt t="39552" x="4114800" y="2214563"/>
          <p14:tracePt t="39552" x="4090988" y="2214563"/>
          <p14:tracePt t="39568" x="4065588" y="2190750"/>
          <p14:tracePt t="39569" x="4052888" y="2190750"/>
          <p14:tracePt t="39575" x="4027488" y="2190750"/>
          <p14:tracePt t="39585" x="4002088" y="2178050"/>
          <p14:tracePt t="39591" x="3990975" y="2178050"/>
          <p14:tracePt t="39602" x="3978275" y="2178050"/>
          <p14:tracePt t="39607" x="3965575" y="2178050"/>
          <p14:tracePt t="39618" x="3952875" y="2178050"/>
          <p14:tracePt t="39623" x="3927475" y="2178050"/>
          <p14:tracePt t="39639" x="3914775" y="2178050"/>
          <p14:tracePt t="39655" x="3890963" y="2178050"/>
          <p14:tracePt t="39671" x="3865563" y="2165350"/>
          <p14:tracePt t="39687" x="3852863" y="2165350"/>
          <p14:tracePt t="39702" x="3840163" y="2165350"/>
          <p14:tracePt t="39719" x="3827463" y="2165350"/>
          <p14:tracePt t="39743" x="3814763" y="2152650"/>
          <p14:tracePt t="39752" x="3802063" y="2152650"/>
          <p14:tracePt t="39775" x="3802063" y="2139950"/>
          <p14:tracePt t="39815" x="3790950" y="2127250"/>
          <p14:tracePt t="39839" x="3752850" y="2127250"/>
          <p14:tracePt t="39871" x="3740150" y="2127250"/>
          <p14:tracePt t="39887" x="3727450" y="2127250"/>
          <p14:tracePt t="39902" x="3714750" y="2127250"/>
          <p14:tracePt t="39903" x="3714750" y="2114550"/>
          <p14:tracePt t="39918" x="3702050" y="2114550"/>
          <p14:tracePt t="39935" x="3689350" y="2114550"/>
          <p14:tracePt t="39936" x="3678238" y="2114550"/>
          <p14:tracePt t="39952" x="3652838" y="2101850"/>
          <p14:tracePt t="39968" x="3640138" y="2101850"/>
          <p14:tracePt t="39969" x="3627438" y="2101850"/>
          <p14:tracePt t="39985" x="3614738" y="2089150"/>
          <p14:tracePt t="39986" x="3602038" y="2089150"/>
          <p14:tracePt t="39991" x="3589338" y="2089150"/>
          <p14:tracePt t="40002" x="3565525" y="2089150"/>
          <p14:tracePt t="40007" x="3540125" y="2089150"/>
          <p14:tracePt t="40023" x="3514725" y="2089150"/>
          <p14:tracePt t="40035" x="3502025" y="2078038"/>
          <p14:tracePt t="40039" x="3478213" y="2052638"/>
          <p14:tracePt t="40055" x="3465513" y="2052638"/>
          <p14:tracePt t="40068" x="3452813" y="2052638"/>
          <p14:tracePt t="40071" x="3440113" y="2052638"/>
          <p14:tracePt t="40087" x="3427413" y="2052638"/>
          <p14:tracePt t="40118" x="3402013" y="2039938"/>
          <p14:tracePt t="40137" x="3376613" y="2039938"/>
          <p14:tracePt t="40146" x="3352800" y="2039938"/>
          <p14:tracePt t="40152" x="3314700" y="2027238"/>
          <p14:tracePt t="40168" x="3289300" y="2027238"/>
          <p14:tracePt t="40171" x="3265488" y="2027238"/>
          <p14:tracePt t="40185" x="3227388" y="2014538"/>
          <p14:tracePt t="40187" x="3201988" y="2014538"/>
          <p14:tracePt t="40202" x="3165475" y="2001838"/>
          <p14:tracePt t="40203" x="3101975" y="1965325"/>
          <p14:tracePt t="40207" x="3052763" y="1965325"/>
          <p14:tracePt t="40218" x="3001963" y="1952625"/>
          <p14:tracePt t="40224" x="2952750" y="1952625"/>
          <p14:tracePt t="40235" x="2889250" y="1939925"/>
          <p14:tracePt t="40239" x="2814638" y="1901825"/>
          <p14:tracePt t="40252" x="2776538" y="1889125"/>
          <p14:tracePt t="40254" x="2701925" y="1852613"/>
          <p14:tracePt t="40268" x="2663825" y="1839913"/>
          <p14:tracePt t="40271" x="2589213" y="1827213"/>
          <p14:tracePt t="40285" x="2563813" y="1827213"/>
          <p14:tracePt t="40288" x="2540000" y="1827213"/>
          <p14:tracePt t="40302" x="2501900" y="1814513"/>
          <p14:tracePt t="40304" x="2476500" y="1814513"/>
          <p14:tracePt t="40318" x="2463800" y="1814513"/>
          <p14:tracePt t="40319" x="2451100" y="1814513"/>
          <p14:tracePt t="40352" x="2439988" y="1814513"/>
          <p14:tracePt t="40423" x="2427288" y="1814513"/>
          <p14:tracePt t="40455" x="2414588" y="1814513"/>
          <p14:tracePt t="40495" x="2401888" y="1814513"/>
          <p14:tracePt t="40519" x="2389188" y="1814513"/>
          <p14:tracePt t="40543" x="2376488" y="1814513"/>
          <p14:tracePt t="40607" x="2363788" y="1814513"/>
          <p14:tracePt t="40623" x="2351088" y="1814513"/>
          <p14:tracePt t="40635" x="2338388" y="1814513"/>
          <p14:tracePt t="40652" x="2327275" y="1827213"/>
          <p14:tracePt t="40668" x="2314575" y="1839913"/>
          <p14:tracePt t="40671" x="2301875" y="1839913"/>
          <p14:tracePt t="40701" x="2301875" y="1852613"/>
          <p14:tracePt t="40719" x="2289175" y="1852613"/>
          <p14:tracePt t="40735" x="2289175" y="1865313"/>
          <p14:tracePt t="40752" x="2276475" y="1876425"/>
          <p14:tracePt t="40775" x="2263775" y="1876425"/>
          <p14:tracePt t="40785" x="2251075" y="1889125"/>
          <p14:tracePt t="40802" x="2238375" y="1889125"/>
          <p14:tracePt t="40802" x="2238375" y="1901825"/>
          <p14:tracePt t="40818" x="2227263" y="1914525"/>
          <p14:tracePt t="40835" x="2214563" y="1914525"/>
          <p14:tracePt t="40852" x="2189163" y="1927225"/>
          <p14:tracePt t="40871" x="2163763" y="1927225"/>
          <p14:tracePt t="40885" x="2151063" y="1939925"/>
          <p14:tracePt t="40902" x="2138363" y="1939925"/>
          <p14:tracePt t="40918" x="2138363" y="1952625"/>
          <p14:tracePt t="40943" x="2127250" y="1952625"/>
          <p14:tracePt t="40975" x="2114550" y="1952625"/>
          <p14:tracePt t="40985" x="2101850" y="1952625"/>
          <p14:tracePt t="41002" x="2076450" y="1952625"/>
          <p14:tracePt t="41023" x="2063750" y="1952625"/>
          <p14:tracePt t="41035" x="2051050" y="1952625"/>
          <p14:tracePt t="41038" x="2038350" y="1952625"/>
          <p14:tracePt t="41068" x="2025650" y="1952625"/>
          <p14:tracePt t="41071" x="2014538" y="1952625"/>
          <p14:tracePt t="41085" x="2001838" y="1952625"/>
          <p14:tracePt t="41102" x="1989138" y="1965325"/>
          <p14:tracePt t="41104" x="1976438" y="1965325"/>
          <p14:tracePt t="41118" x="1963738" y="1965325"/>
          <p14:tracePt t="41138" x="1951038" y="1965325"/>
          <p14:tracePt t="41151" x="1938338" y="1965325"/>
          <p14:tracePt t="41168" x="1925638" y="1965325"/>
          <p14:tracePt t="41185" x="1914525" y="1978025"/>
          <p14:tracePt t="41186" x="1901825" y="1978025"/>
          <p14:tracePt t="41191" x="1889125" y="1978025"/>
          <p14:tracePt t="41202" x="1876425" y="1989138"/>
          <p14:tracePt t="41207" x="1863725" y="1989138"/>
          <p14:tracePt t="41218" x="1851025" y="1989138"/>
          <p14:tracePt t="41235" x="1838325" y="1989138"/>
          <p14:tracePt t="41239" x="1825625" y="1989138"/>
          <p14:tracePt t="41252" x="1814513" y="1989138"/>
          <p14:tracePt t="41268" x="1789113" y="1989138"/>
          <p14:tracePt t="41285" x="1776413" y="1989138"/>
          <p14:tracePt t="41302" x="1763713" y="1989138"/>
          <p14:tracePt t="41302" x="1751013" y="2001838"/>
          <p14:tracePt t="41319" x="1738313" y="2001838"/>
          <p14:tracePt t="41335" x="1714500" y="2014538"/>
          <p14:tracePt t="41368" x="1701800" y="2014538"/>
          <p14:tracePt t="41369" x="1689100" y="2027238"/>
          <p14:tracePt t="41391" x="1676400" y="2027238"/>
          <p14:tracePt t="41402" x="1651000" y="2027238"/>
          <p14:tracePt t="41407" x="1651000" y="2039938"/>
          <p14:tracePt t="41418" x="1638300" y="2039938"/>
          <p14:tracePt t="41423" x="1612900" y="2039938"/>
          <p14:tracePt t="41438" x="1601788" y="2065338"/>
          <p14:tracePt t="41452" x="1589088" y="2065338"/>
          <p14:tracePt t="41454" x="1576388" y="2065338"/>
          <p14:tracePt t="41470" x="1563688" y="2078038"/>
          <p14:tracePt t="41485" x="1550988" y="2078038"/>
          <p14:tracePt t="41488" x="1538288" y="2089150"/>
          <p14:tracePt t="41504" x="1525588" y="2089150"/>
          <p14:tracePt t="41519" x="1525588" y="2101850"/>
          <p14:tracePt t="41535" x="1512888" y="2101850"/>
          <p14:tracePt t="41551" x="1501775" y="2114550"/>
          <p14:tracePt t="41568" x="1489075" y="2127250"/>
          <p14:tracePt t="41607" x="1476375" y="2127250"/>
          <p14:tracePt t="41623" x="1463675" y="2127250"/>
          <p14:tracePt t="41639" x="1450975" y="2127250"/>
          <p14:tracePt t="41655" x="1438275" y="2139950"/>
          <p14:tracePt t="41671" x="1425575" y="2139950"/>
          <p14:tracePt t="41703" x="1412875" y="2139950"/>
          <p14:tracePt t="41727" x="1401763" y="2139950"/>
          <p14:tracePt t="41735" x="1389063" y="2139950"/>
          <p14:tracePt t="41759" x="1376363" y="2139950"/>
          <p14:tracePt t="41768" x="1363663" y="2139950"/>
          <p14:tracePt t="41785" x="1350963" y="2139950"/>
          <p14:tracePt t="41790" x="1338263" y="2139950"/>
          <p14:tracePt t="41847" x="1325563" y="2139950"/>
          <p14:tracePt t="41868" x="1312863" y="2139950"/>
          <p14:tracePt t="41919" x="1300163" y="2152650"/>
          <p14:tracePt t="41943" x="1289050" y="2165350"/>
          <p14:tracePt t="41983" x="1289050" y="2178050"/>
          <p14:tracePt t="42039" x="1289050" y="2190750"/>
          <p14:tracePt t="42063" x="1289050" y="2201863"/>
          <p14:tracePt t="42085" x="1289050" y="2214563"/>
          <p14:tracePt t="42085" x="1276350" y="2214563"/>
          <p14:tracePt t="43183" x="1276350" y="2227263"/>
          <p14:tracePt t="43207" x="1300163" y="2239963"/>
          <p14:tracePt t="43231" x="1312863" y="2239963"/>
          <p14:tracePt t="43251" x="1325563" y="2252663"/>
          <p14:tracePt t="43268" x="1338263" y="2252663"/>
          <p14:tracePt t="43271" x="1350963" y="2265363"/>
          <p14:tracePt t="43285" x="1363663" y="2265363"/>
          <p14:tracePt t="43287" x="1389063" y="2278063"/>
          <p14:tracePt t="43304" x="1412875" y="2290763"/>
          <p14:tracePt t="43318" x="1438275" y="2290763"/>
          <p14:tracePt t="43318" x="1450975" y="2303463"/>
          <p14:tracePt t="43335" x="1476375" y="2303463"/>
          <p14:tracePt t="43351" x="1501775" y="2314575"/>
          <p14:tracePt t="43368" x="1525588" y="2339975"/>
          <p14:tracePt t="43385" x="1550988" y="2339975"/>
          <p14:tracePt t="43385" x="1563688" y="2352675"/>
          <p14:tracePt t="43401" x="1576388" y="2352675"/>
          <p14:tracePt t="43402" x="1589088" y="2365375"/>
          <p14:tracePt t="43418" x="1601788" y="2378075"/>
          <p14:tracePt t="43418" x="1612900" y="2390775"/>
          <p14:tracePt t="43435" x="1638300" y="2403475"/>
          <p14:tracePt t="43451" x="1651000" y="2403475"/>
          <p14:tracePt t="43454" x="1663700" y="2414588"/>
          <p14:tracePt t="43468" x="1676400" y="2427288"/>
          <p14:tracePt t="43485" x="1689100" y="2427288"/>
          <p14:tracePt t="43501" x="1701800" y="2427288"/>
          <p14:tracePt t="43503" x="1714500" y="2427288"/>
          <p14:tracePt t="43535" x="1714500" y="2439988"/>
          <p14:tracePt t="43535" x="1725613" y="2439988"/>
          <p14:tracePt t="43551" x="1738313" y="2439988"/>
          <p14:tracePt t="43568" x="1763713" y="2452688"/>
          <p14:tracePt t="43585" x="1763713" y="2465388"/>
          <p14:tracePt t="43585" x="1789113" y="2465388"/>
          <p14:tracePt t="43601" x="1801813" y="2478088"/>
          <p14:tracePt t="43602" x="1814513" y="2478088"/>
          <p14:tracePt t="43618" x="1825625" y="2478088"/>
          <p14:tracePt t="43618" x="1851025" y="2503488"/>
          <p14:tracePt t="43623" x="1876425" y="2503488"/>
          <p14:tracePt t="43638" x="1914525" y="2516188"/>
          <p14:tracePt t="43651" x="1938338" y="2527300"/>
          <p14:tracePt t="43654" x="1963738" y="2540000"/>
          <p14:tracePt t="43668" x="1976438" y="2540000"/>
          <p14:tracePt t="43670" x="2014538" y="2552700"/>
          <p14:tracePt t="43685" x="2051050" y="2565400"/>
          <p14:tracePt t="43687" x="2063750" y="2565400"/>
          <p14:tracePt t="43701" x="2101850" y="2578100"/>
          <p14:tracePt t="43703" x="2127250" y="2590800"/>
          <p14:tracePt t="43718" x="2176463" y="2603500"/>
          <p14:tracePt t="43718" x="2227263" y="2616200"/>
          <p14:tracePt t="43734" x="2251075" y="2627313"/>
          <p14:tracePt t="43735" x="2276475" y="2627313"/>
          <p14:tracePt t="43751" x="2327275" y="2640013"/>
          <p14:tracePt t="43768" x="2363788" y="2652713"/>
          <p14:tracePt t="43768" x="2389188" y="2665413"/>
          <p14:tracePt t="43785" x="2401888" y="2665413"/>
          <p14:tracePt t="43785" x="2451100" y="2678113"/>
          <p14:tracePt t="43801" x="2463800" y="2690813"/>
          <p14:tracePt t="43806" x="2489200" y="2690813"/>
          <p14:tracePt t="43818" x="2527300" y="2703513"/>
          <p14:tracePt t="43835" x="2551113" y="2716213"/>
          <p14:tracePt t="43835" x="2576513" y="2716213"/>
          <p14:tracePt t="43838" x="2601913" y="2716213"/>
          <p14:tracePt t="43851" x="2627313" y="2740025"/>
          <p14:tracePt t="43854" x="2640013" y="2740025"/>
          <p14:tracePt t="43868" x="2663825" y="2740025"/>
          <p14:tracePt t="43870" x="2676525" y="2740025"/>
          <p14:tracePt t="43886" x="2701925" y="2740025"/>
          <p14:tracePt t="43901" x="2752725" y="2740025"/>
          <p14:tracePt t="43903" x="2763838" y="2740025"/>
          <p14:tracePt t="43918" x="2789238" y="2740025"/>
          <p14:tracePt t="43918" x="2801938" y="2740025"/>
          <p14:tracePt t="43935" x="2840038" y="2752725"/>
          <p14:tracePt t="43935" x="2852738" y="2752725"/>
          <p14:tracePt t="43951" x="2889250" y="2765425"/>
          <p14:tracePt t="43951" x="2901950" y="2765425"/>
          <p14:tracePt t="43968" x="2927350" y="2765425"/>
          <p14:tracePt t="43984" x="2940050" y="2765425"/>
          <p14:tracePt t="43985" x="2963863" y="2765425"/>
          <p14:tracePt t="44001" x="3001963" y="2765425"/>
          <p14:tracePt t="44006" x="3014663" y="2765425"/>
          <p14:tracePt t="44018" x="3052763" y="2765425"/>
          <p14:tracePt t="44023" x="3065463" y="2765425"/>
          <p14:tracePt t="44035" x="3089275" y="2765425"/>
          <p14:tracePt t="44038" x="3101975" y="2765425"/>
          <p14:tracePt t="44051" x="3114675" y="2765425"/>
          <p14:tracePt t="44054" x="3140075" y="2765425"/>
          <p14:tracePt t="44068" x="3152775" y="2752725"/>
          <p14:tracePt t="44070" x="3176588" y="2728913"/>
          <p14:tracePt t="44084" x="3201988" y="2703513"/>
          <p14:tracePt t="44087" x="3214688" y="2690813"/>
          <p14:tracePt t="44101" x="3214688" y="2678113"/>
          <p14:tracePt t="44103" x="3240088" y="2652713"/>
          <p14:tracePt t="44118" x="3252788" y="2640013"/>
          <p14:tracePt t="44119" x="3252788" y="2616200"/>
          <p14:tracePt t="44137" x="3289300" y="2565400"/>
          <p14:tracePt t="44155" x="3302000" y="2565400"/>
          <p14:tracePt t="44156" x="3327400" y="2527300"/>
          <p14:tracePt t="44158" x="3352800" y="2503488"/>
          <p14:tracePt t="44168" x="3365500" y="2490788"/>
          <p14:tracePt t="44185" x="3376613" y="2465388"/>
          <p14:tracePt t="44201" x="3389313" y="2439988"/>
          <p14:tracePt t="44203" x="3402013" y="2414588"/>
          <p14:tracePt t="44218" x="3414713" y="2414588"/>
          <p14:tracePt t="44218" x="3414713" y="2403475"/>
          <p14:tracePt t="44234" x="3427413" y="2390775"/>
          <p14:tracePt t="44236" x="3427413" y="2378075"/>
          <p14:tracePt t="44238" x="3440113" y="2378075"/>
          <p14:tracePt t="44251" x="3440113" y="2365375"/>
          <p14:tracePt t="44254" x="3452813" y="2352675"/>
          <p14:tracePt t="44270" x="3465513" y="2339975"/>
          <p14:tracePt t="44284" x="3465513" y="2327275"/>
          <p14:tracePt t="44287" x="3465513" y="2314575"/>
          <p14:tracePt t="44301" x="3478213" y="2314575"/>
          <p14:tracePt t="44303" x="3478213" y="2303463"/>
          <p14:tracePt t="44318" x="3489325" y="2303463"/>
          <p14:tracePt t="44319" x="3489325" y="2278063"/>
          <p14:tracePt t="44335" x="3502025" y="2278063"/>
          <p14:tracePt t="44337" x="3502025" y="2265363"/>
          <p14:tracePt t="44351" x="3502025" y="2239963"/>
          <p14:tracePt t="44368" x="3527425" y="2227263"/>
          <p14:tracePt t="44370" x="3527425" y="2201863"/>
          <p14:tracePt t="44384" x="3540125" y="2201863"/>
          <p14:tracePt t="44401" x="3552825" y="2178050"/>
          <p14:tracePt t="44403" x="3552825" y="2165350"/>
          <p14:tracePt t="44418" x="3552825" y="2152650"/>
          <p14:tracePt t="44418" x="3565525" y="2139950"/>
          <p14:tracePt t="44423" x="3565525" y="2127250"/>
          <p14:tracePt t="44435" x="3578225" y="2114550"/>
          <p14:tracePt t="44451" x="3589338" y="2101850"/>
          <p14:tracePt t="44454" x="3589338" y="2089150"/>
          <p14:tracePt t="44468" x="3589338" y="2078038"/>
          <p14:tracePt t="44470" x="3602038" y="2052638"/>
          <p14:tracePt t="44484" x="3614738" y="2052638"/>
          <p14:tracePt t="44487" x="3614738" y="2039938"/>
          <p14:tracePt t="44503" x="3614738" y="2027238"/>
          <p14:tracePt t="44519" x="3627438" y="2014538"/>
          <p14:tracePt t="44534" x="3627438" y="2001838"/>
          <p14:tracePt t="44536" x="3640138" y="2001838"/>
          <p14:tracePt t="44551" x="3652838" y="1989138"/>
          <p14:tracePt t="44584" x="3652838" y="1978025"/>
          <p14:tracePt t="44601" x="3652838" y="1965325"/>
          <p14:tracePt t="44758" x="3652838" y="1952625"/>
          <p14:tracePt t="44798" x="3640138" y="1952625"/>
          <p14:tracePt t="44830" x="3640138" y="1965325"/>
          <p14:tracePt t="44878" x="3640138" y="1989138"/>
          <p14:tracePt t="44895" x="3640138" y="2001838"/>
          <p14:tracePt t="44911" x="3640138" y="2014538"/>
          <p14:tracePt t="44919" x="3627438" y="2027238"/>
          <p14:tracePt t="44935" x="3627438" y="2039938"/>
          <p14:tracePt t="44951" x="3627438" y="2065338"/>
          <p14:tracePt t="44968" x="3627438" y="2089150"/>
          <p14:tracePt t="44984" x="3614738" y="2089150"/>
          <p14:tracePt t="44985" x="3614738" y="2101850"/>
          <p14:tracePt t="45001" x="3614738" y="2114550"/>
          <p14:tracePt t="45018" x="3602038" y="2139950"/>
          <p14:tracePt t="45023" x="3602038" y="2152650"/>
          <p14:tracePt t="45035" x="3589338" y="2165350"/>
          <p14:tracePt t="45038" x="3589338" y="2178050"/>
          <p14:tracePt t="45054" x="3589338" y="2190750"/>
          <p14:tracePt t="45068" x="3578225" y="2201863"/>
          <p14:tracePt t="45102" x="3578225" y="2214563"/>
          <p14:tracePt t="45118" x="3578225" y="2227263"/>
          <p14:tracePt t="45136" x="3578225" y="2252663"/>
          <p14:tracePt t="45145" x="3565525" y="2252663"/>
          <p14:tracePt t="45151" x="3565525" y="2278063"/>
          <p14:tracePt t="45168" x="3565525" y="2303463"/>
          <p14:tracePt t="45184" x="3565525" y="2327275"/>
          <p14:tracePt t="45187" x="3565525" y="2339975"/>
          <p14:tracePt t="45201" x="3565525" y="2352675"/>
          <p14:tracePt t="45202" x="3565525" y="2378075"/>
          <p14:tracePt t="45217" x="3552825" y="2390775"/>
          <p14:tracePt t="45250" x="3552825" y="2403475"/>
          <p14:tracePt t="45267" x="3552825" y="2414588"/>
          <p14:tracePt t="45284" x="3552825" y="2427288"/>
          <p14:tracePt t="45301" x="3552825" y="2439988"/>
          <p14:tracePt t="45301" x="3552825" y="2452688"/>
          <p14:tracePt t="45318" x="3552825" y="2478088"/>
          <p14:tracePt t="45319" x="3552825" y="2490788"/>
          <p14:tracePt t="45335" x="3552825" y="2516188"/>
          <p14:tracePt t="45351" x="3552825" y="2527300"/>
          <p14:tracePt t="45352" x="3552825" y="2552700"/>
          <p14:tracePt t="45368" x="3552825" y="2565400"/>
          <p14:tracePt t="45369" x="3552825" y="2590800"/>
          <p14:tracePt t="45384" x="3552825" y="2616200"/>
          <p14:tracePt t="45385" x="3552825" y="2627313"/>
          <p14:tracePt t="45401" x="3552825" y="2652713"/>
          <p14:tracePt t="45401" x="3552825" y="2678113"/>
          <p14:tracePt t="45417" x="3552825" y="2716213"/>
          <p14:tracePt t="45434" x="3552825" y="2740025"/>
          <p14:tracePt t="45435" x="3552825" y="2778125"/>
          <p14:tracePt t="45439" x="3552825" y="2803525"/>
          <p14:tracePt t="45451" x="3552825" y="2816225"/>
          <p14:tracePt t="45454" x="3552825" y="2852738"/>
          <p14:tracePt t="45468" x="3552825" y="2865438"/>
          <p14:tracePt t="45470" x="3552825" y="2890838"/>
          <p14:tracePt t="45484" x="3552825" y="2903538"/>
          <p14:tracePt t="45488" x="3552825" y="2928938"/>
          <p14:tracePt t="45501" x="3552825" y="2952750"/>
          <p14:tracePt t="45503" x="3552825" y="2978150"/>
          <p14:tracePt t="45518" x="3552825" y="2990850"/>
          <p14:tracePt t="45519" x="3552825" y="3016250"/>
          <p14:tracePt t="45535" x="3552825" y="3041650"/>
          <p14:tracePt t="45535" x="3552825" y="3078163"/>
          <p14:tracePt t="45551" x="3552825" y="3116263"/>
          <p14:tracePt t="45553" x="3552825" y="3128963"/>
          <p14:tracePt t="45568" x="3552825" y="3165475"/>
          <p14:tracePt t="45570" x="3552825" y="3203575"/>
          <p14:tracePt t="45584" x="3552825" y="3216275"/>
          <p14:tracePt t="45585" x="3552825" y="3254375"/>
          <p14:tracePt t="45601" x="3552825" y="3290888"/>
          <p14:tracePt t="45601" x="3552825" y="3303588"/>
          <p14:tracePt t="45618" x="3552825" y="3341688"/>
          <p14:tracePt t="45618" x="3552825" y="3354388"/>
          <p14:tracePt t="45634" x="3552825" y="3390900"/>
          <p14:tracePt t="45635" x="3552825" y="3403600"/>
          <p14:tracePt t="45638" x="3552825" y="3429000"/>
          <p14:tracePt t="45651" x="3552825" y="3467100"/>
          <p14:tracePt t="45654" x="3552825" y="3479800"/>
          <p14:tracePt t="45668" x="3552825" y="3516313"/>
          <p14:tracePt t="45670" x="3552825" y="3541713"/>
          <p14:tracePt t="45684" x="3552825" y="3567113"/>
          <p14:tracePt t="45686" x="3552825" y="3590925"/>
          <p14:tracePt t="45701" x="3552825" y="3616325"/>
          <p14:tracePt t="45703" x="3552825" y="3654425"/>
          <p14:tracePt t="45718" x="3552825" y="3667125"/>
          <p14:tracePt t="45719" x="3552825" y="3703638"/>
          <p14:tracePt t="45734" x="3552825" y="3716338"/>
          <p14:tracePt t="45736" x="3552825" y="3754438"/>
          <p14:tracePt t="45751" x="3552825" y="3779838"/>
          <p14:tracePt t="45751" x="3552825" y="3816350"/>
          <p14:tracePt t="45768" x="3552825" y="3841750"/>
          <p14:tracePt t="45768" x="3552825" y="3879850"/>
          <p14:tracePt t="45784" x="3552825" y="3892550"/>
          <p14:tracePt t="45785" x="3552825" y="3916363"/>
          <p14:tracePt t="45801" x="3552825" y="3941763"/>
          <p14:tracePt t="45802" x="3552825" y="3967163"/>
          <p14:tracePt t="45818" x="3552825" y="3979863"/>
          <p14:tracePt t="45818" x="3552825" y="3992563"/>
          <p14:tracePt t="45834" x="3552825" y="4005263"/>
          <p14:tracePt t="45835" x="3552825" y="4017963"/>
          <p14:tracePt t="45851" x="3552825" y="4041775"/>
          <p14:tracePt t="45854" x="3552825" y="4054475"/>
          <p14:tracePt t="45870" x="3552825" y="4067175"/>
          <p14:tracePt t="45884" x="3552825" y="4079875"/>
          <p14:tracePt t="45887" x="3552825" y="4092575"/>
          <p14:tracePt t="45903" x="3552825" y="4105275"/>
          <p14:tracePt t="45918" x="3552825" y="4117975"/>
          <p14:tracePt t="45920" x="3552825" y="4129088"/>
          <p14:tracePt t="45951" x="3552825" y="4141788"/>
          <p14:tracePt t="45968" x="3552825" y="4154488"/>
          <p14:tracePt t="45968" x="3552825" y="4167188"/>
          <p14:tracePt t="45990" x="3552825" y="4179888"/>
          <p14:tracePt t="46015" x="3552825" y="4192588"/>
          <p14:tracePt t="46034" x="3552825" y="4205288"/>
          <p14:tracePt t="46051" x="3552825" y="4217988"/>
          <p14:tracePt t="46054" x="3552825" y="4241800"/>
          <p14:tracePt t="46084" x="3552825" y="4254500"/>
          <p14:tracePt t="46087" x="3552825" y="4279900"/>
          <p14:tracePt t="46101" x="3552825" y="4292600"/>
          <p14:tracePt t="46104" x="3552825" y="4318000"/>
          <p14:tracePt t="46118" x="3552825" y="4330700"/>
          <p14:tracePt t="46119" x="3552825" y="4341813"/>
          <p14:tracePt t="46138" x="3565525" y="4367213"/>
          <p14:tracePt t="46155" x="3565525" y="4379913"/>
          <p14:tracePt t="46157" x="3565525" y="4392613"/>
          <p14:tracePt t="46158" x="3565525" y="4405313"/>
          <p14:tracePt t="46168" x="3565525" y="4418013"/>
          <p14:tracePt t="46184" x="3565525" y="4443413"/>
          <p14:tracePt t="46187" x="3565525" y="4454525"/>
          <p14:tracePt t="46201" x="3565525" y="4479925"/>
          <p14:tracePt t="46204" x="3565525" y="4492625"/>
          <p14:tracePt t="46207" x="3565525" y="4505325"/>
          <p14:tracePt t="46218" x="3565525" y="4530725"/>
          <p14:tracePt t="46223" x="3565525" y="4543425"/>
          <p14:tracePt t="46234" x="3565525" y="4554538"/>
          <p14:tracePt t="46238" x="3565525" y="4567238"/>
          <p14:tracePt t="46254" x="3565525" y="4605338"/>
          <p14:tracePt t="46270" x="3565525" y="4618038"/>
          <p14:tracePt t="46287" x="3565525" y="4643438"/>
          <p14:tracePt t="46303" x="3565525" y="4656138"/>
          <p14:tracePt t="46334" x="3565525" y="4679950"/>
          <p14:tracePt t="46351" x="3565525" y="4692650"/>
          <p14:tracePt t="46382" x="3565525" y="4718050"/>
          <p14:tracePt t="46670" x="3565525" y="4730750"/>
          <p14:tracePt t="46695" x="3540125" y="4730750"/>
          <p14:tracePt t="46711" x="3527425" y="4730750"/>
          <p14:tracePt t="47134" x="3540125" y="4730750"/>
          <p14:tracePt t="47155" x="3565525" y="4730750"/>
          <p14:tracePt t="47156" x="3589338" y="4730750"/>
          <p14:tracePt t="47158" x="3614738" y="4718050"/>
          <p14:tracePt t="47167" x="3640138" y="4718050"/>
          <p14:tracePt t="47174" x="3689350" y="4705350"/>
          <p14:tracePt t="47184" x="3727450" y="4692650"/>
          <p14:tracePt t="47201" x="3765550" y="4667250"/>
          <p14:tracePt t="47201" x="3790950" y="4667250"/>
          <p14:tracePt t="47217" x="3852863" y="4630738"/>
          <p14:tracePt t="47218" x="3878263" y="4605338"/>
          <p14:tracePt t="47234" x="3940175" y="4554538"/>
          <p14:tracePt t="47235" x="3952875" y="4530725"/>
          <p14:tracePt t="47238" x="4002088" y="4492625"/>
          <p14:tracePt t="47251" x="4052888" y="4454525"/>
          <p14:tracePt t="47254" x="4078288" y="4430713"/>
          <p14:tracePt t="47267" x="4103688" y="4405313"/>
          <p14:tracePt t="47270" x="4152900" y="4367213"/>
          <p14:tracePt t="47284" x="4165600" y="4354513"/>
          <p14:tracePt t="47286" x="4214813" y="4318000"/>
          <p14:tracePt t="47301" x="4252913" y="4279900"/>
          <p14:tracePt t="47303" x="4291013" y="4230688"/>
          <p14:tracePt t="47317" x="4352925" y="4179888"/>
          <p14:tracePt t="47320" x="4391025" y="4141788"/>
          <p14:tracePt t="47334" x="4452938" y="4067175"/>
          <p14:tracePt t="47336" x="4516438" y="3979863"/>
          <p14:tracePt t="47351" x="4565650" y="3916363"/>
          <p14:tracePt t="47351" x="4603750" y="3867150"/>
          <p14:tracePt t="47367" x="4627563" y="3816350"/>
          <p14:tracePt t="47368" x="4665663" y="3754438"/>
          <p14:tracePt t="47384" x="4727575" y="3703638"/>
          <p14:tracePt t="47386" x="4752975" y="3679825"/>
          <p14:tracePt t="47401" x="4803775" y="3616325"/>
          <p14:tracePt t="47401" x="4852988" y="3579813"/>
          <p14:tracePt t="47406" x="4916488" y="3541713"/>
          <p14:tracePt t="47417" x="4978400" y="3490913"/>
          <p14:tracePt t="47434" x="5016500" y="3441700"/>
          <p14:tracePt t="47435" x="5053013" y="3416300"/>
          <p14:tracePt t="47438" x="5091113" y="3378200"/>
          <p14:tracePt t="47451" x="5129213" y="3354388"/>
          <p14:tracePt t="47454" x="5153025" y="3303588"/>
          <p14:tracePt t="47467" x="5191125" y="3267075"/>
          <p14:tracePt t="47470" x="5203825" y="3228975"/>
          <p14:tracePt t="47484" x="5241925" y="3216275"/>
          <p14:tracePt t="47486" x="5265738" y="3178175"/>
          <p14:tracePt t="47501" x="5303838" y="3165475"/>
          <p14:tracePt t="47502" x="5341938" y="3141663"/>
          <p14:tracePt t="47517" x="5391150" y="3116263"/>
          <p14:tracePt t="47519" x="5441950" y="3090863"/>
          <p14:tracePt t="47534" x="5491163" y="3054350"/>
          <p14:tracePt t="47536" x="5541963" y="3028950"/>
          <p14:tracePt t="47551" x="5578475" y="3016250"/>
          <p14:tracePt t="47551" x="5629275" y="2978150"/>
          <p14:tracePt t="47567" x="5703888" y="2941638"/>
          <p14:tracePt t="47568" x="5729288" y="2916238"/>
          <p14:tracePt t="47584" x="5778500" y="2903538"/>
          <p14:tracePt t="47585" x="5829300" y="2865438"/>
          <p14:tracePt t="47601" x="5891213" y="2840038"/>
          <p14:tracePt t="47601" x="5903913" y="2828925"/>
          <p14:tracePt t="47617" x="5954713" y="2803525"/>
          <p14:tracePt t="47619" x="6016625" y="2765425"/>
          <p14:tracePt t="47634" x="6078538" y="2740025"/>
          <p14:tracePt t="47635" x="6154738" y="2716213"/>
          <p14:tracePt t="47638" x="6191250" y="2716213"/>
          <p14:tracePt t="47651" x="6229350" y="2703513"/>
          <p14:tracePt t="47654" x="6267450" y="2703513"/>
          <p14:tracePt t="47667" x="6280150" y="2690813"/>
          <p14:tracePt t="47670" x="6329363" y="2678113"/>
          <p14:tracePt t="47686" x="6354763" y="2665413"/>
          <p14:tracePt t="47701" x="6367463" y="2665413"/>
          <p14:tracePt t="47717" x="6391275" y="2652713"/>
          <p14:tracePt t="47719" x="6403975" y="2652713"/>
          <p14:tracePt t="47734" x="6442075" y="2652713"/>
          <p14:tracePt t="47751" x="6467475" y="2640013"/>
          <p14:tracePt t="47751" x="6492875" y="2627313"/>
          <p14:tracePt t="47767" x="6516688" y="2616200"/>
          <p14:tracePt t="47768" x="6567488" y="2616200"/>
          <p14:tracePt t="47784" x="6592888" y="2616200"/>
          <p14:tracePt t="47785" x="6629400" y="2616200"/>
          <p14:tracePt t="47801" x="6667500" y="2616200"/>
          <p14:tracePt t="47801" x="6692900" y="2603500"/>
          <p14:tracePt t="47817" x="6729413" y="2603500"/>
          <p14:tracePt t="47819" x="6767513" y="2603500"/>
          <p14:tracePt t="47834" x="6792913" y="2578100"/>
          <p14:tracePt t="47836" x="6816725" y="2578100"/>
          <p14:tracePt t="47839" x="6829425" y="2578100"/>
          <p14:tracePt t="47851" x="6854825" y="2578100"/>
          <p14:tracePt t="47854" x="6905625" y="2578100"/>
          <p14:tracePt t="47867" x="6916738" y="2578100"/>
          <p14:tracePt t="47870" x="6942138" y="2578100"/>
          <p14:tracePt t="47884" x="6967538" y="2565400"/>
          <p14:tracePt t="47886" x="6992938" y="2565400"/>
          <p14:tracePt t="47902" x="7005638" y="2552700"/>
          <p14:tracePt t="47934" x="7029450" y="2552700"/>
          <p14:tracePt t="47951" x="7042150" y="2552700"/>
          <p14:tracePt t="47967" x="7054850" y="2552700"/>
          <p14:tracePt t="47984" x="7067550" y="2540000"/>
          <p14:tracePt t="48000" x="7080250" y="2540000"/>
          <p14:tracePt t="48046" x="7092950" y="2540000"/>
          <p14:tracePt t="48067" x="7105650" y="2540000"/>
          <p14:tracePt t="48068" x="7118350" y="2540000"/>
          <p14:tracePt t="48084" x="7129463" y="2540000"/>
          <p14:tracePt t="48101" x="7154863" y="2540000"/>
          <p14:tracePt t="48118" x="7180263" y="2540000"/>
          <p14:tracePt t="48119" x="7192963" y="2540000"/>
          <p14:tracePt t="48136" x="7229475" y="2540000"/>
          <p14:tracePt t="48145" x="7242175" y="2540000"/>
          <p14:tracePt t="48151" x="7280275" y="2540000"/>
          <p14:tracePt t="48167" x="7329488" y="2540000"/>
          <p14:tracePt t="48168" x="7367588" y="2540000"/>
          <p14:tracePt t="48184" x="7418388" y="2540000"/>
          <p14:tracePt t="48185" x="7454900" y="2540000"/>
          <p14:tracePt t="48201" x="7518400" y="2540000"/>
          <p14:tracePt t="48201" x="7567613" y="2540000"/>
          <p14:tracePt t="48207" x="7618413" y="2540000"/>
          <p14:tracePt t="48217" x="7680325" y="2540000"/>
          <p14:tracePt t="48234" x="7731125" y="2540000"/>
          <p14:tracePt t="48235" x="7793038" y="2540000"/>
          <p14:tracePt t="48238" x="7831138" y="2540000"/>
          <p14:tracePt t="48251" x="7854950" y="2540000"/>
          <p14:tracePt t="48254" x="7893050" y="2540000"/>
          <p14:tracePt t="48267" x="7931150" y="2540000"/>
          <p14:tracePt t="48270" x="7954963" y="2540000"/>
          <p14:tracePt t="48284" x="7993063" y="2540000"/>
          <p14:tracePt t="48287" x="8018463" y="2540000"/>
          <p14:tracePt t="48301" x="8080375" y="2540000"/>
          <p14:tracePt t="48303" x="8143875" y="2540000"/>
          <p14:tracePt t="48318" x="8218488" y="2552700"/>
          <p14:tracePt t="48318" x="8293100" y="2590800"/>
          <p14:tracePt t="48334" x="8343900" y="2603500"/>
          <p14:tracePt t="48337" x="8405813" y="2616200"/>
          <p14:tracePt t="48351" x="8456613" y="2627313"/>
          <p14:tracePt t="48353" x="8480425" y="2627313"/>
          <p14:tracePt t="48367" x="8505825" y="2627313"/>
          <p14:tracePt t="48368" x="8531225" y="2640013"/>
          <p14:tracePt t="48478" x="8505825" y="2640013"/>
          <p14:tracePt t="48501" x="8480425" y="2640013"/>
          <p14:tracePt t="48501" x="8469313" y="2640013"/>
          <p14:tracePt t="48502" x="8456613" y="2640013"/>
          <p14:tracePt t="48517" x="8431213" y="2640013"/>
          <p14:tracePt t="48518" x="8393113" y="2627313"/>
          <p14:tracePt t="48534" x="8356600" y="2603500"/>
          <p14:tracePt t="48551" x="8331200" y="2603500"/>
          <p14:tracePt t="48551" x="8305800" y="2603500"/>
          <p14:tracePt t="48567" x="8267700" y="2603500"/>
          <p14:tracePt t="48568" x="8231188" y="2603500"/>
          <p14:tracePt t="48584" x="8218488" y="2603500"/>
          <p14:tracePt t="48585" x="8193088" y="2603500"/>
          <p14:tracePt t="48601" x="8180388" y="2603500"/>
          <p14:tracePt t="48601" x="8167688" y="2603500"/>
          <p14:tracePt t="48607" x="8143875" y="2603500"/>
          <p14:tracePt t="48617" x="8131175" y="2603500"/>
          <p14:tracePt t="48634" x="8093075" y="2603500"/>
          <p14:tracePt t="48638" x="8080375" y="2603500"/>
          <p14:tracePt t="48651" x="8054975" y="2603500"/>
          <p14:tracePt t="48654" x="8043863" y="2603500"/>
          <p14:tracePt t="48684" x="8031163" y="2603500"/>
          <p14:tracePt t="48701" x="8018463" y="2603500"/>
          <p14:tracePt t="48718" x="8005763" y="2603500"/>
          <p14:tracePt t="48734" x="7993063" y="2603500"/>
          <p14:tracePt t="48751" x="7980363" y="2603500"/>
          <p14:tracePt t="48767" x="7967663" y="2603500"/>
          <p14:tracePt t="48784" x="7954963" y="2603500"/>
          <p14:tracePt t="48801" x="7943850" y="2603500"/>
          <p14:tracePt t="48830" x="7931150" y="2603500"/>
          <p14:tracePt t="48862" x="7918450" y="2603500"/>
          <p14:tracePt t="48910" x="7905750" y="2603500"/>
          <p14:tracePt t="49094" x="7905750" y="2590800"/>
          <p14:tracePt t="49166" x="7905750" y="2578100"/>
          <p14:tracePt t="49190" x="7905750" y="2565400"/>
          <p14:tracePt t="49246" x="7905750" y="2552700"/>
          <p14:tracePt t="49286" x="7905750" y="2540000"/>
          <p14:tracePt t="49358" x="7905750" y="2527300"/>
          <p14:tracePt t="49742" x="7905750" y="2516188"/>
          <p14:tracePt t="50854" x="7893050" y="2490788"/>
          <p14:tracePt t="51614" x="7880350" y="2490788"/>
          <p14:tracePt t="52054" x="7880350" y="2503488"/>
          <p14:tracePt t="52067" x="7880350" y="2516188"/>
          <p14:tracePt t="52086" x="7867650" y="2527300"/>
          <p14:tracePt t="52118" x="7854950" y="2527300"/>
          <p14:tracePt t="52135" x="7854950" y="2552700"/>
          <p14:tracePt t="52151" x="7854950" y="2565400"/>
          <p14:tracePt t="52174" x="7854950" y="2590800"/>
          <p14:tracePt t="52214" x="7854950" y="2603500"/>
          <p14:tracePt t="52278" x="7843838" y="2603500"/>
          <p14:tracePt t="52334" x="7843838" y="2627313"/>
          <p14:tracePt t="52374" x="7843838" y="2640013"/>
          <p14:tracePt t="52630" x="7843838" y="2665413"/>
          <p14:tracePt t="52670" x="7854950" y="2678113"/>
          <p14:tracePt t="52684" x="7867650" y="2690813"/>
          <p14:tracePt t="52686" x="7867650" y="2703513"/>
          <p14:tracePt t="52717" x="7880350" y="2716213"/>
          <p14:tracePt t="54750" x="7893050" y="2703513"/>
          <p14:tracePt t="54814" x="7893050" y="2690813"/>
          <p14:tracePt t="54894" x="7905750" y="2678113"/>
          <p14:tracePt t="60270" x="7905750" y="2665413"/>
          <p14:tracePt t="60462" x="7893050" y="2665413"/>
          <p14:tracePt t="60486" x="7893050" y="2678113"/>
          <p14:tracePt t="60510" x="7893050" y="2703513"/>
          <p14:tracePt t="60534" x="7893050" y="2716213"/>
          <p14:tracePt t="60550" x="7880350" y="2728913"/>
          <p14:tracePt t="60566" x="7880350" y="2740025"/>
          <p14:tracePt t="60614" x="7880350" y="2752725"/>
          <p14:tracePt t="60646" x="7880350" y="2778125"/>
          <p14:tracePt t="60670" x="7880350" y="2790825"/>
          <p14:tracePt t="60686" x="7880350" y="2816225"/>
          <p14:tracePt t="60718" x="7880350" y="2828925"/>
          <p14:tracePt t="66110" x="7880350" y="2852738"/>
          <p14:tracePt t="66301" x="7867650" y="2852738"/>
          <p14:tracePt t="67029" x="7854950" y="2852738"/>
          <p14:tracePt t="67061" x="7843838" y="2865438"/>
          <p14:tracePt t="67127" x="7831138" y="2865438"/>
          <p14:tracePt t="67197" x="7818438" y="2865438"/>
          <p14:tracePt t="67215" x="7805738" y="2865438"/>
          <p14:tracePt t="67232" x="7793038" y="2865438"/>
          <p14:tracePt t="67249" x="7780338" y="2865438"/>
          <p14:tracePt t="67277" x="7767638" y="2865438"/>
          <p14:tracePt t="67299" x="7754938" y="2865438"/>
          <p14:tracePt t="67326" x="7742238" y="2865438"/>
          <p14:tracePt t="67341" x="7731125" y="2865438"/>
          <p14:tracePt t="67350" x="7718425" y="2865438"/>
          <p14:tracePt t="67366" x="7693025" y="2865438"/>
          <p14:tracePt t="67382" x="7680325" y="2865438"/>
          <p14:tracePt t="67383" x="7667625" y="2865438"/>
          <p14:tracePt t="67399" x="7654925" y="2865438"/>
          <p14:tracePt t="67415" x="7631113" y="2865438"/>
          <p14:tracePt t="67432" x="7605713" y="2865438"/>
          <p14:tracePt t="67449" x="7580313" y="2865438"/>
          <p14:tracePt t="67449" x="7567613" y="2865438"/>
          <p14:tracePt t="67453" x="7554913" y="2865438"/>
          <p14:tracePt t="67465" x="7542213" y="2865438"/>
          <p14:tracePt t="67469" x="7531100" y="2865438"/>
          <p14:tracePt t="67482" x="7518400" y="2865438"/>
          <p14:tracePt t="67485" x="7505700" y="2865438"/>
          <p14:tracePt t="67499" x="7480300" y="2865438"/>
          <p14:tracePt t="67502" x="7467600" y="2865438"/>
          <p14:tracePt t="67515" x="7429500" y="2865438"/>
          <p14:tracePt t="67518" x="7418388" y="2865438"/>
          <p14:tracePt t="67532" x="7392988" y="2865438"/>
          <p14:tracePt t="67534" x="7354888" y="2865438"/>
          <p14:tracePt t="67549" x="7329488" y="2865438"/>
          <p14:tracePt t="67550" x="7305675" y="2865438"/>
          <p14:tracePt t="67565" x="7242175" y="2865438"/>
          <p14:tracePt t="67568" x="7192963" y="2865438"/>
          <p14:tracePt t="67582" x="7129463" y="2865438"/>
          <p14:tracePt t="67584" x="7054850" y="2865438"/>
          <p14:tracePt t="67599" x="6967538" y="2865438"/>
          <p14:tracePt t="67599" x="6880225" y="2865438"/>
          <p14:tracePt t="67615" x="6816725" y="2865438"/>
          <p14:tracePt t="67616" x="6692900" y="2865438"/>
          <p14:tracePt t="67632" x="6592888" y="2865438"/>
          <p14:tracePt t="67634" x="6503988" y="2865438"/>
          <p14:tracePt t="67649" x="6442075" y="2865438"/>
          <p14:tracePt t="67649" x="6354763" y="2865438"/>
          <p14:tracePt t="67653" x="6291263" y="2865438"/>
          <p14:tracePt t="67665" x="6242050" y="2865438"/>
          <p14:tracePt t="67669" x="6167438" y="2852738"/>
          <p14:tracePt t="67682" x="6129338" y="2852738"/>
          <p14:tracePt t="67685" x="6078538" y="2852738"/>
          <p14:tracePt t="67699" x="6029325" y="2852738"/>
          <p14:tracePt t="67702" x="6003925" y="2840038"/>
          <p14:tracePt t="67716" x="5954713" y="2840038"/>
          <p14:tracePt t="67718" x="5891213" y="2840038"/>
          <p14:tracePt t="67732" x="5842000" y="2828925"/>
          <p14:tracePt t="67735" x="5791200" y="2803525"/>
          <p14:tracePt t="67749" x="5754688" y="2803525"/>
          <p14:tracePt t="67749" x="5703888" y="2790825"/>
          <p14:tracePt t="67766" x="5665788" y="2790825"/>
          <p14:tracePt t="67768" x="5641975" y="2790825"/>
          <p14:tracePt t="67782" x="5603875" y="2790825"/>
          <p14:tracePt t="67784" x="5578475" y="2790825"/>
          <p14:tracePt t="67799" x="5541963" y="2790825"/>
          <p14:tracePt t="67802" x="5516563" y="2790825"/>
          <p14:tracePt t="67815" x="5503863" y="2778125"/>
          <p14:tracePt t="67816" x="5478463" y="2778125"/>
          <p14:tracePt t="67822" x="5465763" y="2778125"/>
          <p14:tracePt t="67849" x="5441950" y="2765425"/>
          <p14:tracePt t="67849" x="5429250" y="2765425"/>
          <p14:tracePt t="67865" x="5416550" y="2765425"/>
          <p14:tracePt t="67869" x="5391150" y="2765425"/>
          <p14:tracePt t="67885" x="5378450" y="2765425"/>
          <p14:tracePt t="67899" x="5353050" y="2752725"/>
          <p14:tracePt t="67915" x="5341938" y="2752725"/>
          <p14:tracePt t="67918" x="5316538" y="2740025"/>
          <p14:tracePt t="67932" x="5303838" y="2740025"/>
          <p14:tracePt t="67949" x="5278438" y="2740025"/>
          <p14:tracePt t="67950" x="5265738" y="2740025"/>
          <p14:tracePt t="67966" x="5241925" y="2740025"/>
          <p14:tracePt t="67982" x="5216525" y="2716213"/>
          <p14:tracePt t="67999" x="5203825" y="2716213"/>
          <p14:tracePt t="68015" x="5191125" y="2716213"/>
          <p14:tracePt t="68021" x="5178425" y="2716213"/>
          <p14:tracePt t="68032" x="5153025" y="2716213"/>
          <p14:tracePt t="68049" x="5141913" y="2703513"/>
          <p14:tracePt t="68065" x="5116513" y="2690813"/>
          <p14:tracePt t="68069" x="5091113" y="2678113"/>
          <p14:tracePt t="68085" x="5078413" y="2678113"/>
          <p14:tracePt t="68098" x="5065713" y="2665413"/>
          <p14:tracePt t="68127" x="5053013" y="2665413"/>
          <p14:tracePt t="68153" x="5040313" y="2665413"/>
          <p14:tracePt t="68157" x="5029200" y="2665413"/>
          <p14:tracePt t="68182" x="5016500" y="2665413"/>
          <p14:tracePt t="68199" x="5003800" y="2665413"/>
          <p14:tracePt t="68216" x="4991100" y="2652713"/>
          <p14:tracePt t="68269" x="4978400" y="2652713"/>
          <p14:tracePt t="68285" x="4965700" y="2652713"/>
          <p14:tracePt t="68301" x="4965700" y="2640013"/>
          <p14:tracePt t="68315" x="4953000" y="2640013"/>
          <p14:tracePt t="68389" x="4940300" y="2627313"/>
          <p14:tracePt t="68429" x="4929188" y="2627313"/>
          <p14:tracePt t="68469" x="4916488" y="2627313"/>
          <p14:tracePt t="68482" x="4903788" y="2627313"/>
          <p14:tracePt t="68485" x="4903788" y="2616200"/>
          <p14:tracePt t="68499" x="4891088" y="2616200"/>
          <p14:tracePt t="68533" x="4865688" y="2603500"/>
          <p14:tracePt t="68573" x="4852988" y="2603500"/>
          <p14:tracePt t="68589" x="4840288" y="2603500"/>
          <p14:tracePt t="68605" x="4829175" y="2603500"/>
          <p14:tracePt t="68615" x="4816475" y="2603500"/>
          <p14:tracePt t="68632" x="4816475" y="2590800"/>
          <p14:tracePt t="68649" x="4803775" y="2590800"/>
          <p14:tracePt t="68665" x="4791075" y="2590800"/>
          <p14:tracePt t="68669" x="4778375" y="2590800"/>
          <p14:tracePt t="68702" x="4765675" y="2590800"/>
          <p14:tracePt t="68715" x="4752975" y="2590800"/>
          <p14:tracePt t="68718" x="4740275" y="2590800"/>
          <p14:tracePt t="68732" x="4727575" y="2590800"/>
          <p14:tracePt t="68735" x="4716463" y="2590800"/>
          <p14:tracePt t="68749" x="4691063" y="2590800"/>
          <p14:tracePt t="68765" x="4678363" y="2590800"/>
          <p14:tracePt t="68766" x="4652963" y="2578100"/>
          <p14:tracePt t="68782" x="4627563" y="2578100"/>
          <p14:tracePt t="68799" x="4603750" y="2552700"/>
          <p14:tracePt t="68815" x="4578350" y="2552700"/>
          <p14:tracePt t="68832" x="4565650" y="2552700"/>
          <p14:tracePt t="68832" x="4552950" y="2552700"/>
          <p14:tracePt t="68838" x="4540250" y="2552700"/>
          <p14:tracePt t="68849" x="4540250" y="2540000"/>
          <p14:tracePt t="68853" x="4516438" y="2540000"/>
          <p14:tracePt t="68865" x="4478338" y="2516188"/>
          <p14:tracePt t="68882" x="4465638" y="2503488"/>
          <p14:tracePt t="68885" x="4440238" y="2503488"/>
          <p14:tracePt t="68915" x="4416425" y="2490788"/>
          <p14:tracePt t="68918" x="4391025" y="2465388"/>
          <p14:tracePt t="68934" x="4378325" y="2452688"/>
          <p14:tracePt t="68949" x="4365625" y="2452688"/>
          <p14:tracePt t="68949" x="4365625" y="2439988"/>
          <p14:tracePt t="68982" x="4352925" y="2427288"/>
          <p14:tracePt t="68983" x="4352925" y="2414588"/>
          <p14:tracePt t="68999" x="4352925" y="2403475"/>
          <p14:tracePt t="69021" x="4352925" y="2390775"/>
          <p14:tracePt t="69045" x="4352925" y="2378075"/>
          <p14:tracePt t="69065" x="4352925" y="2365375"/>
          <p14:tracePt t="69082" x="4352925" y="2352675"/>
          <p14:tracePt t="69109" x="4352925" y="2339975"/>
          <p14:tracePt t="69134" x="4352925" y="2327275"/>
          <p14:tracePt t="69153" x="4352925" y="2314575"/>
          <p14:tracePt t="69157" x="4352925" y="2303463"/>
          <p14:tracePt t="69165" x="4365625" y="2303463"/>
          <p14:tracePt t="69182" x="4391025" y="2290763"/>
          <p14:tracePt t="69198" x="4403725" y="2278063"/>
          <p14:tracePt t="69215" x="4427538" y="2265363"/>
          <p14:tracePt t="69216" x="4427538" y="2252663"/>
          <p14:tracePt t="69232" x="4440238" y="2252663"/>
          <p14:tracePt t="69232" x="4452938" y="2252663"/>
          <p14:tracePt t="69238" x="4452938" y="2239963"/>
          <p14:tracePt t="69248" x="4465638" y="2239963"/>
          <p14:tracePt t="69253" x="4478338" y="2227263"/>
          <p14:tracePt t="69269" x="4491038" y="2227263"/>
          <p14:tracePt t="69282" x="4503738" y="2214563"/>
          <p14:tracePt t="69285" x="4527550" y="2201863"/>
          <p14:tracePt t="69301" x="4552950" y="2190750"/>
          <p14:tracePt t="69318" x="4578350" y="2190750"/>
          <p14:tracePt t="69332" x="4603750" y="2178050"/>
          <p14:tracePt t="69349" x="4616450" y="2178050"/>
          <p14:tracePt t="69365" x="4640263" y="2178050"/>
          <p14:tracePt t="69366" x="4652963" y="2178050"/>
          <p14:tracePt t="69382" x="4678363" y="2178050"/>
          <p14:tracePt t="69399" x="4691063" y="2178050"/>
          <p14:tracePt t="69401" x="4716463" y="2178050"/>
          <p14:tracePt t="69415" x="4740275" y="2152650"/>
          <p14:tracePt t="69432" x="4778375" y="2152650"/>
          <p14:tracePt t="69449" x="4816475" y="2152650"/>
          <p14:tracePt t="69453" x="4829175" y="2152650"/>
          <p14:tracePt t="69465" x="4852988" y="2152650"/>
          <p14:tracePt t="69469" x="4865688" y="2152650"/>
          <p14:tracePt t="69482" x="4878388" y="2152650"/>
          <p14:tracePt t="69485" x="4891088" y="2152650"/>
          <p14:tracePt t="69498" x="4903788" y="2152650"/>
          <p14:tracePt t="69502" x="4903788" y="2165350"/>
          <p14:tracePt t="69515" x="4916488" y="2178050"/>
          <p14:tracePt t="69532" x="4940300" y="2190750"/>
          <p14:tracePt t="69549" x="4940300" y="2201863"/>
          <p14:tracePt t="69550" x="4953000" y="2201863"/>
          <p14:tracePt t="69565" x="4965700" y="2201863"/>
          <p14:tracePt t="69566" x="5003800" y="2239963"/>
          <p14:tracePt t="69582" x="5016500" y="2239963"/>
          <p14:tracePt t="69583" x="5053013" y="2278063"/>
          <p14:tracePt t="69598" x="5078413" y="2290763"/>
          <p14:tracePt t="69599" x="5091113" y="2290763"/>
          <p14:tracePt t="69615" x="5116513" y="2303463"/>
          <p14:tracePt t="69616" x="5129213" y="2314575"/>
          <p14:tracePt t="69621" x="5141913" y="2327275"/>
          <p14:tracePt t="69637" x="5153025" y="2339975"/>
          <p14:tracePt t="69649" x="5165725" y="2378075"/>
          <p14:tracePt t="69665" x="5165725" y="2390775"/>
          <p14:tracePt t="69669" x="5165725" y="2403475"/>
          <p14:tracePt t="69698" x="5165725" y="2414588"/>
          <p14:tracePt t="69717" x="5165725" y="2427288"/>
          <p14:tracePt t="69732" x="5165725" y="2439988"/>
          <p14:tracePt t="69748" x="5165725" y="2452688"/>
          <p14:tracePt t="69765" x="5165725" y="2465388"/>
          <p14:tracePt t="69782" x="5165725" y="2478088"/>
          <p14:tracePt t="69782" x="5165725" y="2490788"/>
          <p14:tracePt t="69798" x="5165725" y="2503488"/>
          <p14:tracePt t="69815" x="5165725" y="2516188"/>
          <p14:tracePt t="69816" x="5165725" y="2527300"/>
          <p14:tracePt t="69832" x="5165725" y="2540000"/>
          <p14:tracePt t="69848" x="5165725" y="2565400"/>
          <p14:tracePt t="69869" x="5153025" y="2565400"/>
          <p14:tracePt t="69885" x="5153025" y="2578100"/>
          <p14:tracePt t="69917" x="5141913" y="2590800"/>
          <p14:tracePt t="69932" x="5129213" y="2603500"/>
          <p14:tracePt t="69948" x="5116513" y="2603500"/>
          <p14:tracePt t="69966" x="5091113" y="2616200"/>
          <p14:tracePt t="69982" x="5065713" y="2616200"/>
          <p14:tracePt t="69998" x="5053013" y="2616200"/>
          <p14:tracePt t="69999" x="5040313" y="2616200"/>
          <p14:tracePt t="70015" x="5003800" y="2616200"/>
          <p14:tracePt t="70016" x="4991100" y="2616200"/>
          <p14:tracePt t="70032" x="4965700" y="2616200"/>
          <p14:tracePt t="70032" x="4940300" y="2616200"/>
          <p14:tracePt t="70038" x="4916488" y="2616200"/>
          <p14:tracePt t="70048" x="4878388" y="2616200"/>
          <p14:tracePt t="70053" x="4852988" y="2616200"/>
          <p14:tracePt t="70065" x="4829175" y="2616200"/>
          <p14:tracePt t="70069" x="4816475" y="2616200"/>
          <p14:tracePt t="70082" x="4803775" y="2616200"/>
          <p14:tracePt t="70085" x="4778375" y="2616200"/>
          <p14:tracePt t="70102" x="4752975" y="2616200"/>
          <p14:tracePt t="70115" x="4740275" y="2616200"/>
          <p14:tracePt t="70118" x="4716463" y="2603500"/>
          <p14:tracePt t="70135" x="4703763" y="2603500"/>
          <p14:tracePt t="70153" x="4652963" y="2578100"/>
          <p14:tracePt t="70157" x="4627563" y="2565400"/>
          <p14:tracePt t="70166" x="4627563" y="2552700"/>
          <p14:tracePt t="70182" x="4616450" y="2552700"/>
          <p14:tracePt t="70182" x="4616450" y="2540000"/>
          <p14:tracePt t="70199" x="4603750" y="2527300"/>
          <p14:tracePt t="70215" x="4603750" y="2516188"/>
          <p14:tracePt t="70217" x="4591050" y="2503488"/>
          <p14:tracePt t="70232" x="4591050" y="2490788"/>
          <p14:tracePt t="70248" x="4591050" y="2478088"/>
          <p14:tracePt t="70265" x="4578350" y="2465388"/>
          <p14:tracePt t="70282" x="4578350" y="2452688"/>
          <p14:tracePt t="70325" x="4578350" y="2439988"/>
          <p14:tracePt t="70365" x="4578350" y="2427288"/>
          <p14:tracePt t="70382" x="4578350" y="2414588"/>
          <p14:tracePt t="70422" x="4591050" y="2414588"/>
          <p14:tracePt t="70693" x="4578350" y="2414588"/>
          <p14:tracePt t="70717" x="4565650" y="2414588"/>
          <p14:tracePt t="70732" x="4527550" y="2414588"/>
          <p14:tracePt t="70748" x="4503738" y="2427288"/>
          <p14:tracePt t="70749" x="4478338" y="2427288"/>
          <p14:tracePt t="70765" x="4440238" y="2427288"/>
          <p14:tracePt t="70766" x="4403725" y="2439988"/>
          <p14:tracePt t="70782" x="4365625" y="2439988"/>
          <p14:tracePt t="70782" x="4327525" y="2439988"/>
          <p14:tracePt t="70798" x="4291013" y="2452688"/>
          <p14:tracePt t="70799" x="4240213" y="2465388"/>
          <p14:tracePt t="70815" x="4203700" y="2465388"/>
          <p14:tracePt t="70815" x="4165600" y="2465388"/>
          <p14:tracePt t="70832" x="4103688" y="2465388"/>
          <p14:tracePt t="70832" x="4052888" y="2465388"/>
          <p14:tracePt t="70848" x="3990975" y="2465388"/>
          <p14:tracePt t="70849" x="3927475" y="2465388"/>
          <p14:tracePt t="70853" x="3878263" y="2465388"/>
          <p14:tracePt t="70865" x="3852863" y="2465388"/>
          <p14:tracePt t="70869" x="3802063" y="2465388"/>
          <p14:tracePt t="70882" x="3765550" y="2465388"/>
          <p14:tracePt t="70885" x="3727450" y="2465388"/>
          <p14:tracePt t="70899" x="3702050" y="2465388"/>
          <p14:tracePt t="70901" x="3665538" y="2465388"/>
          <p14:tracePt t="70915" x="3627438" y="2465388"/>
          <p14:tracePt t="70917" x="3589338" y="2465388"/>
          <p14:tracePt t="70932" x="3565525" y="2465388"/>
          <p14:tracePt t="70934" x="3527425" y="2465388"/>
          <p14:tracePt t="70948" x="3489325" y="2465388"/>
          <p14:tracePt t="70949" x="3465513" y="2452688"/>
          <p14:tracePt t="70965" x="3452813" y="2452688"/>
          <p14:tracePt t="70968" x="3440113" y="2452688"/>
          <p14:tracePt t="70982" x="3427413" y="2452688"/>
          <p14:tracePt t="70999" x="3402013" y="2439988"/>
          <p14:tracePt t="71015" x="3389313" y="2439988"/>
          <p14:tracePt t="71016" x="3365500" y="2439988"/>
          <p14:tracePt t="71021" x="3327400" y="2439988"/>
          <p14:tracePt t="71032" x="3302000" y="2414588"/>
          <p14:tracePt t="71037" x="3265488" y="2403475"/>
          <p14:tracePt t="71048" x="3201988" y="2390775"/>
          <p14:tracePt t="71053" x="3165475" y="2390775"/>
          <p14:tracePt t="71065" x="3114675" y="2365375"/>
          <p14:tracePt t="71069" x="3052763" y="2352675"/>
          <p14:tracePt t="71082" x="2976563" y="2327275"/>
          <p14:tracePt t="71085" x="2927350" y="2303463"/>
          <p14:tracePt t="71098" x="2852738" y="2290763"/>
          <p14:tracePt t="71101" x="2801938" y="2278063"/>
          <p14:tracePt t="71115" x="2740025" y="2265363"/>
          <p14:tracePt t="71117" x="2663825" y="2252663"/>
          <p14:tracePt t="71135" x="2589213" y="2239963"/>
          <p14:tracePt t="71153" x="2551113" y="2239963"/>
          <p14:tracePt t="71155" x="2540000" y="2239963"/>
          <p14:tracePt t="71157" x="2501900" y="2239963"/>
          <p14:tracePt t="71166" x="2489200" y="2227263"/>
          <p14:tracePt t="71182" x="2451100" y="2227263"/>
          <p14:tracePt t="71198" x="2439988" y="2227263"/>
          <p14:tracePt t="71199" x="2414588" y="2227263"/>
          <p14:tracePt t="71232" x="2401888" y="2227263"/>
          <p14:tracePt t="71232" x="2389188" y="2227263"/>
          <p14:tracePt t="71397" x="2363788" y="2227263"/>
          <p14:tracePt t="71453" x="2363788" y="2239963"/>
          <p14:tracePt t="71477" x="2363788" y="2252663"/>
          <p14:tracePt t="71498" x="2363788" y="2278063"/>
          <p14:tracePt t="71517" x="2351088" y="2290763"/>
          <p14:tracePt t="71533" x="2351088" y="2303463"/>
          <p14:tracePt t="71549" x="2351088" y="2314575"/>
          <p14:tracePt t="71573" x="2351088" y="2327275"/>
          <p14:tracePt t="71582" x="2338388" y="2339975"/>
          <p14:tracePt t="71598" x="2338388" y="2352675"/>
          <p14:tracePt t="71615" x="2338388" y="2365375"/>
          <p14:tracePt t="71615" x="2327275" y="2365375"/>
          <p14:tracePt t="71632" x="2327275" y="2378075"/>
          <p14:tracePt t="71632" x="2327275" y="2390775"/>
          <p14:tracePt t="71648" x="2314575" y="2403475"/>
          <p14:tracePt t="71653" x="2314575" y="2414588"/>
          <p14:tracePt t="71665" x="2301875" y="2427288"/>
          <p14:tracePt t="71682" x="2289175" y="2439988"/>
          <p14:tracePt t="71698" x="2289175" y="2452688"/>
          <p14:tracePt t="71701" x="2289175" y="2465388"/>
          <p14:tracePt t="71715" x="2276475" y="2478088"/>
          <p14:tracePt t="71718" x="2263775" y="2490788"/>
          <p14:tracePt t="71732" x="2251075" y="2503488"/>
          <p14:tracePt t="71734" x="2238375" y="2503488"/>
          <p14:tracePt t="71750" x="2227263" y="2516188"/>
          <p14:tracePt t="71765" x="2214563" y="2516188"/>
          <p14:tracePt t="71766" x="2201863" y="2527300"/>
          <p14:tracePt t="71782" x="2176463" y="2527300"/>
          <p14:tracePt t="71798" x="2163763" y="2540000"/>
          <p14:tracePt t="71799" x="2127250" y="2552700"/>
          <p14:tracePt t="71815" x="2101850" y="2552700"/>
          <p14:tracePt t="71832" x="2089150" y="2552700"/>
          <p14:tracePt t="71832" x="2063750" y="2552700"/>
          <p14:tracePt t="71838" x="2051050" y="2565400"/>
          <p14:tracePt t="71848" x="2014538" y="2565400"/>
          <p14:tracePt t="71853" x="1989138" y="2565400"/>
          <p14:tracePt t="71865" x="1951038" y="2565400"/>
          <p14:tracePt t="71869" x="1901825" y="2565400"/>
          <p14:tracePt t="71881" x="1876425" y="2565400"/>
          <p14:tracePt t="71885" x="1851025" y="2565400"/>
          <p14:tracePt t="71898" x="1801813" y="2565400"/>
          <p14:tracePt t="71901" x="1763713" y="2565400"/>
          <p14:tracePt t="71915" x="1725613" y="2565400"/>
          <p14:tracePt t="71918" x="1701800" y="2565400"/>
          <p14:tracePt t="71932" x="1663700" y="2565400"/>
          <p14:tracePt t="71934" x="1625600" y="2565400"/>
          <p14:tracePt t="71948" x="1589088" y="2565400"/>
          <p14:tracePt t="71951" x="1550988" y="2540000"/>
          <p14:tracePt t="71965" x="1512888" y="2540000"/>
          <p14:tracePt t="71967" x="1463675" y="2527300"/>
          <p14:tracePt t="71982" x="1438275" y="2516188"/>
          <p14:tracePt t="71984" x="1401763" y="2490788"/>
          <p14:tracePt t="71998" x="1389063" y="2490788"/>
          <p14:tracePt t="71999" x="1350963" y="2465388"/>
          <p14:tracePt t="72015" x="1338263" y="2465388"/>
          <p14:tracePt t="72017" x="1300163" y="2452688"/>
          <p14:tracePt t="72031" x="1300163" y="2439988"/>
          <p14:tracePt t="72034" x="1276350" y="2427288"/>
          <p14:tracePt t="72048" x="1263650" y="2403475"/>
          <p14:tracePt t="72051" x="1250950" y="2403475"/>
          <p14:tracePt t="72053" x="1238250" y="2378075"/>
          <p14:tracePt t="72065" x="1225550" y="2365375"/>
          <p14:tracePt t="72081" x="1225550" y="2352675"/>
          <p14:tracePt t="72085" x="1225550" y="2327275"/>
          <p14:tracePt t="72101" x="1225550" y="2303463"/>
          <p14:tracePt t="72115" x="1225550" y="2278063"/>
          <p14:tracePt t="72117" x="1200150" y="2265363"/>
          <p14:tracePt t="72135" x="1200150" y="2227263"/>
          <p14:tracePt t="72152" x="1200150" y="2201863"/>
          <p14:tracePt t="72155" x="1200150" y="2190750"/>
          <p14:tracePt t="72157" x="1200150" y="2178050"/>
          <p14:tracePt t="72167" x="1200150" y="2152650"/>
          <p14:tracePt t="72181" x="1200150" y="2139950"/>
          <p14:tracePt t="72184" x="1200150" y="2127250"/>
          <p14:tracePt t="72198" x="1225550" y="2101850"/>
          <p14:tracePt t="72201" x="1238250" y="2101850"/>
          <p14:tracePt t="72215" x="1250950" y="2089150"/>
          <p14:tracePt t="72215" x="1276350" y="2089150"/>
          <p14:tracePt t="72232" x="1312863" y="2078038"/>
          <p14:tracePt t="72248" x="1325563" y="2065338"/>
          <p14:tracePt t="72253" x="1363663" y="2065338"/>
          <p14:tracePt t="72265" x="1401763" y="2065338"/>
          <p14:tracePt t="72269" x="1425575" y="2065338"/>
          <p14:tracePt t="72282" x="1463675" y="2065338"/>
          <p14:tracePt t="72285" x="1476375" y="2052638"/>
          <p14:tracePt t="72298" x="1501775" y="2052638"/>
          <p14:tracePt t="72301" x="1538288" y="2052638"/>
          <p14:tracePt t="72315" x="1550988" y="2052638"/>
          <p14:tracePt t="72317" x="1589088" y="2052638"/>
          <p14:tracePt t="72332" x="1601788" y="2052638"/>
          <p14:tracePt t="72334" x="1638300" y="2052638"/>
          <p14:tracePt t="72348" x="1701800" y="2065338"/>
          <p14:tracePt t="72349" x="1725613" y="2078038"/>
          <p14:tracePt t="72365" x="1776413" y="2089150"/>
          <p14:tracePt t="72367" x="1814513" y="2114550"/>
          <p14:tracePt t="72381" x="1838325" y="2114550"/>
          <p14:tracePt t="72382" x="1838325" y="2127250"/>
          <p14:tracePt t="72398" x="1863725" y="2139950"/>
          <p14:tracePt t="72400" x="1876425" y="2139950"/>
          <p14:tracePt t="72415" x="1889125" y="2139950"/>
          <p14:tracePt t="72415" x="1901825" y="2152650"/>
          <p14:tracePt t="72493" x="1914525" y="2152650"/>
          <p14:tracePt t="72533" x="1925638" y="2165350"/>
          <p14:tracePt t="72548" x="1925638" y="2178050"/>
          <p14:tracePt t="72549" x="1925638" y="2190750"/>
          <p14:tracePt t="72565" x="1925638" y="2201863"/>
          <p14:tracePt t="72566" x="1925638" y="2214563"/>
          <p14:tracePt t="72582" x="1925638" y="2227263"/>
          <p14:tracePt t="72582" x="1925638" y="2239963"/>
          <p14:tracePt t="72598" x="1925638" y="2252663"/>
          <p14:tracePt t="72599" x="1925638" y="2265363"/>
          <p14:tracePt t="72615" x="1925638" y="2278063"/>
          <p14:tracePt t="72631" x="1938338" y="2303463"/>
          <p14:tracePt t="72648" x="1938338" y="2314575"/>
          <p14:tracePt t="72654" x="1938338" y="2327275"/>
          <p14:tracePt t="72901" x="1951038" y="2327275"/>
          <p14:tracePt t="72915" x="1963738" y="2339975"/>
          <p14:tracePt t="72918" x="1976438" y="2352675"/>
          <p14:tracePt t="72931" x="1976438" y="2365375"/>
          <p14:tracePt t="72934" x="1989138" y="2378075"/>
          <p14:tracePt t="72948" x="2014538" y="2390775"/>
          <p14:tracePt t="72949" x="2025650" y="2414588"/>
          <p14:tracePt t="72965" x="2025650" y="2427288"/>
          <p14:tracePt t="72967" x="2051050" y="2452688"/>
          <p14:tracePt t="72981" x="2114550" y="2478088"/>
          <p14:tracePt t="72982" x="2138363" y="2490788"/>
          <p14:tracePt t="72998" x="2151063" y="2503488"/>
          <p14:tracePt t="72999" x="2201863" y="2527300"/>
          <p14:tracePt t="73015" x="2238375" y="2540000"/>
          <p14:tracePt t="73032" x="2263775" y="2552700"/>
          <p14:tracePt t="73034" x="2289175" y="2565400"/>
          <p14:tracePt t="73037" x="2314575" y="2578100"/>
          <p14:tracePt t="73048" x="2327275" y="2590800"/>
          <p14:tracePt t="73053" x="2351088" y="2590800"/>
          <p14:tracePt t="73065" x="2376488" y="2603500"/>
          <p14:tracePt t="73069" x="2389188" y="2603500"/>
          <p14:tracePt t="73081" x="2427288" y="2603500"/>
          <p14:tracePt t="73098" x="2451100" y="2603500"/>
          <p14:tracePt t="73101" x="2463800" y="2603500"/>
          <p14:tracePt t="73115" x="2501900" y="2627313"/>
          <p14:tracePt t="73135" x="2551113" y="2627313"/>
          <p14:tracePt t="73152" x="2563813" y="2640013"/>
          <p14:tracePt t="73154" x="2576513" y="2640013"/>
          <p14:tracePt t="73164" x="2589213" y="2652713"/>
          <p14:tracePt t="73165" x="2601913" y="2652713"/>
          <p14:tracePt t="73181" x="2614613" y="2652713"/>
          <p14:tracePt t="73182" x="2640013" y="2665413"/>
          <p14:tracePt t="73198" x="2651125" y="2678113"/>
          <p14:tracePt t="73215" x="2676525" y="2678113"/>
          <p14:tracePt t="73493" x="2701925" y="2678113"/>
          <p14:tracePt t="73515" x="2714625" y="2678113"/>
          <p14:tracePt t="73531" x="2727325" y="2690813"/>
          <p14:tracePt t="73573" x="2740025" y="2690813"/>
          <p14:tracePt t="73669" x="2727325" y="2690813"/>
          <p14:tracePt t="73685" x="2714625" y="2690813"/>
          <p14:tracePt t="73765" x="2727325" y="2678113"/>
          <p14:tracePt t="73789" x="2740025" y="2678113"/>
          <p14:tracePt t="73798" x="2752725" y="2678113"/>
          <p14:tracePt t="73815" x="2763838" y="2665413"/>
          <p14:tracePt t="73815" x="2789238" y="2665413"/>
          <p14:tracePt t="73821" x="2801938" y="2652713"/>
          <p14:tracePt t="73848" x="2852738" y="2652713"/>
          <p14:tracePt t="73849" x="2876550" y="2627313"/>
          <p14:tracePt t="73865" x="2901950" y="2616200"/>
          <p14:tracePt t="73869" x="2940050" y="2616200"/>
          <p14:tracePt t="73885" x="2952750" y="2603500"/>
          <p14:tracePt t="73898" x="2976563" y="2590800"/>
          <p14:tracePt t="73902" x="3001963" y="2552700"/>
          <p14:tracePt t="73914" x="3027363" y="2540000"/>
          <p14:tracePt t="73917" x="3027363" y="2527300"/>
          <p14:tracePt t="73931" x="3052763" y="2516188"/>
          <p14:tracePt t="73933" x="3065463" y="2490788"/>
          <p14:tracePt t="73948" x="3076575" y="2490788"/>
          <p14:tracePt t="73950" x="3089275" y="2452688"/>
          <p14:tracePt t="73964" x="3114675" y="2452688"/>
          <p14:tracePt t="73981" x="3114675" y="2414588"/>
          <p14:tracePt t="73983" x="3127375" y="2414588"/>
          <p14:tracePt t="73998" x="3127375" y="2403475"/>
          <p14:tracePt t="73998" x="3140075" y="2365375"/>
          <p14:tracePt t="74014" x="3152775" y="2352675"/>
          <p14:tracePt t="74031" x="3152775" y="2327275"/>
          <p14:tracePt t="74032" x="3165475" y="2327275"/>
          <p14:tracePt t="74048" x="3165475" y="2314575"/>
          <p14:tracePt t="74064" x="3165475" y="2303463"/>
          <p14:tracePt t="74173" x="3165475" y="2290763"/>
          <p14:tracePt t="74189" x="3152775" y="2278063"/>
          <p14:tracePt t="74205" x="3140075" y="2278063"/>
          <p14:tracePt t="74229" x="3127375" y="2278063"/>
          <p14:tracePt t="74261" x="3114675" y="2278063"/>
          <p14:tracePt t="74281" x="3101975" y="2278063"/>
          <p14:tracePt t="74282" x="3089275" y="2278063"/>
          <p14:tracePt t="74285" x="3076575" y="2278063"/>
          <p14:tracePt t="74298" x="3065463" y="2278063"/>
          <p14:tracePt t="74315" x="3040063" y="2278063"/>
          <p14:tracePt t="74331" x="3040063" y="2290763"/>
          <p14:tracePt t="74389" x="3040063" y="2314575"/>
          <p14:tracePt t="74405" x="3040063" y="2327275"/>
          <p14:tracePt t="74415" x="3065463" y="2365375"/>
          <p14:tracePt t="74421" x="3089275" y="2378075"/>
          <p14:tracePt t="74431" x="3127375" y="2378075"/>
          <p14:tracePt t="74437" x="3140075" y="2390775"/>
          <p14:tracePt t="74448" x="3214688" y="2414588"/>
          <p14:tracePt t="74453" x="3227388" y="2414588"/>
          <p14:tracePt t="74465" x="3252788" y="2414588"/>
          <p14:tracePt t="74469" x="3276600" y="2414588"/>
          <p14:tracePt t="74481" x="3289300" y="2427288"/>
          <p14:tracePt t="74485" x="3327400" y="2427288"/>
          <p14:tracePt t="74498" x="3352800" y="2439988"/>
          <p14:tracePt t="74501" x="3365500" y="2439988"/>
          <p14:tracePt t="74515" x="3376613" y="2452688"/>
          <p14:tracePt t="74517" x="3389313" y="2452688"/>
          <p14:tracePt t="74557" x="3402013" y="2452688"/>
          <p14:tracePt t="74573" x="3414713" y="2452688"/>
          <p14:tracePt t="74605" x="3440113" y="2452688"/>
          <p14:tracePt t="74615" x="3452813" y="2452688"/>
          <p14:tracePt t="74631" x="3465513" y="2452688"/>
          <p14:tracePt t="74632" x="3478213" y="2452688"/>
          <p14:tracePt t="74637" x="3489325" y="2439988"/>
          <p14:tracePt t="74648" x="3514725" y="2427288"/>
          <p14:tracePt t="74653" x="3527425" y="2414588"/>
          <p14:tracePt t="74664" x="3540125" y="2414588"/>
          <p14:tracePt t="74669" x="3565525" y="2414588"/>
          <p14:tracePt t="74681" x="3589338" y="2403475"/>
          <p14:tracePt t="74685" x="3614738" y="2378075"/>
          <p14:tracePt t="74698" x="3640138" y="2378075"/>
          <p14:tracePt t="74701" x="3652838" y="2365375"/>
          <p14:tracePt t="74715" x="3678238" y="2352675"/>
          <p14:tracePt t="74717" x="3702050" y="2352675"/>
          <p14:tracePt t="74731" x="3727450" y="2352675"/>
          <p14:tracePt t="74734" x="3765550" y="2339975"/>
          <p14:tracePt t="74748" x="3802063" y="2327275"/>
          <p14:tracePt t="74750" x="3852863" y="2314575"/>
          <p14:tracePt t="74765" x="3865563" y="2303463"/>
          <p14:tracePt t="74767" x="3890963" y="2303463"/>
          <p14:tracePt t="74781" x="3914775" y="2290763"/>
          <p14:tracePt t="74782" x="3952875" y="2278063"/>
          <p14:tracePt t="74798" x="3965575" y="2265363"/>
          <p14:tracePt t="74814" x="3978275" y="2252663"/>
          <p14:tracePt t="74815" x="3990975" y="2239963"/>
          <p14:tracePt t="74831" x="3990975" y="2227263"/>
          <p14:tracePt t="74832" x="4002088" y="2227263"/>
          <p14:tracePt t="74848" x="4014788" y="2214563"/>
          <p14:tracePt t="74848" x="4014788" y="2201863"/>
          <p14:tracePt t="74853" x="4027488" y="2190750"/>
          <p14:tracePt t="74869" x="4027488" y="2178050"/>
          <p14:tracePt t="74885" x="4027488" y="2165350"/>
          <p14:tracePt t="74898" x="4027488" y="2152650"/>
          <p14:tracePt t="74901" x="4027488" y="2127250"/>
          <p14:tracePt t="74917" x="4027488" y="2101850"/>
          <p14:tracePt t="74931" x="4027488" y="2089150"/>
          <p14:tracePt t="74934" x="4027488" y="2039938"/>
          <p14:tracePt t="74948" x="4014788" y="2039938"/>
          <p14:tracePt t="74949" x="4002088" y="2014538"/>
          <p14:tracePt t="74965" x="3990975" y="1989138"/>
          <p14:tracePt t="74965" x="3965575" y="1965325"/>
          <p14:tracePt t="74983" x="3940175" y="1939925"/>
          <p14:tracePt t="74998" x="3927475" y="1939925"/>
          <p14:tracePt t="75000" x="3890963" y="1914525"/>
          <p14:tracePt t="75014" x="3878263" y="1901825"/>
          <p14:tracePt t="75015" x="3840163" y="1901825"/>
          <p14:tracePt t="75031" x="3827463" y="1889125"/>
          <p14:tracePt t="75032" x="3814763" y="1889125"/>
          <p14:tracePt t="75037" x="3778250" y="1876425"/>
          <p14:tracePt t="75048" x="3752850" y="1865313"/>
          <p14:tracePt t="75053" x="3740150" y="1865313"/>
          <p14:tracePt t="75065" x="3714750" y="1865313"/>
          <p14:tracePt t="75069" x="3702050" y="1865313"/>
          <p14:tracePt t="75081" x="3678238" y="1865313"/>
          <p14:tracePt t="75085" x="3640138" y="1865313"/>
          <p14:tracePt t="75098" x="3627438" y="1865313"/>
          <p14:tracePt t="75101" x="3578225" y="1865313"/>
          <p14:tracePt t="75114" x="3565525" y="1865313"/>
          <p14:tracePt t="75117" x="3527425" y="1865313"/>
          <p14:tracePt t="75135" x="3478213" y="1865313"/>
          <p14:tracePt t="75152" x="3440113" y="1865313"/>
          <p14:tracePt t="75154" x="3414713" y="1865313"/>
          <p14:tracePt t="75157" x="3389313" y="1865313"/>
          <p14:tracePt t="75165" x="3365500" y="1865313"/>
          <p14:tracePt t="75181" x="3352800" y="1876425"/>
          <p14:tracePt t="75184" x="3340100" y="1876425"/>
          <p14:tracePt t="75198" x="3314700" y="1876425"/>
          <p14:tracePt t="75198" x="3289300" y="1876425"/>
          <p14:tracePt t="75215" x="3265488" y="1889125"/>
          <p14:tracePt t="75217" x="3252788" y="1914525"/>
          <p14:tracePt t="75231" x="3227388" y="1914525"/>
          <p14:tracePt t="75234" x="3201988" y="1927225"/>
          <p14:tracePt t="75237" x="3189288" y="1952625"/>
          <p14:tracePt t="75248" x="3165475" y="1952625"/>
          <p14:tracePt t="75253" x="3152775" y="1978025"/>
          <p14:tracePt t="75264" x="3127375" y="1989138"/>
          <p14:tracePt t="75269" x="3114675" y="2001838"/>
          <p14:tracePt t="75285" x="3101975" y="2001838"/>
          <p14:tracePt t="75298" x="3089275" y="2027238"/>
          <p14:tracePt t="75301" x="3076575" y="2039938"/>
          <p14:tracePt t="75314" x="3076575" y="2065338"/>
          <p14:tracePt t="75317" x="3076575" y="2078038"/>
          <p14:tracePt t="75331" x="3065463" y="2089150"/>
          <p14:tracePt t="75334" x="3065463" y="2114550"/>
          <p14:tracePt t="75350" x="3065463" y="2127250"/>
          <p14:tracePt t="75365" x="3065463" y="2152650"/>
          <p14:tracePt t="75382" x="3065463" y="2165350"/>
          <p14:tracePt t="75398" x="3065463" y="2190750"/>
          <p14:tracePt t="75414" x="3065463" y="2201863"/>
          <p14:tracePt t="75431" x="3065463" y="2227263"/>
          <p14:tracePt t="75432" x="3076575" y="2239963"/>
          <p14:tracePt t="75448" x="3101975" y="2265363"/>
          <p14:tracePt t="75464" x="3114675" y="2278063"/>
          <p14:tracePt t="75469" x="3127375" y="2290763"/>
          <p14:tracePt t="75481" x="3140075" y="2303463"/>
          <p14:tracePt t="75485" x="3140075" y="2314575"/>
          <p14:tracePt t="75498" x="3140075" y="2327275"/>
          <p14:tracePt t="75501" x="3165475" y="2352675"/>
          <p14:tracePt t="75514" x="3165475" y="2365375"/>
          <p14:tracePt t="75517" x="3176588" y="2378075"/>
          <p14:tracePt t="75531" x="3189288" y="2403475"/>
          <p14:tracePt t="75533" x="3201988" y="2427288"/>
          <p14:tracePt t="75548" x="3214688" y="2439988"/>
          <p14:tracePt t="75550" x="3240088" y="2516188"/>
          <p14:tracePt t="75566" x="3265488" y="2552700"/>
          <p14:tracePt t="75581" x="3276600" y="2603500"/>
          <p14:tracePt t="75582" x="3289300" y="2616200"/>
          <p14:tracePt t="75598" x="3302000" y="2652713"/>
          <p14:tracePt t="75598" x="3327400" y="2690813"/>
          <p14:tracePt t="75614" x="3352800" y="2728913"/>
          <p14:tracePt t="75615" x="3389313" y="2740025"/>
          <p14:tracePt t="75631" x="3402013" y="2765425"/>
          <p14:tracePt t="75632" x="3427413" y="2790825"/>
          <p14:tracePt t="75638" x="3452813" y="2816225"/>
          <p14:tracePt t="75648" x="3465513" y="2828925"/>
          <p14:tracePt t="75653" x="3478213" y="2852738"/>
          <p14:tracePt t="75664" x="3489325" y="2852738"/>
          <p14:tracePt t="75669" x="3489325" y="2865438"/>
          <p14:tracePt t="75685" x="3502025" y="2878138"/>
          <p14:tracePt t="75717" x="3514725" y="2890838"/>
          <p14:tracePt t="75813" x="3527425" y="2890838"/>
          <p14:tracePt t="75831" x="3540125" y="2890838"/>
          <p14:tracePt t="75848" x="3540125" y="2878138"/>
          <p14:tracePt t="75853" x="3540125" y="2852738"/>
          <p14:tracePt t="75865" x="3552825" y="2828925"/>
          <p14:tracePt t="75869" x="3552825" y="2790825"/>
          <p14:tracePt t="75881" x="3578225" y="2752725"/>
          <p14:tracePt t="75885" x="3578225" y="2740025"/>
          <p14:tracePt t="75898" x="3578225" y="2703513"/>
          <p14:tracePt t="75901" x="3578225" y="2652713"/>
          <p14:tracePt t="75914" x="3578225" y="2640013"/>
          <p14:tracePt t="75917" x="3578225" y="2616200"/>
          <p14:tracePt t="75931" x="3578225" y="2603500"/>
          <p14:tracePt t="75934" x="3578225" y="2565400"/>
          <p14:tracePt t="75948" x="3578225" y="2552700"/>
          <p14:tracePt t="75950" x="3578225" y="2540000"/>
          <p14:tracePt t="75964" x="3578225" y="2527300"/>
          <p14:tracePt t="76045" x="3565525" y="2527300"/>
          <p14:tracePt t="76077" x="3552825" y="2527300"/>
          <p14:tracePt t="76098" x="3540125" y="2540000"/>
          <p14:tracePt t="76098" x="3527425" y="2565400"/>
          <p14:tracePt t="76101" x="3527425" y="2578100"/>
          <p14:tracePt t="76114" x="3489325" y="2616200"/>
          <p14:tracePt t="76135" x="3478213" y="2665413"/>
          <p14:tracePt t="76152" x="3452813" y="2716213"/>
          <p14:tracePt t="76154" x="3452813" y="2728913"/>
          <p14:tracePt t="76157" x="3452813" y="2752725"/>
          <p14:tracePt t="76165" x="3452813" y="2790825"/>
          <p14:tracePt t="76181" x="3440113" y="2803525"/>
          <p14:tracePt t="76182" x="3440113" y="2816225"/>
          <p14:tracePt t="76198" x="3440113" y="2840038"/>
          <p14:tracePt t="76198" x="3440113" y="2865438"/>
          <p14:tracePt t="76214" x="3427413" y="2865438"/>
          <p14:tracePt t="76215" x="3427413" y="2890838"/>
          <p14:tracePt t="76231" x="3427413" y="2903538"/>
          <p14:tracePt t="76234" x="3427413" y="2916238"/>
          <p14:tracePt t="76237" x="3427413" y="2952750"/>
          <p14:tracePt t="76264" x="3427413" y="2965450"/>
          <p14:tracePt t="76265" x="3427413" y="2990850"/>
          <p14:tracePt t="76269" x="3427413" y="3003550"/>
          <p14:tracePt t="76281" x="3427413" y="3016250"/>
          <p14:tracePt t="76285" x="3427413" y="3028950"/>
          <p14:tracePt t="76301" x="3427413" y="3054350"/>
          <p14:tracePt t="76314" x="3427413" y="3065463"/>
          <p14:tracePt t="76317" x="3427413" y="3078163"/>
          <p14:tracePt t="76333" x="3427413" y="3090863"/>
          <p14:tracePt t="76350" x="3427413" y="3103563"/>
          <p14:tracePt t="76413" x="3427413" y="3116263"/>
          <p14:tracePt t="76431" x="3427413" y="3128963"/>
          <p14:tracePt t="76448" x="3427413" y="3141663"/>
          <p14:tracePt t="76464" x="3427413" y="3154363"/>
          <p14:tracePt t="76469" x="3427413" y="3165475"/>
          <p14:tracePt t="76481" x="3427413" y="3178175"/>
          <p14:tracePt t="76498" x="3427413" y="3190875"/>
          <p14:tracePt t="76501" x="3427413" y="3203575"/>
          <p14:tracePt t="76514" x="3427413" y="3216275"/>
          <p14:tracePt t="76531" x="3427413" y="3241675"/>
          <p14:tracePt t="76533" x="3427413" y="3254375"/>
          <p14:tracePt t="76548" x="3427413" y="3267075"/>
          <p14:tracePt t="76550" x="3440113" y="3290888"/>
          <p14:tracePt t="76567" x="3440113" y="3303588"/>
          <p14:tracePt t="76581" x="3440113" y="3316288"/>
          <p14:tracePt t="76583" x="3452813" y="3341688"/>
          <p14:tracePt t="76598" x="3452813" y="3354388"/>
          <p14:tracePt t="76614" x="3452813" y="3367088"/>
          <p14:tracePt t="76631" x="3452813" y="3378200"/>
          <p14:tracePt t="76634" x="3452813" y="3390900"/>
          <p14:tracePt t="76648" x="3452813" y="3416300"/>
          <p14:tracePt t="76653" x="3452813" y="3429000"/>
          <p14:tracePt t="76664" x="3452813" y="3454400"/>
          <p14:tracePt t="76681" x="3452813" y="3490913"/>
          <p14:tracePt t="76685" x="3440113" y="3516313"/>
          <p14:tracePt t="76698" x="3414713" y="3541713"/>
          <p14:tracePt t="76714" x="3414713" y="3554413"/>
          <p14:tracePt t="76717" x="3402013" y="3567113"/>
          <p14:tracePt t="76733" x="3402013" y="3590925"/>
          <p14:tracePt t="76750" x="3402013" y="3603625"/>
          <p14:tracePt t="76764" x="3402013" y="3629025"/>
          <p14:tracePt t="76781" x="3402013" y="3641725"/>
          <p14:tracePt t="76784" x="3402013" y="3654425"/>
          <p14:tracePt t="76798" x="3402013" y="3667125"/>
          <p14:tracePt t="76814" x="3402013" y="3679825"/>
          <p14:tracePt t="76815" x="3402013" y="3692525"/>
          <p14:tracePt t="76831" x="3402013" y="3703638"/>
          <p14:tracePt t="76848" x="3402013" y="3716338"/>
          <p14:tracePt t="76864" x="3402013" y="3729038"/>
          <p14:tracePt t="76881" x="3402013" y="3754438"/>
          <p14:tracePt t="76898" x="3414713" y="3779838"/>
          <p14:tracePt t="76901" x="3427413" y="3803650"/>
          <p14:tracePt t="76914" x="3427413" y="3816350"/>
          <p14:tracePt t="76917" x="3440113" y="3841750"/>
          <p14:tracePt t="76933" x="3452813" y="3879850"/>
          <p14:tracePt t="76948" x="3452813" y="3892550"/>
          <p14:tracePt t="76950" x="3465513" y="3905250"/>
          <p14:tracePt t="76964" x="3465513" y="3916363"/>
          <p14:tracePt t="76965" x="3465513" y="3929063"/>
          <p14:tracePt t="76981" x="3465513" y="3954463"/>
          <p14:tracePt t="76982" x="3465513" y="3967163"/>
          <p14:tracePt t="76998" x="3465513" y="3992563"/>
          <p14:tracePt t="76998" x="3489325" y="4017963"/>
          <p14:tracePt t="77014" x="3502025" y="4041775"/>
          <p14:tracePt t="77031" x="3502025" y="4054475"/>
          <p14:tracePt t="77085" x="3502025" y="4067175"/>
          <p14:tracePt t="77144" x="3514725" y="4092575"/>
          <p14:tracePt t="77397" x="3527425" y="4092575"/>
          <p14:tracePt t="77421" x="3527425" y="4079875"/>
          <p14:tracePt t="77453" x="3540125" y="4079875"/>
          <p14:tracePt t="77501" x="3540125" y="4067175"/>
          <p14:tracePt t="77685" x="3540125" y="4054475"/>
          <p14:tracePt t="77709" x="3552825" y="4029075"/>
          <p14:tracePt t="77733" x="3552825" y="4017963"/>
          <p14:tracePt t="77765" x="3552825" y="3992563"/>
          <p14:tracePt t="77805" x="3552825" y="3979863"/>
          <p14:tracePt t="77821" x="3552825" y="3954463"/>
          <p14:tracePt t="77837" x="3552825" y="3941763"/>
          <p14:tracePt t="77853" x="3552825" y="3916363"/>
          <p14:tracePt t="77864" x="3565525" y="3905250"/>
          <p14:tracePt t="77881" x="3565525" y="3892550"/>
          <p14:tracePt t="77885" x="3565525" y="3867150"/>
          <p14:tracePt t="77901" x="3565525" y="3854450"/>
          <p14:tracePt t="77914" x="3565525" y="3841750"/>
          <p14:tracePt t="77931" x="3565525" y="3829050"/>
          <p14:tracePt t="77947" x="3565525" y="3816350"/>
          <p14:tracePt t="77964" x="3565525" y="3803650"/>
          <p14:tracePt t="77981" x="3565525" y="3792538"/>
          <p14:tracePt t="78014" x="3565525" y="3779838"/>
          <p14:tracePt t="78015" x="3565525" y="3767138"/>
          <p14:tracePt t="78031" x="3565525" y="3754438"/>
          <p14:tracePt t="78037" x="3565525" y="3741738"/>
          <p14:tracePt t="78047" x="3565525" y="3729038"/>
          <p14:tracePt t="78064" x="3565525" y="3716338"/>
          <p14:tracePt t="78081" x="3565525" y="3703638"/>
          <p14:tracePt t="78085" x="3565525" y="3679825"/>
          <p14:tracePt t="78101" x="3565525" y="3667125"/>
          <p14:tracePt t="78117" x="3565525" y="3654425"/>
          <p14:tracePt t="78135" x="3565525" y="3629025"/>
          <p14:tracePt t="78173" x="3565525" y="3603625"/>
          <p14:tracePt t="78197" x="3552825" y="3590925"/>
          <p14:tracePt t="78253" x="3552825" y="3567113"/>
          <p14:tracePt t="78264" x="3552825" y="3554413"/>
          <p14:tracePt t="78285" x="3540125" y="3541713"/>
          <p14:tracePt t="78573" x="3540125" y="3529013"/>
          <p14:tracePt t="78589" x="3540125" y="3516313"/>
          <p14:tracePt t="78621" x="3540125" y="3490913"/>
          <p14:tracePt t="78653" x="3540125" y="3479800"/>
          <p14:tracePt t="78885" x="3540125" y="3454400"/>
          <p14:tracePt t="82709" x="3540125" y="3441700"/>
          <p14:tracePt t="83172" x="3565525" y="3441700"/>
          <p14:tracePt t="83453" x="3578225" y="3441700"/>
          <p14:tracePt t="83469" x="3589338" y="3441700"/>
          <p14:tracePt t="83501" x="3602038" y="3441700"/>
          <p14:tracePt t="83525" x="3614738" y="3441700"/>
          <p14:tracePt t="83549" x="3640138" y="3441700"/>
          <p14:tracePt t="83565" x="3652838" y="3441700"/>
          <p14:tracePt t="83605" x="3678238" y="3454400"/>
          <p14:tracePt t="83652" x="3689350" y="3467100"/>
          <p14:tracePt t="83781" x="3714750" y="3467100"/>
          <p14:tracePt t="83877" x="3727450" y="3467100"/>
          <p14:tracePt t="83989" x="3752850" y="3454400"/>
          <p14:tracePt t="84021" x="3765550" y="3441700"/>
          <p14:tracePt t="85157" x="3765550" y="3416300"/>
          <p14:tracePt t="85189" x="3765550" y="3403600"/>
          <p14:tracePt t="85197" x="3778250" y="3403600"/>
          <p14:tracePt t="85525" x="3778250" y="3378200"/>
          <p14:tracePt t="85548" x="3778250" y="3367088"/>
          <p14:tracePt t="85580" x="3778250" y="3341688"/>
          <p14:tracePt t="85597" x="3778250" y="3328988"/>
          <p14:tracePt t="85620" x="3778250" y="3303588"/>
          <p14:tracePt t="85637" x="3778250" y="3290888"/>
          <p14:tracePt t="85647" x="3790950" y="3278188"/>
          <p14:tracePt t="85663" x="3802063" y="3267075"/>
          <p14:tracePt t="85668" x="3802063" y="3254375"/>
          <p14:tracePt t="85685" x="3802063" y="3241675"/>
          <p14:tracePt t="85697" x="3814763" y="3241675"/>
          <p14:tracePt t="85701" x="3814763" y="3228975"/>
          <p14:tracePt t="85733" x="3814763" y="3216275"/>
          <p14:tracePt t="85757" x="3814763" y="3203575"/>
          <p14:tracePt t="85765" x="3814763" y="3190875"/>
          <p14:tracePt t="85805" x="3814763" y="3178175"/>
          <p14:tracePt t="85869" x="3814763" y="3154363"/>
          <p14:tracePt t="86013" x="3840163" y="3141663"/>
          <p14:tracePt t="86044" x="3840163" y="3128963"/>
          <p14:tracePt t="86076" x="3840163" y="3116263"/>
          <p14:tracePt t="86097" x="3852863" y="3116263"/>
          <p14:tracePt t="86113" x="3852863" y="3103563"/>
          <p14:tracePt t="86132" x="3852863" y="3090863"/>
          <p14:tracePt t="86820" x="3852863" y="3078163"/>
          <p14:tracePt t="87524" x="3852863" y="3054350"/>
          <p14:tracePt t="87547" x="3852863" y="3041650"/>
          <p14:tracePt t="87549" x="3852863" y="3028950"/>
          <p14:tracePt t="87565" x="3852863" y="3016250"/>
          <p14:tracePt t="87580" x="3852863" y="3003550"/>
          <p14:tracePt t="87581" x="3852863" y="2990850"/>
          <p14:tracePt t="87597" x="3852863" y="2978150"/>
          <p14:tracePt t="87613" x="3852863" y="2965450"/>
          <p14:tracePt t="87614" x="3852863" y="2952750"/>
          <p14:tracePt t="87630" x="3852863" y="2941638"/>
          <p14:tracePt t="87647" x="3852863" y="2928938"/>
          <p14:tracePt t="87647" x="3852863" y="2916238"/>
          <p14:tracePt t="87663" x="3852863" y="2903538"/>
          <p14:tracePt t="87668" x="3852863" y="2890838"/>
          <p14:tracePt t="87680" x="3852863" y="2878138"/>
          <p14:tracePt t="87701" x="3852863" y="2865438"/>
          <p14:tracePt t="87713" x="3852863" y="2852738"/>
          <p14:tracePt t="87730" x="3852863" y="2840038"/>
          <p14:tracePt t="88588" x="3852863" y="2828925"/>
          <p14:tracePt t="88636" x="3840163" y="2828925"/>
          <p14:tracePt t="88693" x="3814763" y="2828925"/>
          <p14:tracePt t="88732" x="3802063" y="2828925"/>
          <p14:tracePt t="88772" x="3790950" y="2828925"/>
          <p14:tracePt t="88788" x="3778250" y="2803525"/>
          <p14:tracePt t="88836" x="3765550" y="2790825"/>
          <p14:tracePt t="88860" x="3778250" y="2790825"/>
          <p14:tracePt t="88880" x="3790950" y="2790825"/>
          <p14:tracePt t="88880" x="3802063" y="2790825"/>
          <p14:tracePt t="88896" x="3814763" y="2790825"/>
          <p14:tracePt t="88901" x="3840163" y="2790825"/>
          <p14:tracePt t="89876" x="3814763" y="2790825"/>
          <p14:tracePt t="90164" x="3802063" y="2790825"/>
          <p14:tracePt t="91044" x="3778250" y="2790825"/>
          <p14:tracePt t="91628" x="3765550" y="2790825"/>
          <p14:tracePt t="93028" x="3740150" y="2790825"/>
          <p14:tracePt t="93532" x="3727450" y="2790825"/>
          <p14:tracePt t="94740" x="3702050" y="2790825"/>
          <p14:tracePt t="94788" x="3689350" y="2790825"/>
          <p14:tracePt t="95236" x="3702050" y="2790825"/>
          <p14:tracePt t="95260" x="3714750" y="2790825"/>
          <p14:tracePt t="95279" x="3727450" y="2778125"/>
          <p14:tracePt t="95284" x="3752850" y="2765425"/>
          <p14:tracePt t="95301" x="3765550" y="2752725"/>
          <p14:tracePt t="95312" x="3778250" y="2740025"/>
          <p14:tracePt t="95316" x="3778250" y="2728913"/>
          <p14:tracePt t="95329" x="3790950" y="2728913"/>
          <p14:tracePt t="95332" x="3790950" y="2716213"/>
          <p14:tracePt t="95346" x="3814763" y="2703513"/>
          <p14:tracePt t="95362" x="3814763" y="2690813"/>
          <p14:tracePt t="95365" x="3827463" y="2678113"/>
          <p14:tracePt t="95379" x="3840163" y="2665413"/>
          <p14:tracePt t="95396" x="3852863" y="2665413"/>
          <p14:tracePt t="95398" x="3890963" y="2665413"/>
          <p14:tracePt t="95412" x="3902075" y="2627313"/>
          <p14:tracePt t="95415" x="3940175" y="2616200"/>
          <p14:tracePt t="95429" x="3990975" y="2590800"/>
          <p14:tracePt t="95446" x="4002088" y="2578100"/>
          <p14:tracePt t="95446" x="4027488" y="2565400"/>
          <p14:tracePt t="95462" x="4040188" y="2565400"/>
          <p14:tracePt t="95464" x="4065588" y="2540000"/>
          <p14:tracePt t="95468" x="4090988" y="2527300"/>
          <p14:tracePt t="95485" x="4114800" y="2516188"/>
          <p14:tracePt t="95496" x="4140200" y="2516188"/>
          <p14:tracePt t="95500" x="4178300" y="2490788"/>
          <p14:tracePt t="95512" x="4191000" y="2478088"/>
          <p14:tracePt t="95516" x="4227513" y="2465388"/>
          <p14:tracePt t="95529" x="4265613" y="2452688"/>
          <p14:tracePt t="95532" x="4291013" y="2439988"/>
          <p14:tracePt t="95545" x="4314825" y="2427288"/>
          <p14:tracePt t="95548" x="4352925" y="2427288"/>
          <p14:tracePt t="95562" x="4378325" y="2427288"/>
          <p14:tracePt t="95565" x="4403725" y="2403475"/>
          <p14:tracePt t="95579" x="4440238" y="2390775"/>
          <p14:tracePt t="95580" x="4465638" y="2390775"/>
          <p14:tracePt t="95596" x="4478338" y="2390775"/>
          <p14:tracePt t="95596" x="4503738" y="2390775"/>
          <p14:tracePt t="95612" x="4516438" y="2378075"/>
          <p14:tracePt t="95629" x="4540250" y="2378075"/>
          <p14:tracePt t="95631" x="4565650" y="2365375"/>
          <p14:tracePt t="95646" x="4578350" y="2365375"/>
          <p14:tracePt t="95662" x="4591050" y="2352675"/>
          <p14:tracePt t="95679" x="4603750" y="2352675"/>
          <p14:tracePt t="95684" x="4616450" y="2339975"/>
          <p14:tracePt t="95696" x="4627563" y="2339975"/>
          <p14:tracePt t="95700" x="4640263" y="2339975"/>
          <p14:tracePt t="95712" x="4652963" y="2339975"/>
          <p14:tracePt t="95716" x="4665663" y="2339975"/>
          <p14:tracePt t="95732" x="4691063" y="2327275"/>
          <p14:tracePt t="95748" x="4703763" y="2327275"/>
          <p14:tracePt t="95762" x="4716463" y="2314575"/>
          <p14:tracePt t="95765" x="4740275" y="2314575"/>
          <p14:tracePt t="95779" x="4752975" y="2303463"/>
          <p14:tracePt t="95780" x="4791075" y="2290763"/>
          <p14:tracePt t="95796" x="4829175" y="2278063"/>
          <p14:tracePt t="95798" x="4865688" y="2265363"/>
          <p14:tracePt t="95812" x="4891088" y="2252663"/>
          <p14:tracePt t="95815" x="4940300" y="2239963"/>
          <p14:tracePt t="95829" x="4965700" y="2227263"/>
          <p14:tracePt t="95829" x="5003800" y="2214563"/>
          <p14:tracePt t="95836" x="5029200" y="2201863"/>
          <p14:tracePt t="95845" x="5040313" y="2201863"/>
          <p14:tracePt t="95862" x="5078413" y="2201863"/>
          <p14:tracePt t="95863" x="5103813" y="2178050"/>
          <p14:tracePt t="95868" x="5129213" y="2165350"/>
          <p14:tracePt t="95879" x="5141913" y="2165350"/>
          <p14:tracePt t="95884" x="5165725" y="2165350"/>
          <p14:tracePt t="95896" x="5178425" y="2165350"/>
          <p14:tracePt t="95901" x="5203825" y="2152650"/>
          <p14:tracePt t="95912" x="5216525" y="2139950"/>
          <p14:tracePt t="95916" x="5229225" y="2139950"/>
          <p14:tracePt t="95929" x="5241925" y="2127250"/>
          <p14:tracePt t="95932" x="5278438" y="2114550"/>
          <p14:tracePt t="95948" x="5291138" y="2114550"/>
          <p14:tracePt t="95962" x="5303838" y="2114550"/>
          <p14:tracePt t="95979" x="5316538" y="2089150"/>
          <p14:tracePt t="95995" x="5329238" y="2089150"/>
          <p14:tracePt t="96012" x="5341938" y="2089150"/>
          <p14:tracePt t="96540" x="5353050" y="2089150"/>
          <p14:tracePt t="96620" x="5365750" y="2089150"/>
          <p14:tracePt t="96636" x="5378450" y="2089150"/>
          <p14:tracePt t="96700" x="5391150" y="2078038"/>
          <p14:tracePt t="96780" x="5403850" y="2078038"/>
          <p14:tracePt t="96828" x="5416550" y="2078038"/>
          <p14:tracePt t="97108" x="5429250" y="2078038"/>
          <p14:tracePt t="98012" x="5441950" y="2078038"/>
          <p14:tracePt t="98044" x="5454650" y="2065338"/>
          <p14:tracePt t="98076" x="5454650" y="2052638"/>
          <p14:tracePt t="98156" x="5465763" y="2052638"/>
          <p14:tracePt t="98228" x="5465763" y="2039938"/>
          <p14:tracePt t="98252" x="5478463" y="2039938"/>
          <p14:tracePt t="98276" x="5491163" y="2039938"/>
          <p14:tracePt t="98316" x="5503863" y="2039938"/>
          <p14:tracePt t="98364" x="5516563" y="2039938"/>
          <p14:tracePt t="98404" x="5529263" y="2039938"/>
          <p14:tracePt t="98412" x="5541963" y="2039938"/>
          <p14:tracePt t="98516" x="5554663" y="2039938"/>
          <p14:tracePt t="98572" x="5565775" y="2039938"/>
          <p14:tracePt t="98596" x="5578475" y="2039938"/>
          <p14:tracePt t="98620" x="5591175" y="2039938"/>
          <p14:tracePt t="98684" x="5603875" y="2039938"/>
          <p14:tracePt t="98695" x="5616575" y="2039938"/>
          <p14:tracePt t="98716" x="5629275" y="2039938"/>
          <p14:tracePt t="98964" x="5641975" y="2039938"/>
          <p14:tracePt t="98996" x="5665788" y="2039938"/>
          <p14:tracePt t="99012" x="5678488" y="2039938"/>
          <p14:tracePt t="99029" x="5691188" y="2052638"/>
          <p14:tracePt t="99060" x="5716588" y="2052638"/>
          <p14:tracePt t="99079" x="5729288" y="2052638"/>
          <p14:tracePt t="99125" x="5754688" y="2065338"/>
          <p14:tracePt t="99172" x="5767388" y="2065338"/>
          <p14:tracePt t="99492" x="5767388" y="2078038"/>
          <p14:tracePt t="99548" x="5778500" y="2078038"/>
          <p14:tracePt t="99628" x="5778500" y="2089150"/>
          <p14:tracePt t="100340" x="5778500" y="2101850"/>
          <p14:tracePt t="100524" x="5778500" y="2114550"/>
          <p14:tracePt t="100764" x="5778500" y="2127250"/>
          <p14:tracePt t="102556" x="5778500" y="2139950"/>
          <p14:tracePt t="102660" x="5767388" y="2152650"/>
          <p14:tracePt t="103100" x="5754688" y="2165350"/>
          <p14:tracePt t="103244" x="5741988" y="2165350"/>
          <p14:tracePt t="103284" x="5729288" y="2165350"/>
          <p14:tracePt t="103295" x="5729288" y="2178050"/>
          <p14:tracePt t="103312" x="5716588" y="2190750"/>
          <p14:tracePt t="103315" x="5703888" y="2190750"/>
          <p14:tracePt t="103328" x="5691188" y="2201863"/>
          <p14:tracePt t="103396" x="5665788" y="2201863"/>
          <p14:tracePt t="103420" x="5654675" y="2214563"/>
          <p14:tracePt t="103460" x="5629275" y="2214563"/>
          <p14:tracePt t="103508" x="5616575" y="2227263"/>
          <p14:tracePt t="103548" x="5603875" y="2227263"/>
          <p14:tracePt t="103595" x="5591175" y="2239963"/>
          <p14:tracePt t="103611" x="5591175" y="2252663"/>
          <p14:tracePt t="103652" x="5578475" y="2252663"/>
          <p14:tracePt t="103740" x="5565775" y="2265363"/>
          <p14:tracePt t="104075" x="5565775" y="2278063"/>
          <p14:tracePt t="104164" x="5565775" y="2290763"/>
          <p14:tracePt t="104196" x="5565775" y="2303463"/>
          <p14:tracePt t="104324" x="5565775" y="2314575"/>
          <p14:tracePt t="104348" x="5565775" y="2327275"/>
          <p14:tracePt t="104364" x="5565775" y="2339975"/>
          <p14:tracePt t="104378" x="5565775" y="2352675"/>
          <p14:tracePt t="104404" x="5565775" y="2365375"/>
          <p14:tracePt t="104443" x="5565775" y="2378075"/>
          <p14:tracePt t="104476" x="5565775" y="2390775"/>
          <p14:tracePt t="104495" x="5578475" y="2390775"/>
          <p14:tracePt t="104555" x="5578475" y="2403475"/>
          <p14:tracePt t="104628" x="5591175" y="2414588"/>
          <p14:tracePt t="104708" x="5591175" y="2427288"/>
          <p14:tracePt t="104731" x="5591175" y="2439988"/>
          <p14:tracePt t="104748" x="5591175" y="2452688"/>
          <p14:tracePt t="104764" x="5591175" y="2465388"/>
          <p14:tracePt t="104788" x="5591175" y="2478088"/>
          <p14:tracePt t="104804" x="5591175" y="2490788"/>
          <p14:tracePt t="104820" x="5591175" y="2503488"/>
          <p14:tracePt t="104860" x="5591175" y="2516188"/>
          <p14:tracePt t="104884" x="5591175" y="2527300"/>
          <p14:tracePt t="104908" x="5591175" y="2540000"/>
          <p14:tracePt t="104932" x="5591175" y="2552700"/>
          <p14:tracePt t="105164" x="5591175" y="2565400"/>
          <p14:tracePt t="105235" x="5591175" y="2578100"/>
          <p14:tracePt t="105291" x="5591175" y="2590800"/>
          <p14:tracePt t="105311" x="5591175" y="2603500"/>
          <p14:tracePt t="105328" x="5591175" y="2616200"/>
          <p14:tracePt t="105388" x="5591175" y="2627313"/>
          <p14:tracePt t="105452" x="5591175" y="2640013"/>
          <p14:tracePt t="105540" x="5591175" y="2652713"/>
          <p14:tracePt t="106868" x="5578475" y="2652713"/>
          <p14:tracePt t="106908" x="5565775" y="2652713"/>
          <p14:tracePt t="106956" x="5554663" y="2652713"/>
          <p14:tracePt t="107011" x="5541963" y="2652713"/>
          <p14:tracePt t="107036" x="5529263" y="2652713"/>
          <p14:tracePt t="107060" x="5516563" y="2652713"/>
          <p14:tracePt t="107091" x="5503863" y="2652713"/>
          <p14:tracePt t="107111" x="5491163" y="2652713"/>
          <p14:tracePt t="107116" x="5478463" y="2652713"/>
          <p14:tracePt t="107132" x="5465763" y="2652713"/>
          <p14:tracePt t="107149" x="5454650" y="2652713"/>
          <p14:tracePt t="107163" x="5429250" y="2640013"/>
          <p14:tracePt t="107194" x="5416550" y="2640013"/>
          <p14:tracePt t="107195" x="5403850" y="2640013"/>
          <p14:tracePt t="107211" x="5391150" y="2640013"/>
          <p14:tracePt t="107668" x="5378450" y="2640013"/>
          <p14:tracePt t="107691" x="5365750" y="2640013"/>
          <p14:tracePt t="107739" x="5353050" y="2640013"/>
          <p14:tracePt t="108148" x="5341938" y="2640013"/>
          <p14:tracePt t="108211" x="5341938" y="2652713"/>
          <p14:tracePt t="108963" x="5341938" y="2665413"/>
          <p14:tracePt t="110875" x="5353050" y="2665413"/>
          <p14:tracePt t="111043" x="5353050" y="2652713"/>
          <p14:tracePt t="111075" x="5353050" y="2640013"/>
          <p14:tracePt t="111094" x="5353050" y="2627313"/>
          <p14:tracePt t="111111" x="5353050" y="2616200"/>
          <p14:tracePt t="111129" x="5353050" y="2603500"/>
          <p14:tracePt t="111132" x="5353050" y="2590800"/>
          <p14:tracePt t="111148" x="5353050" y="2578100"/>
          <p14:tracePt t="111177" x="5353050" y="2565400"/>
          <p14:tracePt t="111180" x="5353050" y="2552700"/>
          <p14:tracePt t="111194" x="5353050" y="2540000"/>
          <p14:tracePt t="111211" x="5353050" y="2527300"/>
          <p14:tracePt t="111227" x="5341938" y="2516188"/>
          <p14:tracePt t="111230" x="5329238" y="2503488"/>
          <p14:tracePt t="111260" x="5329238" y="2490788"/>
          <p14:tracePt t="111277" x="5316538" y="2465388"/>
          <p14:tracePt t="111307" x="5316538" y="2452688"/>
          <p14:tracePt t="111355" x="5303838" y="2452688"/>
          <p14:tracePt t="111395" x="5291138" y="2452688"/>
          <p14:tracePt t="111411" x="5278438" y="2452688"/>
          <p14:tracePt t="111508" x="5265738" y="2465388"/>
          <p14:tracePt t="111571" x="5253038" y="2465388"/>
          <p14:tracePt t="111603" x="5241925" y="2465388"/>
          <p14:tracePt t="111635" x="5229225" y="2478088"/>
          <p14:tracePt t="111659" x="5216525" y="2478088"/>
          <p14:tracePt t="111677" x="5203825" y="2478088"/>
          <p14:tracePt t="111694" x="5203825" y="2490788"/>
          <p14:tracePt t="111711" x="5191125" y="2503488"/>
          <p14:tracePt t="111731" x="5178425" y="2503488"/>
          <p14:tracePt t="111755" x="5165725" y="2516188"/>
          <p14:tracePt t="111803" x="5153025" y="2516188"/>
          <p14:tracePt t="111835" x="5141913" y="2516188"/>
          <p14:tracePt t="111859" x="5141913" y="2527300"/>
          <p14:tracePt t="112051" x="5129213" y="2527300"/>
          <p14:tracePt t="112099" x="5116513" y="2540000"/>
          <p14:tracePt t="112219" x="5103813" y="2540000"/>
          <p14:tracePt t="112275" x="5091113" y="2540000"/>
          <p14:tracePt t="112323" x="5065713" y="2540000"/>
          <p14:tracePt t="112403" x="5053013" y="2540000"/>
          <p14:tracePt t="112419" x="5040313" y="2540000"/>
          <p14:tracePt t="112459" x="5029200" y="2540000"/>
          <p14:tracePt t="112477" x="5016500" y="2540000"/>
          <p14:tracePt t="112499" x="5003800" y="2540000"/>
          <p14:tracePt t="112515" x="4991100" y="2540000"/>
          <p14:tracePt t="112531" x="4978400" y="2540000"/>
          <p14:tracePt t="112571" x="4965700" y="2540000"/>
          <p14:tracePt t="112595" x="4953000" y="2540000"/>
          <p14:tracePt t="112610" x="4940300" y="2540000"/>
          <p14:tracePt t="112643" x="4929188" y="2540000"/>
          <p14:tracePt t="112661" x="4916488" y="2540000"/>
          <p14:tracePt t="112677" x="4891088" y="2540000"/>
          <p14:tracePt t="112707" x="4852988" y="2527300"/>
          <p14:tracePt t="112731" x="4840288" y="2527300"/>
          <p14:tracePt t="112744" x="4829175" y="2527300"/>
          <p14:tracePt t="112761" x="4816475" y="2527300"/>
          <p14:tracePt t="112763" x="4803775" y="2527300"/>
          <p14:tracePt t="112777" x="4791075" y="2527300"/>
          <p14:tracePt t="112794" x="4765675" y="2516188"/>
          <p14:tracePt t="112796" x="4740275" y="2516188"/>
          <p14:tracePt t="112811" x="4727575" y="2516188"/>
          <p14:tracePt t="112827" x="4703763" y="2516188"/>
          <p14:tracePt t="112844" x="4691063" y="2516188"/>
          <p14:tracePt t="112846" x="4665663" y="2516188"/>
          <p14:tracePt t="112860" x="4652963" y="2490788"/>
          <p14:tracePt t="112861" x="4640263" y="2490788"/>
          <p14:tracePt t="112877" x="4627563" y="2490788"/>
          <p14:tracePt t="112878" x="4616450" y="2490788"/>
          <p14:tracePt t="112894" x="4603750" y="2490788"/>
          <p14:tracePt t="112896" x="4591050" y="2490788"/>
          <p14:tracePt t="112900" x="4578350" y="2490788"/>
          <p14:tracePt t="112927" x="4565650" y="2490788"/>
          <p14:tracePt t="112931" x="4552950" y="2478088"/>
          <p14:tracePt t="112960" x="4540250" y="2478088"/>
          <p14:tracePt t="112963" x="4527550" y="2478088"/>
          <p14:tracePt t="112995" x="4516438" y="2478088"/>
          <p14:tracePt t="113011" x="4491038" y="2465388"/>
          <p14:tracePt t="113035" x="4491038" y="2452688"/>
          <p14:tracePt t="113052" x="4478338" y="2452688"/>
          <p14:tracePt t="113067" x="4478338" y="2439988"/>
          <p14:tracePt t="113077" x="4452938" y="2427288"/>
          <p14:tracePt t="113099" x="4452938" y="2414588"/>
          <p14:tracePt t="113124" x="4440238" y="2403475"/>
          <p14:tracePt t="113155" x="4427538" y="2378075"/>
          <p14:tracePt t="113179" x="4427538" y="2365375"/>
          <p14:tracePt t="113211" x="4416425" y="2352675"/>
          <p14:tracePt t="113228" x="4416425" y="2339975"/>
          <p14:tracePt t="113259" x="4416425" y="2327275"/>
          <p14:tracePt t="113277" x="4416425" y="2303463"/>
          <p14:tracePt t="113299" x="4416425" y="2290763"/>
          <p14:tracePt t="113355" x="4416425" y="2265363"/>
          <p14:tracePt t="113395" x="4416425" y="2252663"/>
          <p14:tracePt t="113419" x="4416425" y="2239963"/>
          <p14:tracePt t="113435" x="4427538" y="2227263"/>
          <p14:tracePt t="113444" x="4440238" y="2227263"/>
          <p14:tracePt t="113475" x="4440238" y="2214563"/>
          <p14:tracePt t="113494" x="4452938" y="2214563"/>
          <p14:tracePt t="113510" x="4478338" y="2214563"/>
          <p14:tracePt t="113527" x="4503738" y="2214563"/>
          <p14:tracePt t="113531" x="4503738" y="2201863"/>
          <p14:tracePt t="113547" x="4540250" y="2190750"/>
          <p14:tracePt t="113563" x="4552950" y="2190750"/>
          <p14:tracePt t="113580" x="4565650" y="2190750"/>
          <p14:tracePt t="113596" x="4578350" y="2190750"/>
          <p14:tracePt t="113610" x="4591050" y="2190750"/>
          <p14:tracePt t="113611" x="4603750" y="2190750"/>
          <p14:tracePt t="113628" x="4616450" y="2190750"/>
          <p14:tracePt t="113644" x="4627563" y="2190750"/>
          <p14:tracePt t="113644" x="4640263" y="2190750"/>
          <p14:tracePt t="113663" x="4665663" y="2190750"/>
          <p14:tracePt t="113667" x="4678363" y="2190750"/>
          <p14:tracePt t="113677" x="4691063" y="2190750"/>
          <p14:tracePt t="113693" x="4703763" y="2190750"/>
          <p14:tracePt t="113694" x="4716463" y="2190750"/>
          <p14:tracePt t="113710" x="4727575" y="2190750"/>
          <p14:tracePt t="113712" x="4740275" y="2190750"/>
          <p14:tracePt t="113727" x="4752975" y="2190750"/>
          <p14:tracePt t="113728" x="4765675" y="2190750"/>
          <p14:tracePt t="113743" x="4778375" y="2190750"/>
          <p14:tracePt t="113744" x="4791075" y="2190750"/>
          <p14:tracePt t="113747" x="4803775" y="2190750"/>
          <p14:tracePt t="113763" x="4816475" y="2190750"/>
          <p14:tracePt t="113777" x="4829175" y="2190750"/>
          <p14:tracePt t="113810" x="4840288" y="2190750"/>
          <p14:tracePt t="113827" x="4865688" y="2190750"/>
          <p14:tracePt t="113851" x="4878388" y="2190750"/>
          <p14:tracePt t="113867" x="4891088" y="2190750"/>
          <p14:tracePt t="113899" x="4929188" y="2190750"/>
          <p14:tracePt t="113923" x="4940300" y="2201863"/>
          <p14:tracePt t="113944" x="4953000" y="2201863"/>
          <p14:tracePt t="113947" x="4965700" y="2214563"/>
          <p14:tracePt t="113960" x="4978400" y="2214563"/>
          <p14:tracePt t="113977" x="5016500" y="2239963"/>
          <p14:tracePt t="113993" x="5029200" y="2252663"/>
          <p14:tracePt t="113995" x="5040313" y="2278063"/>
          <p14:tracePt t="114010" x="5053013" y="2278063"/>
          <p14:tracePt t="114012" x="5078413" y="2303463"/>
          <p14:tracePt t="114027" x="5091113" y="2303463"/>
          <p14:tracePt t="114043" x="5103813" y="2303463"/>
          <p14:tracePt t="114044" x="5103813" y="2314575"/>
          <p14:tracePt t="114060" x="5116513" y="2314575"/>
          <p14:tracePt t="114061" x="5129213" y="2327275"/>
          <p14:tracePt t="114093" x="5141913" y="2339975"/>
          <p14:tracePt t="114110" x="5141913" y="2352675"/>
          <p14:tracePt t="114128" x="5153025" y="2365375"/>
          <p14:tracePt t="114131" x="5165725" y="2365375"/>
          <p14:tracePt t="114147" x="5165725" y="2378075"/>
          <p14:tracePt t="114163" x="5165725" y="2390775"/>
          <p14:tracePt t="114177" x="5178425" y="2414588"/>
          <p14:tracePt t="114179" x="5178425" y="2427288"/>
          <p14:tracePt t="114195" x="5191125" y="2452688"/>
          <p14:tracePt t="114213" x="5191125" y="2465388"/>
          <p14:tracePt t="114227" x="5191125" y="2490788"/>
          <p14:tracePt t="114243" x="5191125" y="2503488"/>
          <p14:tracePt t="114260" x="5191125" y="2527300"/>
          <p14:tracePt t="114293" x="5191125" y="2540000"/>
          <p14:tracePt t="114331" x="5191125" y="2552700"/>
          <p14:tracePt t="114347" x="5178425" y="2565400"/>
          <p14:tracePt t="114371" x="5165725" y="2565400"/>
          <p14:tracePt t="114395" x="5141913" y="2578100"/>
          <p14:tracePt t="114410" x="5129213" y="2590800"/>
          <p14:tracePt t="114427" x="5103813" y="2590800"/>
          <p14:tracePt t="114427" x="5091113" y="2590800"/>
          <p14:tracePt t="114443" x="5065713" y="2590800"/>
          <p14:tracePt t="114460" x="5040313" y="2590800"/>
          <p14:tracePt t="114477" x="5016500" y="2590800"/>
          <p14:tracePt t="114477" x="4991100" y="2590800"/>
          <p14:tracePt t="114493" x="4978400" y="2590800"/>
          <p14:tracePt t="114494" x="4965700" y="2590800"/>
          <p14:tracePt t="114510" x="4940300" y="2590800"/>
          <p14:tracePt t="114511" x="4903788" y="2590800"/>
          <p14:tracePt t="114515" x="4891088" y="2590800"/>
          <p14:tracePt t="114527" x="4878388" y="2590800"/>
          <p14:tracePt t="114531" x="4852988" y="2590800"/>
          <p14:tracePt t="114543" x="4829175" y="2590800"/>
          <p14:tracePt t="114547" x="4803775" y="2590800"/>
          <p14:tracePt t="114563" x="4778375" y="2590800"/>
          <p14:tracePt t="114577" x="4740275" y="2590800"/>
          <p14:tracePt t="114579" x="4740275" y="2578100"/>
          <p14:tracePt t="114593" x="4716463" y="2578100"/>
          <p14:tracePt t="114595" x="4703763" y="2578100"/>
          <p14:tracePt t="114610" x="4678363" y="2565400"/>
          <p14:tracePt t="114612" x="4665663" y="2565400"/>
          <p14:tracePt t="114627" x="4665663" y="2552700"/>
          <p14:tracePt t="114628" x="4652963" y="2552700"/>
          <p14:tracePt t="114643" x="4627563" y="2540000"/>
          <p14:tracePt t="114660" x="4616450" y="2527300"/>
          <p14:tracePt t="114677" x="4603750" y="2503488"/>
          <p14:tracePt t="114693" x="4591050" y="2490788"/>
          <p14:tracePt t="114694" x="4591050" y="2478088"/>
          <p14:tracePt t="114710" x="4578350" y="2478088"/>
          <p14:tracePt t="114711" x="4578350" y="2465388"/>
          <p14:tracePt t="114727" x="4578350" y="2439988"/>
          <p14:tracePt t="114729" x="4578350" y="2427288"/>
          <p14:tracePt t="114743" x="4578350" y="2414588"/>
          <p14:tracePt t="114744" x="4578350" y="2403475"/>
          <p14:tracePt t="114747" x="4578350" y="2378075"/>
          <p14:tracePt t="114760" x="4578350" y="2365375"/>
          <p14:tracePt t="114763" x="4578350" y="2339975"/>
          <p14:tracePt t="114777" x="4578350" y="2327275"/>
          <p14:tracePt t="114779" x="4578350" y="2303463"/>
          <p14:tracePt t="114793" x="4578350" y="2290763"/>
          <p14:tracePt t="114810" x="4578350" y="2265363"/>
          <p14:tracePt t="114811" x="4603750" y="2252663"/>
          <p14:tracePt t="114827" x="4616450" y="2239963"/>
          <p14:tracePt t="114828" x="4652963" y="2227263"/>
          <p14:tracePt t="114843" x="4678363" y="2227263"/>
          <p14:tracePt t="114844" x="4716463" y="2227263"/>
          <p14:tracePt t="114860" x="4752975" y="2214563"/>
          <p14:tracePt t="114862" x="4765675" y="2201863"/>
          <p14:tracePt t="114877" x="4803775" y="2201863"/>
          <p14:tracePt t="114877" x="4816475" y="2201863"/>
          <p14:tracePt t="114893" x="4852988" y="2201863"/>
          <p14:tracePt t="114894" x="4916488" y="2201863"/>
          <p14:tracePt t="114910" x="4929188" y="2201863"/>
          <p14:tracePt t="114911" x="4965700" y="2201863"/>
          <p14:tracePt t="114927" x="5003800" y="2214563"/>
          <p14:tracePt t="114927" x="5016500" y="2214563"/>
          <p14:tracePt t="114931" x="5053013" y="2227263"/>
          <p14:tracePt t="114943" x="5065713" y="2239963"/>
          <p14:tracePt t="114947" x="5091113" y="2252663"/>
          <p14:tracePt t="114960" x="5103813" y="2252663"/>
          <p14:tracePt t="114977" x="5116513" y="2265363"/>
          <p14:tracePt t="114979" x="5129213" y="2278063"/>
          <p14:tracePt t="114993" x="5129213" y="2290763"/>
          <p14:tracePt t="114995" x="5141913" y="2290763"/>
          <p14:tracePt t="115010" x="5141913" y="2303463"/>
          <p14:tracePt t="115011" x="5141913" y="2314575"/>
          <p14:tracePt t="115027" x="5153025" y="2327275"/>
          <p14:tracePt t="115060" x="5153025" y="2352675"/>
          <p14:tracePt t="115077" x="5153025" y="2365375"/>
          <p14:tracePt t="115093" x="5153025" y="2390775"/>
          <p14:tracePt t="115115" x="5153025" y="2403475"/>
          <p14:tracePt t="115163" x="5153025" y="2427288"/>
          <p14:tracePt t="115267" x="5141913" y="2427288"/>
          <p14:tracePt t="115307" x="5141913" y="2439988"/>
          <p14:tracePt t="119675" x="5129213" y="2439988"/>
          <p14:tracePt t="119699" x="5129213" y="2465388"/>
          <p14:tracePt t="119715" x="5116513" y="2465388"/>
          <p14:tracePt t="119739" x="5103813" y="2465388"/>
          <p14:tracePt t="119760" x="5091113" y="2465388"/>
          <p14:tracePt t="119763" x="5065713" y="2465388"/>
          <p14:tracePt t="119779" x="5053013" y="2465388"/>
          <p14:tracePt t="119793" x="5029200" y="2465388"/>
          <p14:tracePt t="119810" x="5016500" y="2465388"/>
          <p14:tracePt t="119811" x="5003800" y="2465388"/>
          <p14:tracePt t="119826" x="4991100" y="2465388"/>
          <p14:tracePt t="119829" x="4978400" y="2465388"/>
          <p14:tracePt t="119843" x="4965700" y="2465388"/>
          <p14:tracePt t="119860" x="4953000" y="2465388"/>
          <p14:tracePt t="119876" x="4940300" y="2465388"/>
          <p14:tracePt t="119893" x="4916488" y="2465388"/>
          <p14:tracePt t="119923" x="4903788" y="2465388"/>
          <p14:tracePt t="119947" x="4878388" y="2465388"/>
          <p14:tracePt t="119971" x="4865688" y="2465388"/>
          <p14:tracePt t="119993" x="4840288" y="2465388"/>
          <p14:tracePt t="120010" x="4829175" y="2465388"/>
          <p14:tracePt t="120011" x="4803775" y="2465388"/>
          <p14:tracePt t="120027" x="4791075" y="2465388"/>
          <p14:tracePt t="120027" x="4765675" y="2465388"/>
          <p14:tracePt t="120043" x="4752975" y="2465388"/>
          <p14:tracePt t="120044" x="4703763" y="2465388"/>
          <p14:tracePt t="120060" x="4691063" y="2465388"/>
          <p14:tracePt t="120060" x="4652963" y="2465388"/>
          <p14:tracePt t="120076" x="4640263" y="2465388"/>
          <p14:tracePt t="120077" x="4616450" y="2465388"/>
          <p14:tracePt t="120093" x="4578350" y="2465388"/>
          <p14:tracePt t="120094" x="4565650" y="2465388"/>
          <p14:tracePt t="120110" x="4552950" y="2465388"/>
          <p14:tracePt t="120110" x="4540250" y="2465388"/>
          <p14:tracePt t="120115" x="4491038" y="2465388"/>
          <p14:tracePt t="120130" x="4478338" y="2465388"/>
          <p14:tracePt t="120131" x="4452938" y="2465388"/>
          <p14:tracePt t="120147" x="4440238" y="2465388"/>
          <p14:tracePt t="120151" x="4403725" y="2465388"/>
          <p14:tracePt t="120163" x="4391025" y="2465388"/>
          <p14:tracePt t="120176" x="4365625" y="2465388"/>
          <p14:tracePt t="120179" x="4352925" y="2465388"/>
          <p14:tracePt t="120193" x="4327525" y="2465388"/>
          <p14:tracePt t="120196" x="4303713" y="2465388"/>
          <p14:tracePt t="120210" x="4278313" y="2465388"/>
          <p14:tracePt t="120211" x="4252913" y="2465388"/>
          <p14:tracePt t="120226" x="4227513" y="2465388"/>
          <p14:tracePt t="120229" x="4191000" y="2465388"/>
          <p14:tracePt t="120243" x="4178300" y="2465388"/>
          <p14:tracePt t="120244" x="4165600" y="2465388"/>
          <p14:tracePt t="120260" x="4140200" y="2465388"/>
          <p14:tracePt t="120260" x="4127500" y="2465388"/>
          <p14:tracePt t="120276" x="4103688" y="2465388"/>
          <p14:tracePt t="120277" x="4078288" y="2452688"/>
          <p14:tracePt t="120283" x="4065588" y="2452688"/>
          <p14:tracePt t="120293" x="4052888" y="2452688"/>
          <p14:tracePt t="120310" x="4040188" y="2452688"/>
          <p14:tracePt t="120310" x="4014788" y="2452688"/>
          <p14:tracePt t="120315" x="3978275" y="2452688"/>
          <p14:tracePt t="120326" x="3965575" y="2452688"/>
          <p14:tracePt t="120331" x="3952875" y="2452688"/>
          <p14:tracePt t="120343" x="3927475" y="2452688"/>
          <p14:tracePt t="120347" x="3914775" y="2452688"/>
          <p14:tracePt t="120360" x="3890963" y="2452688"/>
          <p14:tracePt t="120363" x="3865563" y="2452688"/>
          <p14:tracePt t="120376" x="3827463" y="2452688"/>
          <p14:tracePt t="120380" x="3802063" y="2452688"/>
          <p14:tracePt t="120393" x="3778250" y="2452688"/>
          <p14:tracePt t="120396" x="3740150" y="2452688"/>
          <p14:tracePt t="120410" x="3702050" y="2452688"/>
          <p14:tracePt t="120410" x="3665538" y="2452688"/>
          <p14:tracePt t="120426" x="3614738" y="2452688"/>
          <p14:tracePt t="120427" x="3578225" y="2439988"/>
          <p14:tracePt t="120443" x="3540125" y="2439988"/>
          <p14:tracePt t="120445" x="3502025" y="2439988"/>
          <p14:tracePt t="120460" x="3465513" y="2439988"/>
          <p14:tracePt t="120462" x="3440113" y="2439988"/>
          <p14:tracePt t="120476" x="3389313" y="2439988"/>
          <p14:tracePt t="120477" x="3365500" y="2439988"/>
          <p14:tracePt t="120493" x="3314700" y="2439988"/>
          <p14:tracePt t="120493" x="3289300" y="2439988"/>
          <p14:tracePt t="120510" x="3252788" y="2439988"/>
          <p14:tracePt t="120510" x="3227388" y="2439988"/>
          <p14:tracePt t="120515" x="3201988" y="2439988"/>
          <p14:tracePt t="120526" x="3165475" y="2439988"/>
          <p14:tracePt t="120531" x="3127375" y="2439988"/>
          <p14:tracePt t="120543" x="3089275" y="2427288"/>
          <p14:tracePt t="120547" x="3052763" y="2427288"/>
          <p14:tracePt t="120560" x="3014663" y="2414588"/>
          <p14:tracePt t="120563" x="3001963" y="2414588"/>
          <p14:tracePt t="120576" x="2976563" y="2414588"/>
          <p14:tracePt t="120579" x="2901950" y="2403475"/>
          <p14:tracePt t="120593" x="2876550" y="2403475"/>
          <p14:tracePt t="120596" x="2840038" y="2390775"/>
          <p14:tracePt t="120612" x="2827338" y="2390775"/>
          <p14:tracePt t="120626" x="2789238" y="2390775"/>
          <p14:tracePt t="120627" x="2776538" y="2390775"/>
          <p14:tracePt t="120643" x="2752725" y="2390775"/>
          <p14:tracePt t="120646" x="2740025" y="2390775"/>
          <p14:tracePt t="120660" x="2727325" y="2390775"/>
          <p14:tracePt t="120660" x="2714625" y="2390775"/>
          <p14:tracePt t="120676" x="2701925" y="2390775"/>
          <p14:tracePt t="120677" x="2663825" y="2390775"/>
          <p14:tracePt t="120693" x="2651125" y="2390775"/>
          <p14:tracePt t="120695" x="2627313" y="2390775"/>
          <p14:tracePt t="120710" x="2601913" y="2390775"/>
          <p14:tracePt t="120712" x="2551113" y="2403475"/>
          <p14:tracePt t="120715" x="2527300" y="2403475"/>
          <p14:tracePt t="120726" x="2501900" y="2403475"/>
          <p14:tracePt t="120731" x="2463800" y="2414588"/>
          <p14:tracePt t="120743" x="2439988" y="2414588"/>
          <p14:tracePt t="120747" x="2414588" y="2427288"/>
          <p14:tracePt t="120760" x="2389188" y="2427288"/>
          <p14:tracePt t="120763" x="2376488" y="2427288"/>
          <p14:tracePt t="120776" x="2351088" y="2427288"/>
          <p14:tracePt t="120779" x="2338388" y="2439988"/>
          <p14:tracePt t="120793" x="2327275" y="2439988"/>
          <p14:tracePt t="120795" x="2289175" y="2439988"/>
          <p14:tracePt t="120810" x="2251075" y="2439988"/>
          <p14:tracePt t="120812" x="2238375" y="2439988"/>
          <p14:tracePt t="120829" x="2227263" y="2439988"/>
          <p14:tracePt t="120843" x="2201863" y="2439988"/>
          <p14:tracePt t="120844" x="2189163" y="2452688"/>
          <p14:tracePt t="120860" x="2176463" y="2465388"/>
          <p14:tracePt t="120860" x="2163763" y="2465388"/>
          <p14:tracePt t="120876" x="2127250" y="2465388"/>
          <p14:tracePt t="120893" x="2089150" y="2465388"/>
          <p14:tracePt t="120895" x="2076450" y="2478088"/>
          <p14:tracePt t="120909" x="2063750" y="2478088"/>
          <p14:tracePt t="120910" x="2038350" y="2490788"/>
          <p14:tracePt t="120915" x="2025650" y="2490788"/>
          <p14:tracePt t="120926" x="2014538" y="2490788"/>
          <p14:tracePt t="120931" x="1989138" y="2490788"/>
          <p14:tracePt t="120943" x="1963738" y="2503488"/>
          <p14:tracePt t="120947" x="1951038" y="2503488"/>
          <p14:tracePt t="120963" x="1925638" y="2503488"/>
          <p14:tracePt t="120976" x="1914525" y="2503488"/>
          <p14:tracePt t="120979" x="1901825" y="2503488"/>
          <p14:tracePt t="120993" x="1876425" y="2503488"/>
          <p14:tracePt t="120995" x="1863725" y="2503488"/>
          <p14:tracePt t="121010" x="1838325" y="2503488"/>
          <p14:tracePt t="121012" x="1825625" y="2503488"/>
          <p14:tracePt t="121026" x="1814513" y="2503488"/>
          <p14:tracePt t="121027" x="1801813" y="2503488"/>
          <p14:tracePt t="121043" x="1776413" y="2503488"/>
          <p14:tracePt t="121059" x="1763713" y="2503488"/>
          <p14:tracePt t="121060" x="1751013" y="2503488"/>
          <p14:tracePt t="121076" x="1725613" y="2503488"/>
          <p14:tracePt t="121093" x="1714500" y="2503488"/>
          <p14:tracePt t="121115" x="1701800" y="2503488"/>
          <p14:tracePt t="121131" x="1676400" y="2503488"/>
          <p14:tracePt t="121155" x="1651000" y="2503488"/>
          <p14:tracePt t="121176" x="1638300" y="2490788"/>
          <p14:tracePt t="121193" x="1625600" y="2490788"/>
          <p14:tracePt t="121196" x="1612900" y="2478088"/>
          <p14:tracePt t="121212" x="1601788" y="2478088"/>
          <p14:tracePt t="121229" x="1601788" y="2465388"/>
          <p14:tracePt t="121260" x="1589088" y="2465388"/>
          <p14:tracePt t="121283" x="1589088" y="2452688"/>
          <p14:tracePt t="121299" x="1576388" y="2439988"/>
          <p14:tracePt t="121315" x="1576388" y="2427288"/>
          <p14:tracePt t="121339" x="1563688" y="2403475"/>
          <p14:tracePt t="121363" x="1563688" y="2390775"/>
          <p14:tracePt t="121387" x="1563688" y="2365375"/>
          <p14:tracePt t="121409" x="1563688" y="2352675"/>
          <p14:tracePt t="121426" x="1563688" y="2327275"/>
          <p14:tracePt t="121427" x="1563688" y="2314575"/>
          <p14:tracePt t="121443" x="1563688" y="2290763"/>
          <p14:tracePt t="121459" x="1563688" y="2278063"/>
          <p14:tracePt t="121460" x="1563688" y="2265363"/>
          <p14:tracePt t="121476" x="1563688" y="2239963"/>
          <p14:tracePt t="121493" x="1563688" y="2227263"/>
          <p14:tracePt t="121509" x="1589088" y="2227263"/>
          <p14:tracePt t="121515" x="1601788" y="2227263"/>
          <p14:tracePt t="121526" x="1625600" y="2201863"/>
          <p14:tracePt t="121543" x="1638300" y="2201863"/>
          <p14:tracePt t="121547" x="1663700" y="2201863"/>
          <p14:tracePt t="121559" x="1689100" y="2190750"/>
          <p14:tracePt t="121563" x="1714500" y="2190750"/>
          <p14:tracePt t="121576" x="1725613" y="2190750"/>
          <p14:tracePt t="121579" x="1763713" y="2190750"/>
          <p14:tracePt t="121593" x="1789113" y="2190750"/>
          <p14:tracePt t="121595" x="1814513" y="2190750"/>
          <p14:tracePt t="121609" x="1825625" y="2190750"/>
          <p14:tracePt t="121612" x="1863725" y="2190750"/>
          <p14:tracePt t="121626" x="1901825" y="2190750"/>
          <p14:tracePt t="121627" x="1938338" y="2190750"/>
          <p14:tracePt t="121643" x="1963738" y="2190750"/>
          <p14:tracePt t="121644" x="2014538" y="2190750"/>
          <p14:tracePt t="121659" x="2051050" y="2190750"/>
          <p14:tracePt t="121676" x="2076450" y="2190750"/>
          <p14:tracePt t="121677" x="2089150" y="2190750"/>
          <p14:tracePt t="121693" x="2127250" y="2190750"/>
          <p14:tracePt t="121693" x="2151063" y="2190750"/>
          <p14:tracePt t="121710" x="2176463" y="2190750"/>
          <p14:tracePt t="121712" x="2189163" y="2201863"/>
          <p14:tracePt t="121726" x="2227263" y="2214563"/>
          <p14:tracePt t="121743" x="2238375" y="2214563"/>
          <p14:tracePt t="121747" x="2251075" y="2214563"/>
          <p14:tracePt t="121763" x="2276475" y="2214563"/>
          <p14:tracePt t="121793" x="2289175" y="2239963"/>
          <p14:tracePt t="121809" x="2301875" y="2239963"/>
          <p14:tracePt t="121812" x="2314575" y="2239963"/>
          <p14:tracePt t="121826" x="2314575" y="2252663"/>
          <p14:tracePt t="121827" x="2338388" y="2265363"/>
          <p14:tracePt t="121843" x="2351088" y="2265363"/>
          <p14:tracePt t="121845" x="2376488" y="2290763"/>
          <p14:tracePt t="121859" x="2389188" y="2290763"/>
          <p14:tracePt t="121876" x="2389188" y="2303463"/>
          <p14:tracePt t="121877" x="2401888" y="2314575"/>
          <p14:tracePt t="121915" x="2401888" y="2327275"/>
          <p14:tracePt t="121979" x="2401888" y="2352675"/>
          <p14:tracePt t="122011" x="2401888" y="2365375"/>
          <p14:tracePt t="122035" x="2401888" y="2390775"/>
          <p14:tracePt t="122075" x="2401888" y="2414588"/>
          <p14:tracePt t="122124" x="2401888" y="2427288"/>
          <p14:tracePt t="122147" x="2389188" y="2427288"/>
          <p14:tracePt t="122148" x="2389188" y="2439988"/>
          <p14:tracePt t="122163" x="2376488" y="2439988"/>
          <p14:tracePt t="122176" x="2363788" y="2439988"/>
          <p14:tracePt t="122193" x="2351088" y="2452688"/>
          <p14:tracePt t="122211" x="2327275" y="2452688"/>
          <p14:tracePt t="122227" x="2301875" y="2465388"/>
          <p14:tracePt t="122243" x="2289175" y="2465388"/>
          <p14:tracePt t="122259" x="2276475" y="2465388"/>
          <p14:tracePt t="122260" x="2263775" y="2465388"/>
          <p14:tracePt t="122276" x="2251075" y="2465388"/>
          <p14:tracePt t="122277" x="2238375" y="2465388"/>
          <p14:tracePt t="122293" x="2227263" y="2465388"/>
          <p14:tracePt t="122293" x="2214563" y="2465388"/>
          <p14:tracePt t="122309" x="2201863" y="2465388"/>
          <p14:tracePt t="122315" x="2189163" y="2465388"/>
          <p14:tracePt t="122326" x="2176463" y="2465388"/>
          <p14:tracePt t="122331" x="2163763" y="2465388"/>
          <p14:tracePt t="122343" x="2151063" y="2465388"/>
          <p14:tracePt t="122347" x="2138363" y="2465388"/>
          <p14:tracePt t="122359" x="2127250" y="2465388"/>
          <p14:tracePt t="122376" x="2114550" y="2465388"/>
          <p14:tracePt t="122380" x="2101850" y="2465388"/>
          <p14:tracePt t="122393" x="2076450" y="2465388"/>
          <p14:tracePt t="122426" x="2063750" y="2465388"/>
          <p14:tracePt t="122427" x="2051050" y="2465388"/>
          <p14:tracePt t="122451" x="2038350" y="2465388"/>
          <p14:tracePt t="122515" x="2025650" y="2465388"/>
          <p14:tracePt t="123163" x="2014538" y="2465388"/>
          <p14:tracePt t="123187" x="2001838" y="2465388"/>
          <p14:tracePt t="123209" x="2001838" y="2478088"/>
          <p14:tracePt t="123331" x="2014538" y="2490788"/>
          <p14:tracePt t="123355" x="2038350" y="2490788"/>
          <p14:tracePt t="123377" x="2051050" y="2490788"/>
          <p14:tracePt t="123378" x="2076450" y="2490788"/>
          <p14:tracePt t="123379" x="2089150" y="2490788"/>
          <p14:tracePt t="123393" x="2114550" y="2490788"/>
          <p14:tracePt t="123395" x="2138363" y="2490788"/>
          <p14:tracePt t="123409" x="2163763" y="2516188"/>
          <p14:tracePt t="123411" x="2176463" y="2516188"/>
          <p14:tracePt t="123426" x="2201863" y="2516188"/>
          <p14:tracePt t="123427" x="2214563" y="2516188"/>
          <p14:tracePt t="123442" x="2227263" y="2516188"/>
          <p14:tracePt t="123444" x="2251075" y="2516188"/>
          <p14:tracePt t="123459" x="2276475" y="2516188"/>
          <p14:tracePt t="123460" x="2301875" y="2516188"/>
          <p14:tracePt t="123476" x="2314575" y="2516188"/>
          <p14:tracePt t="123476" x="2351088" y="2516188"/>
          <p14:tracePt t="123493" x="2389188" y="2516188"/>
          <p14:tracePt t="123493" x="2414588" y="2516188"/>
          <p14:tracePt t="123509" x="2451100" y="2527300"/>
          <p14:tracePt t="123511" x="2489200" y="2527300"/>
          <p14:tracePt t="123526" x="2540000" y="2527300"/>
          <p14:tracePt t="123527" x="2601913" y="2540000"/>
          <p14:tracePt t="123530" x="2640013" y="2540000"/>
          <p14:tracePt t="123543" x="2676525" y="2552700"/>
          <p14:tracePt t="123546" x="2701925" y="2565400"/>
          <p14:tracePt t="123559" x="2740025" y="2565400"/>
          <p14:tracePt t="123562" x="2752725" y="2565400"/>
          <p14:tracePt t="123576" x="2789238" y="2565400"/>
          <p14:tracePt t="123579" x="2801938" y="2565400"/>
          <p14:tracePt t="123592" x="2827338" y="2565400"/>
          <p14:tracePt t="123595" x="2840038" y="2565400"/>
          <p14:tracePt t="123609" x="2876550" y="2565400"/>
          <p14:tracePt t="123611" x="2889250" y="2578100"/>
          <p14:tracePt t="123626" x="2914650" y="2578100"/>
          <p14:tracePt t="123626" x="2927350" y="2578100"/>
          <p14:tracePt t="123643" x="2963863" y="2578100"/>
          <p14:tracePt t="123643" x="2976563" y="2590800"/>
          <p14:tracePt t="123659" x="3001963" y="2590800"/>
          <p14:tracePt t="123660" x="3014663" y="2590800"/>
          <p14:tracePt t="123692" x="3040063" y="2590800"/>
          <p14:tracePt t="123843" x="3052763" y="2590800"/>
          <p14:tracePt t="123860" x="3076575" y="2590800"/>
          <p14:tracePt t="123876" x="3101975" y="2590800"/>
          <p14:tracePt t="123877" x="3127375" y="2590800"/>
          <p14:tracePt t="123893" x="3140075" y="2590800"/>
          <p14:tracePt t="123893" x="3176588" y="2590800"/>
          <p14:tracePt t="123899" x="3214688" y="2590800"/>
          <p14:tracePt t="123909" x="3227388" y="2590800"/>
          <p14:tracePt t="123915" x="3252788" y="2590800"/>
          <p14:tracePt t="123926" x="3265488" y="2590800"/>
          <p14:tracePt t="123931" x="3289300" y="2590800"/>
          <p14:tracePt t="123943" x="3302000" y="2590800"/>
          <p14:tracePt t="123946" x="3327400" y="2603500"/>
          <p14:tracePt t="123959" x="3340100" y="2603500"/>
          <p14:tracePt t="123962" x="3352800" y="2603500"/>
          <p14:tracePt t="123976" x="3376613" y="2603500"/>
          <p14:tracePt t="123979" x="3402013" y="2603500"/>
          <p14:tracePt t="123993" x="3414713" y="2616200"/>
          <p14:tracePt t="123995" x="3427413" y="2616200"/>
          <p14:tracePt t="124009" x="3452813" y="2627313"/>
          <p14:tracePt t="124012" x="3478213" y="2627313"/>
          <p14:tracePt t="124026" x="3489325" y="2627313"/>
          <p14:tracePt t="124027" x="3514725" y="2627313"/>
          <p14:tracePt t="124043" x="3540125" y="2627313"/>
          <p14:tracePt t="124043" x="3565525" y="2627313"/>
          <p14:tracePt t="124059" x="3589338" y="2652713"/>
          <p14:tracePt t="124060" x="3614738" y="2652713"/>
          <p14:tracePt t="124076" x="3652838" y="2652713"/>
          <p14:tracePt t="124076" x="3678238" y="2665413"/>
          <p14:tracePt t="124083" x="3702050" y="2665413"/>
          <p14:tracePt t="124093" x="3740150" y="2665413"/>
          <p14:tracePt t="124109" x="3752850" y="2665413"/>
          <p14:tracePt t="124110" x="3790950" y="2665413"/>
          <p14:tracePt t="124115" x="3840163" y="2665413"/>
          <p14:tracePt t="124129" x="3865563" y="2665413"/>
          <p14:tracePt t="124131" x="3890963" y="2665413"/>
          <p14:tracePt t="124147" x="3902075" y="2665413"/>
          <p14:tracePt t="124150" x="3940175" y="2665413"/>
          <p14:tracePt t="124159" x="3965575" y="2665413"/>
          <p14:tracePt t="124162" x="4002088" y="2665413"/>
          <p14:tracePt t="124176" x="4027488" y="2665413"/>
          <p14:tracePt t="124178" x="4040188" y="2665413"/>
          <p14:tracePt t="124192" x="4078288" y="2665413"/>
          <p14:tracePt t="124195" x="4090988" y="2665413"/>
          <p14:tracePt t="124209" x="4114800" y="2665413"/>
          <p14:tracePt t="124226" x="4140200" y="2665413"/>
          <p14:tracePt t="124228" x="4152900" y="2665413"/>
          <p14:tracePt t="124243" x="4178300" y="2665413"/>
          <p14:tracePt t="124259" x="4191000" y="2665413"/>
          <p14:tracePt t="124260" x="4203700" y="2652713"/>
          <p14:tracePt t="124276" x="4227513" y="2652713"/>
          <p14:tracePt t="124276" x="4227513" y="2640013"/>
          <p14:tracePt t="124292" x="4252913" y="2627313"/>
          <p14:tracePt t="124293" x="4252913" y="2616200"/>
          <p14:tracePt t="124309" x="4265613" y="2616200"/>
          <p14:tracePt t="124315" x="4278313" y="2603500"/>
          <p14:tracePt t="124331" x="4291013" y="2590800"/>
          <p14:tracePt t="124342" x="4303713" y="2578100"/>
          <p14:tracePt t="124359" x="4314825" y="2565400"/>
          <p14:tracePt t="124362" x="4327525" y="2552700"/>
          <p14:tracePt t="124376" x="4340225" y="2540000"/>
          <p14:tracePt t="124378" x="4352925" y="2527300"/>
          <p14:tracePt t="124392" x="4352925" y="2516188"/>
          <p14:tracePt t="124395" x="4365625" y="2516188"/>
          <p14:tracePt t="124409" x="4365625" y="2503488"/>
          <p14:tracePt t="124428" x="4365625" y="2478088"/>
          <p14:tracePt t="124443" x="4391025" y="2465388"/>
          <p14:tracePt t="124459" x="4391025" y="2452688"/>
          <p14:tracePt t="124476" x="4391025" y="2439988"/>
          <p14:tracePt t="124492" x="4391025" y="2427288"/>
          <p14:tracePt t="124509" x="4391025" y="2414588"/>
          <p14:tracePt t="124512" x="4391025" y="2403475"/>
          <p14:tracePt t="124531" x="4378325" y="2378075"/>
          <p14:tracePt t="124543" x="4378325" y="2365375"/>
          <p14:tracePt t="124559" x="4365625" y="2352675"/>
          <p14:tracePt t="124562" x="4352925" y="2339975"/>
          <p14:tracePt t="124576" x="4340225" y="2339975"/>
          <p14:tracePt t="124594" x="4327525" y="2314575"/>
          <p14:tracePt t="124609" x="4314825" y="2314575"/>
          <p14:tracePt t="124626" x="4303713" y="2303463"/>
          <p14:tracePt t="124627" x="4278313" y="2290763"/>
          <p14:tracePt t="124643" x="4252913" y="2278063"/>
          <p14:tracePt t="124645" x="4227513" y="2252663"/>
          <p14:tracePt t="124659" x="4191000" y="2252663"/>
          <p14:tracePt t="124660" x="4140200" y="2227263"/>
          <p14:tracePt t="124676" x="4127500" y="2214563"/>
          <p14:tracePt t="124678" x="4090988" y="2201863"/>
          <p14:tracePt t="124692" x="4052888" y="2190750"/>
          <p14:tracePt t="124693" x="4040188" y="2178050"/>
          <p14:tracePt t="124699" x="4014788" y="2165350"/>
          <p14:tracePt t="124709" x="3990975" y="2165350"/>
          <p14:tracePt t="124715" x="3952875" y="2152650"/>
          <p14:tracePt t="124726" x="3927475" y="2139950"/>
          <p14:tracePt t="124730" x="3878263" y="2114550"/>
          <p14:tracePt t="124742" x="3852863" y="2114550"/>
          <p14:tracePt t="124746" x="3827463" y="2114550"/>
          <p14:tracePt t="124759" x="3790950" y="2101850"/>
          <p14:tracePt t="124763" x="3765550" y="2101850"/>
          <p14:tracePt t="124776" x="3727450" y="2078038"/>
          <p14:tracePt t="124779" x="3678238" y="2078038"/>
          <p14:tracePt t="124792" x="3652838" y="2078038"/>
          <p14:tracePt t="124795" x="3640138" y="2078038"/>
          <p14:tracePt t="124809" x="3602038" y="2078038"/>
          <p14:tracePt t="124811" x="3578225" y="2065338"/>
          <p14:tracePt t="124826" x="3565525" y="2065338"/>
          <p14:tracePt t="124828" x="3552825" y="2065338"/>
          <p14:tracePt t="124843" x="3514725" y="2065338"/>
          <p14:tracePt t="124843" x="3478213" y="2065338"/>
          <p14:tracePt t="124859" x="3465513" y="2065338"/>
          <p14:tracePt t="124860" x="3427413" y="2065338"/>
          <p14:tracePt t="124876" x="3414713" y="2065338"/>
          <p14:tracePt t="124876" x="3376613" y="2065338"/>
          <p14:tracePt t="124892" x="3340100" y="2065338"/>
          <p14:tracePt t="124895" x="3314700" y="2065338"/>
          <p14:tracePt t="124909" x="3289300" y="2065338"/>
          <p14:tracePt t="124911" x="3276600" y="2065338"/>
          <p14:tracePt t="124914" x="3252788" y="2065338"/>
          <p14:tracePt t="124926" x="3227388" y="2065338"/>
          <p14:tracePt t="124931" x="3201988" y="2078038"/>
          <p14:tracePt t="124942" x="3176588" y="2089150"/>
          <p14:tracePt t="124946" x="3152775" y="2089150"/>
          <p14:tracePt t="124959" x="3140075" y="2114550"/>
          <p14:tracePt t="124962" x="3101975" y="2127250"/>
          <p14:tracePt t="124976" x="3089275" y="2127250"/>
          <p14:tracePt t="124979" x="3065463" y="2139950"/>
          <p14:tracePt t="124994" x="3052763" y="2152650"/>
          <p14:tracePt t="125012" x="3040063" y="2165350"/>
          <p14:tracePt t="125015" x="3027363" y="2178050"/>
          <p14:tracePt t="125026" x="3027363" y="2190750"/>
          <p14:tracePt t="125027" x="3014663" y="2201863"/>
          <p14:tracePt t="125043" x="3014663" y="2214563"/>
          <p14:tracePt t="125043" x="3014663" y="2239963"/>
          <p14:tracePt t="125059" x="3014663" y="2252663"/>
          <p14:tracePt t="125062" x="3001963" y="2265363"/>
          <p14:tracePt t="125076" x="3001963" y="2278063"/>
          <p14:tracePt t="125078" x="3001963" y="2290763"/>
          <p14:tracePt t="125092" x="3001963" y="2314575"/>
          <p14:tracePt t="125095" x="3001963" y="2327275"/>
          <p14:tracePt t="125109" x="3001963" y="2352675"/>
          <p14:tracePt t="125126" x="3001963" y="2365375"/>
          <p14:tracePt t="125126" x="3001963" y="2378075"/>
          <p14:tracePt t="125147" x="3001963" y="2390775"/>
          <p14:tracePt t="125179" x="3001963" y="2403475"/>
          <p14:tracePt t="125192" x="3001963" y="2414588"/>
          <p14:tracePt t="125195" x="3014663" y="2414588"/>
          <p14:tracePt t="125209" x="3014663" y="2427288"/>
          <p14:tracePt t="125212" x="3027363" y="2439988"/>
          <p14:tracePt t="125228" x="3040063" y="2452688"/>
          <p14:tracePt t="125242" x="3065463" y="2478088"/>
          <p14:tracePt t="125259" x="3076575" y="2490788"/>
          <p14:tracePt t="125260" x="3089275" y="2503488"/>
          <p14:tracePt t="125276" x="3114675" y="2516188"/>
          <p14:tracePt t="125279" x="3127375" y="2527300"/>
          <p14:tracePt t="125292" x="3140075" y="2540000"/>
          <p14:tracePt t="125309" x="3152775" y="2540000"/>
          <p14:tracePt t="125311" x="3165475" y="2540000"/>
          <p14:tracePt t="125314" x="3176588" y="2540000"/>
          <p14:tracePt t="125342" x="3189288" y="2540000"/>
          <p14:tracePt t="125346" x="3227388" y="2552700"/>
          <p14:tracePt t="125376" x="3252788" y="2552700"/>
          <p14:tracePt t="125378" x="3265488" y="2565400"/>
          <p14:tracePt t="125394" x="3276600" y="2565400"/>
          <p14:tracePt t="125409" x="3302000" y="2565400"/>
          <p14:tracePt t="125412" x="3302000" y="2578100"/>
          <p14:tracePt t="125426" x="3314700" y="2578100"/>
          <p14:tracePt t="125427" x="3327400" y="2578100"/>
          <p14:tracePt t="125443" x="3340100" y="2578100"/>
          <p14:tracePt t="125459" x="3352800" y="2578100"/>
          <p14:tracePt t="125461" x="3376613" y="2578100"/>
          <p14:tracePt t="125476" x="3389313" y="2578100"/>
          <p14:tracePt t="125492" x="3402013" y="2578100"/>
          <p14:tracePt t="125493" x="3414713" y="2578100"/>
          <p14:tracePt t="125509" x="3427413" y="2578100"/>
          <p14:tracePt t="125515" x="3440113" y="2578100"/>
          <p14:tracePt t="125526" x="3452813" y="2578100"/>
          <p14:tracePt t="125531" x="3465513" y="2578100"/>
          <p14:tracePt t="125542" x="3478213" y="2578100"/>
          <p14:tracePt t="125546" x="3489325" y="2578100"/>
          <p14:tracePt t="125576" x="3502025" y="2578100"/>
          <p14:tracePt t="125592" x="3540125" y="2603500"/>
          <p14:tracePt t="125619" x="3565525" y="2603500"/>
          <p14:tracePt t="125626" x="3578225" y="2603500"/>
          <p14:tracePt t="125642" x="3589338" y="2603500"/>
          <p14:tracePt t="125643" x="3614738" y="2616200"/>
          <p14:tracePt t="125659" x="3627438" y="2616200"/>
          <p14:tracePt t="125676" x="3640138" y="2616200"/>
          <p14:tracePt t="125676" x="3652838" y="2616200"/>
          <p14:tracePt t="125692" x="3665538" y="2616200"/>
          <p14:tracePt t="125709" x="3678238" y="2616200"/>
          <p14:tracePt t="125726" x="3689350" y="2616200"/>
          <p14:tracePt t="125771" x="3702050" y="2616200"/>
          <p14:tracePt t="125826" x="3714750" y="2616200"/>
          <p14:tracePt t="127195" x="3702050" y="2616200"/>
          <p14:tracePt t="127235" x="3689350" y="2616200"/>
          <p14:tracePt t="127259" x="3665538" y="2616200"/>
          <p14:tracePt t="127276" x="3652838" y="2616200"/>
          <p14:tracePt t="127292" x="3627438" y="2616200"/>
          <p14:tracePt t="127309" x="3614738" y="2616200"/>
          <p14:tracePt t="127326" x="3602038" y="2616200"/>
          <p14:tracePt t="127330" x="3589338" y="2616200"/>
          <p14:tracePt t="127342" x="3578225" y="2616200"/>
          <p14:tracePt t="127346" x="3552825" y="2616200"/>
          <p14:tracePt t="127362" x="3540125" y="2616200"/>
          <p14:tracePt t="127376" x="3514725" y="2616200"/>
          <p14:tracePt t="127379" x="3502025" y="2616200"/>
          <p14:tracePt t="127395" x="3489325" y="2616200"/>
          <p14:tracePt t="127409" x="3478213" y="2616200"/>
          <p14:tracePt t="127411" x="3465513" y="2616200"/>
          <p14:tracePt t="127426" x="3452813" y="2603500"/>
          <p14:tracePt t="127427" x="3440113" y="2603500"/>
          <p14:tracePt t="127442" x="3427413" y="2603500"/>
          <p14:tracePt t="127459" x="3414713" y="2603500"/>
          <p14:tracePt t="127461" x="3402013" y="2603500"/>
          <p14:tracePt t="127476" x="3389313" y="2603500"/>
          <p14:tracePt t="127492" x="3365500" y="2590800"/>
          <p14:tracePt t="127509" x="3352800" y="2590800"/>
          <p14:tracePt t="127542" x="3340100" y="2590800"/>
          <p14:tracePt t="127559" x="3327400" y="2590800"/>
          <p14:tracePt t="127575" x="3314700" y="2590800"/>
          <p14:tracePt t="127843" x="3302000" y="2578100"/>
          <p14:tracePt t="127946" x="3289300" y="2565400"/>
          <p14:tracePt t="128235" x="3276600" y="2565400"/>
          <p14:tracePt t="128419" x="3265488" y="2565400"/>
          <p14:tracePt t="128738" x="3252788" y="2565400"/>
          <p14:tracePt t="129434" x="3252788" y="2578100"/>
          <p14:tracePt t="129451" x="3252788" y="2590800"/>
          <p14:tracePt t="129474" x="3276600" y="2603500"/>
          <p14:tracePt t="129507" x="3276600" y="2616200"/>
          <p14:tracePt t="129546" x="3276600" y="2627313"/>
          <p14:tracePt t="129954" x="3276600" y="2640013"/>
          <p14:tracePt t="131426" x="3289300" y="2640013"/>
          <p14:tracePt t="131450" x="3302000" y="2640013"/>
          <p14:tracePt t="131459" x="3314700" y="2640013"/>
          <p14:tracePt t="131514" x="3327400" y="2640013"/>
          <p14:tracePt t="131650" x="3340100" y="2640013"/>
          <p14:tracePt t="131802" x="3352800" y="2640013"/>
          <p14:tracePt t="131826" x="3365500" y="2652713"/>
          <p14:tracePt t="131866" x="3365500" y="2665413"/>
          <p14:tracePt t="131890" x="3376613" y="2678113"/>
          <p14:tracePt t="131922" x="3389313" y="2678113"/>
          <p14:tracePt t="131986" x="3402013" y="2690813"/>
          <p14:tracePt t="132010" x="3402013" y="2703513"/>
          <p14:tracePt t="132025" x="3402013" y="2716213"/>
          <p14:tracePt t="132058" x="3414713" y="2728913"/>
          <p14:tracePt t="132082" x="3427413" y="2728913"/>
          <p14:tracePt t="132098" x="3440113" y="2752725"/>
          <p14:tracePt t="132146" x="3440113" y="2765425"/>
          <p14:tracePt t="132158" x="3452813" y="2778125"/>
          <p14:tracePt t="132202" x="3452813" y="2790825"/>
          <p14:tracePt t="132210" x="3465513" y="2790825"/>
          <p14:tracePt t="132618" x="3478213" y="2816225"/>
          <p14:tracePt t="132634" x="3502025" y="2816225"/>
          <p14:tracePt t="132650" x="3514725" y="2840038"/>
          <p14:tracePt t="132674" x="3527425" y="2840038"/>
          <p14:tracePt t="132692" x="3552825" y="2852738"/>
          <p14:tracePt t="132708" x="3552825" y="2865438"/>
          <p14:tracePt t="132709" x="3565525" y="2865438"/>
          <p14:tracePt t="132725" x="3578225" y="2878138"/>
          <p14:tracePt t="132746" x="3589338" y="2878138"/>
          <p14:tracePt t="132818" x="3589338" y="2890838"/>
          <p14:tracePt t="132850" x="3614738" y="2890838"/>
          <p14:tracePt t="132859" x="3614738" y="2903538"/>
          <p14:tracePt t="132882" x="3627438" y="2903538"/>
          <p14:tracePt t="132938" x="3640138" y="2916238"/>
          <p14:tracePt t="132970" x="3652838" y="2916238"/>
          <p14:tracePt t="133066" x="3665538" y="2916238"/>
          <p14:tracePt t="133258" x="3689350" y="2916238"/>
          <p14:tracePt t="133275" x="3689350" y="2928938"/>
          <p14:tracePt t="133298" x="3714750" y="2941638"/>
          <p14:tracePt t="133322" x="3714750" y="2952750"/>
          <p14:tracePt t="133346" x="3727450" y="2952750"/>
          <p14:tracePt t="133435" x="3740150" y="2965450"/>
          <p14:tracePt t="133474" x="3765550" y="2965450"/>
          <p14:tracePt t="133515" x="3778250" y="2965450"/>
          <p14:tracePt t="133538" x="3802063" y="2965450"/>
          <p14:tracePt t="133562" x="3827463" y="2965450"/>
          <p14:tracePt t="133578" x="3840163" y="2952750"/>
          <p14:tracePt t="133594" x="3865563" y="2941638"/>
          <p14:tracePt t="133682" x="3865563" y="2928938"/>
          <p14:tracePt t="133698" x="3865563" y="2916238"/>
          <p14:tracePt t="133714" x="3865563" y="2903538"/>
          <p14:tracePt t="133725" x="3890963" y="2890838"/>
          <p14:tracePt t="133730" x="3952875" y="2890838"/>
          <p14:tracePt t="133741" x="4002088" y="2890838"/>
          <p14:tracePt t="133746" x="4040188" y="2890838"/>
          <p14:tracePt t="133758" x="4078288" y="2890838"/>
          <p14:tracePt t="133762" x="4090988" y="2890838"/>
          <p14:tracePt t="133775" x="4103688" y="2890838"/>
          <p14:tracePt t="133778" x="4127500" y="2903538"/>
          <p14:tracePt t="133794" x="4152900" y="2903538"/>
          <p14:tracePt t="133808" x="4165600" y="2916238"/>
          <p14:tracePt t="133825" x="4178300" y="2916238"/>
          <p14:tracePt t="134898" x="4165600" y="2916238"/>
          <p14:tracePt t="135418" x="4140200" y="2916238"/>
          <p14:tracePt t="135490" x="4127500" y="2916238"/>
          <p14:tracePt t="135810" x="4103688" y="2916238"/>
          <p14:tracePt t="136858" x="4090988" y="2916238"/>
          <p14:tracePt t="137402" x="4065588" y="2916238"/>
          <p14:tracePt t="137586" x="4052888" y="2916238"/>
          <p14:tracePt t="137650" x="4027488" y="2916238"/>
          <p14:tracePt t="137834" x="4014788" y="2916238"/>
          <p14:tracePt t="138210" x="3990975" y="2916238"/>
          <p14:tracePt t="138266" x="3978275" y="2916238"/>
          <p14:tracePt t="138930" x="3952875" y="2916238"/>
          <p14:tracePt t="139962" x="3940175" y="2916238"/>
          <p14:tracePt t="140010" x="3927475" y="2916238"/>
          <p14:tracePt t="140024" x="3914775" y="2916238"/>
          <p14:tracePt t="140890" x="3902075" y="2916238"/>
          <p14:tracePt t="143140" x="3878263" y="2916238"/>
          <p14:tracePt t="143530" x="3865563" y="2916238"/>
          <p14:tracePt t="143594" x="3840163" y="2916238"/>
          <p14:tracePt t="144594" x="3827463" y="2916238"/>
          <p14:tracePt t="147530" x="3814763" y="2916238"/>
          <p14:tracePt t="147546" x="3802063" y="2916238"/>
          <p14:tracePt t="147602" x="3790950" y="2928938"/>
          <p14:tracePt t="148274" x="3778250" y="2928938"/>
          <p14:tracePt t="148290" x="3778250" y="2916238"/>
          <p14:tracePt t="148307" x="3765550" y="2916238"/>
          <p14:tracePt t="148307" x="3752850" y="2916238"/>
          <p14:tracePt t="148323" x="3714750" y="2916238"/>
          <p14:tracePt t="148324" x="3678238" y="2916238"/>
          <p14:tracePt t="148329" x="3614738" y="2916238"/>
          <p14:tracePt t="148340" x="3602038" y="2916238"/>
          <p14:tracePt t="148346" x="3552825" y="2941638"/>
          <p14:tracePt t="148357" x="3489325" y="2965450"/>
          <p14:tracePt t="148361" x="3465513" y="2990850"/>
          <p14:tracePt t="148373" x="3414713" y="3016250"/>
          <p14:tracePt t="148378" x="3389313" y="3028950"/>
          <p14:tracePt t="148390" x="3365500" y="3054350"/>
          <p14:tracePt t="148394" x="3340100" y="3078163"/>
          <p14:tracePt t="148407" x="3340100" y="3103563"/>
          <p14:tracePt t="148409" x="3340100" y="3116263"/>
          <p14:tracePt t="148423" x="3314700" y="3141663"/>
          <p14:tracePt t="148440" x="3302000" y="3154363"/>
          <p14:tracePt t="148443" x="3289300" y="3178175"/>
          <p14:tracePt t="148457" x="3265488" y="3203575"/>
          <p14:tracePt t="148457" x="3252788" y="3216275"/>
          <p14:tracePt t="148473" x="3227388" y="3216275"/>
          <p14:tracePt t="148476" x="3214688" y="3241675"/>
          <p14:tracePt t="148490" x="3189288" y="3254375"/>
          <p14:tracePt t="148490" x="3165475" y="3254375"/>
          <p14:tracePt t="148506" x="3140075" y="3254375"/>
          <p14:tracePt t="148509" x="3101975" y="3267075"/>
          <p14:tracePt t="148523" x="3076575" y="3278188"/>
          <p14:tracePt t="148524" x="3052763" y="3290888"/>
          <p14:tracePt t="148529" x="3027363" y="3290888"/>
          <p14:tracePt t="148540" x="3001963" y="3290888"/>
          <p14:tracePt t="148556" x="2952750" y="3290888"/>
          <p14:tracePt t="148559" x="2914650" y="3290888"/>
          <p14:tracePt t="148561" x="2852738" y="3303588"/>
          <p14:tracePt t="148573" x="2814638" y="3316288"/>
          <p14:tracePt t="148578" x="2776538" y="3316288"/>
          <p14:tracePt t="148590" x="2727325" y="3316288"/>
          <p14:tracePt t="148593" x="2651125" y="3341688"/>
          <p14:tracePt t="148607" x="2589213" y="3341688"/>
          <p14:tracePt t="148609" x="2514600" y="3354388"/>
          <p14:tracePt t="148623" x="2427288" y="3367088"/>
          <p14:tracePt t="148626" x="2301875" y="3378200"/>
          <p14:tracePt t="148640" x="2176463" y="3403600"/>
          <p14:tracePt t="148643" x="2063750" y="3416300"/>
          <p14:tracePt t="148657" x="1951038" y="3429000"/>
          <p14:tracePt t="148657" x="1801813" y="3441700"/>
          <p14:tracePt t="148673" x="1663700" y="3490913"/>
          <p14:tracePt t="148675" x="1538288" y="3503613"/>
          <p14:tracePt t="148690" x="1438275" y="3503613"/>
          <p14:tracePt t="148690" x="1312863" y="3541713"/>
          <p14:tracePt t="148706" x="1212850" y="3541713"/>
          <p14:tracePt t="148709" x="1089025" y="3554413"/>
          <p14:tracePt t="148723" x="963613" y="3579813"/>
          <p14:tracePt t="148725" x="825500" y="3616325"/>
          <p14:tracePt t="148740" x="674688" y="3629025"/>
          <p14:tracePt t="148740" x="538163" y="3641725"/>
          <p14:tracePt t="148745" x="400050" y="3654425"/>
          <p14:tracePt t="148756" x="274638" y="3692525"/>
          <p14:tracePt t="148762" x="200025" y="3716338"/>
          <p14:tracePt t="148773" x="112713" y="3754438"/>
          <p14:tracePt t="148778" x="50800" y="3779838"/>
          <p14:tracePt t="148790" x="12700" y="380365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fa-IR" dirty="0">
                <a:cs typeface="B Yagut" pitchFamily="2" charset="-78"/>
              </a:rPr>
              <a:t>ادامه- طبقه بندی فشارخون </a:t>
            </a:r>
            <a:r>
              <a:rPr lang="fa-IR" dirty="0" smtClean="0">
                <a:cs typeface="B Yagut" pitchFamily="2" charset="-78"/>
              </a:rPr>
              <a:t>دختران</a:t>
            </a:r>
            <a:r>
              <a:rPr lang="fa-IR" dirty="0">
                <a:cs typeface="B Yagut" pitchFamily="2" charset="-78"/>
              </a:rPr>
              <a:t> </a:t>
            </a:r>
            <a:r>
              <a:rPr lang="fa-IR" dirty="0" smtClean="0">
                <a:cs typeface="B Yagut" pitchFamily="2" charset="-78"/>
              </a:rPr>
              <a:t>5 </a:t>
            </a:r>
            <a:r>
              <a:rPr lang="fa-IR" dirty="0">
                <a:cs typeface="B Yagut" pitchFamily="2" charset="-78"/>
              </a:rPr>
              <a:t>تا 18سال</a:t>
            </a:r>
            <a:endParaRPr lang="en-US" dirty="0">
              <a:cs typeface="B Yagut" pitchFamily="2" charset="-78"/>
            </a:endParaRPr>
          </a:p>
        </p:txBody>
      </p:sp>
      <p:sp>
        <p:nvSpPr>
          <p:cNvPr id="3" name="Slide Number Placeholder 2"/>
          <p:cNvSpPr>
            <a:spLocks noGrp="1"/>
          </p:cNvSpPr>
          <p:nvPr>
            <p:ph type="sldNum" sz="quarter" idx="12"/>
          </p:nvPr>
        </p:nvSpPr>
        <p:spPr/>
        <p:txBody>
          <a:bodyPr/>
          <a:lstStyle/>
          <a:p>
            <a:fld id="{0BFC8EDE-722A-4775-BB89-6CEF0B4F3577}" type="slidenum">
              <a:rPr lang="fa-IR" smtClean="0"/>
              <a:pPr/>
              <a:t>19</a:t>
            </a:fld>
            <a:endParaRPr lang="fa-IR"/>
          </a:p>
        </p:txBody>
      </p:sp>
      <p:pic>
        <p:nvPicPr>
          <p:cNvPr id="5" name="Content Placeholder 4">
            <a:extLst>
              <a:ext uri="{FF2B5EF4-FFF2-40B4-BE49-F238E27FC236}">
                <a16:creationId xmlns:a16="http://schemas.microsoft.com/office/drawing/2014/main" xmlns="" id="{AFCBB325-65EE-4EA7-8D7D-BC260BB28101}"/>
              </a:ext>
            </a:extLst>
          </p:cNvPr>
          <p:cNvPicPr>
            <a:picLocks noGrp="1" noChangeAspect="1"/>
          </p:cNvPicPr>
          <p:nvPr>
            <p:ph idx="1"/>
          </p:nvPr>
        </p:nvPicPr>
        <p:blipFill>
          <a:blip r:embed="rId4"/>
          <a:stretch>
            <a:fillRect/>
          </a:stretch>
        </p:blipFill>
        <p:spPr>
          <a:xfrm>
            <a:off x="191344" y="1417638"/>
            <a:ext cx="11737304" cy="5440362"/>
          </a:xfrm>
          <a:prstGeom prst="rect">
            <a:avLst/>
          </a:prstGeom>
        </p:spPr>
      </p:pic>
      <p:pic>
        <p:nvPicPr>
          <p:cNvPr id="6" name="Audio 5">
            <a:hlinkClick r:id="" action="ppaction://media"/>
            <a:extLst>
              <a:ext uri="{FF2B5EF4-FFF2-40B4-BE49-F238E27FC236}">
                <a16:creationId xmlns:a16="http://schemas.microsoft.com/office/drawing/2014/main" xmlns="" id="{F4A96A94-7C18-4AB1-96D2-8ED5282B5F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145155647"/>
      </p:ext>
    </p:extLst>
  </p:cSld>
  <p:clrMapOvr>
    <a:masterClrMapping/>
  </p:clrMapOvr>
  <mc:AlternateContent xmlns:mc="http://schemas.openxmlformats.org/markup-compatibility/2006" xmlns:p14="http://schemas.microsoft.com/office/powerpoint/2010/main">
    <mc:Choice Requires="p14">
      <p:transition p14:dur="0" advTm="11277"/>
    </mc:Choice>
    <mc:Fallback xmlns="">
      <p:transition advTm="11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533" x="74613" y="3490913"/>
          <p14:tracePt t="535" x="112713" y="3490913"/>
          <p14:tracePt t="545" x="150813" y="3490913"/>
          <p14:tracePt t="561" x="187325" y="3490913"/>
          <p14:tracePt t="562" x="225425" y="3490913"/>
          <p14:tracePt t="578" x="250825" y="3490913"/>
          <p14:tracePt t="578" x="300038" y="3490913"/>
          <p14:tracePt t="594" x="325438" y="3490913"/>
          <p14:tracePt t="595" x="374650" y="3490913"/>
          <p14:tracePt t="616" x="412750" y="3490913"/>
          <p14:tracePt t="616" x="474663" y="3490913"/>
          <p14:tracePt t="628" x="487363" y="3490913"/>
          <p14:tracePt t="629" x="500063" y="3490913"/>
          <p14:tracePt t="645" x="525463" y="3490913"/>
          <p14:tracePt t="773" x="512763" y="3490913"/>
          <p14:tracePt t="789" x="487363" y="3490913"/>
          <p14:tracePt t="797" x="474663" y="3490913"/>
          <p14:tracePt t="813" x="450850" y="3490913"/>
          <p14:tracePt t="828" x="425450" y="3467100"/>
          <p14:tracePt t="845" x="412750" y="3467100"/>
          <p14:tracePt t="861" x="400050" y="3467100"/>
          <p14:tracePt t="862" x="387350" y="3454400"/>
          <p14:tracePt t="878" x="363538" y="3441700"/>
          <p14:tracePt t="879" x="338138" y="3441700"/>
          <p14:tracePt t="895" x="312738" y="3441700"/>
          <p14:tracePt t="895" x="300038" y="3441700"/>
          <p14:tracePt t="911" x="274638" y="3441700"/>
          <p14:tracePt t="912" x="250825" y="3441700"/>
          <p14:tracePt t="928" x="250825" y="3429000"/>
          <p14:tracePt t="945" x="238125" y="3429000"/>
          <p14:tracePt t="1030" x="238125" y="3416300"/>
          <p14:tracePt t="1045" x="250825" y="3416300"/>
          <p14:tracePt t="1046" x="261938" y="3416300"/>
          <p14:tracePt t="1061" x="287338" y="3403600"/>
          <p14:tracePt t="1062" x="312738" y="3390900"/>
          <p14:tracePt t="1078" x="338138" y="3378200"/>
          <p14:tracePt t="1079" x="363538" y="3367088"/>
          <p14:tracePt t="1095" x="400050" y="3354388"/>
          <p14:tracePt t="1095" x="412750" y="3341688"/>
          <p14:tracePt t="1111" x="487363" y="3316288"/>
          <p14:tracePt t="1112" x="512763" y="3303588"/>
          <p14:tracePt t="1128" x="587375" y="3278188"/>
          <p14:tracePt t="1129" x="625475" y="3278188"/>
          <p14:tracePt t="1145" x="700088" y="3267075"/>
          <p14:tracePt t="1145" x="787400" y="3241675"/>
          <p14:tracePt t="1161" x="850900" y="3216275"/>
          <p14:tracePt t="1162" x="925513" y="3203575"/>
          <p14:tracePt t="1178" x="1000125" y="3165475"/>
          <p14:tracePt t="1179" x="1089025" y="3154363"/>
          <p14:tracePt t="1195" x="1163638" y="3128963"/>
          <p14:tracePt t="1195" x="1250950" y="3103563"/>
          <p14:tracePt t="1197" x="1338263" y="3090863"/>
          <p14:tracePt t="1211" x="1412875" y="3090863"/>
          <p14:tracePt t="1228" x="1501775" y="3078163"/>
          <p14:tracePt t="1229" x="1689100" y="3054350"/>
          <p14:tracePt t="1245" x="1776413" y="3028950"/>
          <p14:tracePt t="1246" x="1863725" y="3028950"/>
          <p14:tracePt t="1261" x="1963738" y="3016250"/>
          <p14:tracePt t="1262" x="2076450" y="3003550"/>
          <p14:tracePt t="1278" x="2176463" y="2965450"/>
          <p14:tracePt t="1279" x="2301875" y="2952750"/>
          <p14:tracePt t="1295" x="2427288" y="2941638"/>
          <p14:tracePt t="1295" x="2563813" y="2928938"/>
          <p14:tracePt t="1311" x="2714625" y="2903538"/>
          <p14:tracePt t="1312" x="2827338" y="2878138"/>
          <p14:tracePt t="1328" x="2976563" y="2865438"/>
          <p14:tracePt t="1329" x="3114675" y="2816225"/>
          <p14:tracePt t="1345" x="3265488" y="2803525"/>
          <p14:tracePt t="1345" x="3440113" y="2790825"/>
          <p14:tracePt t="1361" x="3578225" y="2752725"/>
          <p14:tracePt t="1362" x="3714750" y="2740025"/>
          <p14:tracePt t="1378" x="3902075" y="2716213"/>
          <p14:tracePt t="1379" x="4065588" y="2678113"/>
          <p14:tracePt t="1395" x="4214813" y="2665413"/>
          <p14:tracePt t="1395" x="4352925" y="2652713"/>
          <p14:tracePt t="1397" x="4491038" y="2627313"/>
          <p14:tracePt t="1411" x="4640263" y="2616200"/>
          <p14:tracePt t="1413" x="4778375" y="2578100"/>
          <p14:tracePt t="1428" x="4929188" y="2540000"/>
          <p14:tracePt t="1429" x="5065713" y="2516188"/>
          <p14:tracePt t="1445" x="5191125" y="2465388"/>
          <p14:tracePt t="1461" x="5303838" y="2439988"/>
          <p14:tracePt t="1462" x="5491163" y="2378075"/>
          <p14:tracePt t="1478" x="5578475" y="2339975"/>
          <p14:tracePt t="1479" x="5654675" y="2314575"/>
          <p14:tracePt t="1495" x="5754688" y="2278063"/>
          <p14:tracePt t="1495" x="5816600" y="2252663"/>
          <p14:tracePt t="1511" x="5867400" y="2214563"/>
          <p14:tracePt t="1512" x="5929313" y="2190750"/>
          <p14:tracePt t="1528" x="5954713" y="2165350"/>
          <p14:tracePt t="1529" x="5978525" y="2139950"/>
          <p14:tracePt t="1545" x="6016625" y="2114550"/>
          <p14:tracePt t="1545" x="6029325" y="2101850"/>
          <p14:tracePt t="1561" x="6054725" y="2078038"/>
          <p14:tracePt t="1562" x="6091238" y="2027238"/>
          <p14:tracePt t="1578" x="6116638" y="1989138"/>
          <p14:tracePt t="1579" x="6142038" y="1952625"/>
          <p14:tracePt t="1595" x="6167438" y="1927225"/>
          <p14:tracePt t="1595" x="6203950" y="1876425"/>
          <p14:tracePt t="1597" x="6229350" y="1839913"/>
          <p14:tracePt t="1611" x="6267450" y="1789113"/>
          <p14:tracePt t="1613" x="6267450" y="1765300"/>
          <p14:tracePt t="1628" x="6303963" y="1714500"/>
          <p14:tracePt t="1630" x="6303963" y="1689100"/>
          <p14:tracePt t="1645" x="6316663" y="1663700"/>
          <p14:tracePt t="1661" x="6316663" y="1627188"/>
          <p14:tracePt t="1662" x="6316663" y="1576388"/>
          <p14:tracePt t="1678" x="6316663" y="1563688"/>
          <p14:tracePt t="1695" x="6316663" y="1539875"/>
          <p14:tracePt t="1695" x="6316663" y="1527175"/>
          <p14:tracePt t="1711" x="6316663" y="1514475"/>
          <p14:tracePt t="1728" x="6316663" y="1501775"/>
          <p14:tracePt t="1744" x="6316663" y="1489075"/>
          <p14:tracePt t="1761" x="6303963" y="1476375"/>
          <p14:tracePt t="1778" x="6303963" y="1463675"/>
          <p14:tracePt t="1795" x="6291263" y="1463675"/>
          <p14:tracePt t="1795" x="6280150" y="1439863"/>
          <p14:tracePt t="1797" x="6267450" y="1439863"/>
          <p14:tracePt t="1828" x="6229350" y="1414463"/>
          <p14:tracePt t="1829" x="6216650" y="1414463"/>
          <p14:tracePt t="1845" x="6216650" y="1401763"/>
          <p14:tracePt t="1845" x="6191250" y="1401763"/>
          <p14:tracePt t="1861" x="6180138" y="1401763"/>
          <p14:tracePt t="1878" x="6167438" y="1401763"/>
          <p14:tracePt t="1878" x="6142038" y="1401763"/>
          <p14:tracePt t="1895" x="6129338" y="1401763"/>
          <p14:tracePt t="1895" x="6103938" y="1401763"/>
          <p14:tracePt t="1911" x="6091238" y="1389063"/>
          <p14:tracePt t="1912" x="6067425" y="1389063"/>
          <p14:tracePt t="1929" x="6029325" y="1389063"/>
          <p14:tracePt t="1930" x="5991225" y="1376363"/>
          <p14:tracePt t="1945" x="5954713" y="1376363"/>
          <p14:tracePt t="1945" x="5916613" y="1363663"/>
          <p14:tracePt t="1961" x="5878513" y="1363663"/>
          <p14:tracePt t="1962" x="5867400" y="1363663"/>
          <p14:tracePt t="1978" x="5829300" y="1350963"/>
          <p14:tracePt t="1978" x="5816600" y="1350963"/>
          <p14:tracePt t="1995" x="5791200" y="1350963"/>
          <p14:tracePt t="1995" x="5767388" y="1339850"/>
          <p14:tracePt t="2012" x="5729288" y="1339850"/>
          <p14:tracePt t="2013" x="5703888" y="1327150"/>
          <p14:tracePt t="2013" x="5691188" y="1327150"/>
          <p14:tracePt t="2028" x="5678488" y="1327150"/>
          <p14:tracePt t="2029" x="5641975" y="1327150"/>
          <p14:tracePt t="2044" x="5629275" y="1327150"/>
          <p14:tracePt t="2045" x="5603875" y="1314450"/>
          <p14:tracePt t="2061" x="5591175" y="1301750"/>
          <p14:tracePt t="2062" x="5541963" y="1301750"/>
          <p14:tracePt t="2078" x="5516563" y="1276350"/>
          <p14:tracePt t="2095" x="5491163" y="1276350"/>
          <p14:tracePt t="2095" x="5465763" y="1276350"/>
          <p14:tracePt t="2111" x="5454650" y="1276350"/>
          <p14:tracePt t="2112" x="5429250" y="1263650"/>
          <p14:tracePt t="2128" x="5403850" y="1263650"/>
          <p14:tracePt t="2128" x="5378450" y="1250950"/>
          <p14:tracePt t="2145" x="5353050" y="1250950"/>
          <p14:tracePt t="2161" x="5329238" y="1250950"/>
          <p14:tracePt t="2162" x="5303838" y="1227138"/>
          <p14:tracePt t="2178" x="5291138" y="1227138"/>
          <p14:tracePt t="2178" x="5253038" y="1227138"/>
          <p14:tracePt t="2194" x="5241925" y="1227138"/>
          <p14:tracePt t="2211" x="5216525" y="1227138"/>
          <p14:tracePt t="2213" x="5191125" y="1227138"/>
          <p14:tracePt t="2228" x="5178425" y="1227138"/>
          <p14:tracePt t="2245" x="5153025" y="1227138"/>
          <p14:tracePt t="2246" x="5116513" y="1214438"/>
          <p14:tracePt t="2261" x="5078413" y="1214438"/>
          <p14:tracePt t="2262" x="5065713" y="1214438"/>
          <p14:tracePt t="2278" x="5029200" y="1214438"/>
          <p14:tracePt t="2278" x="4953000" y="1201738"/>
          <p14:tracePt t="2294" x="4916488" y="1201738"/>
          <p14:tracePt t="2295" x="4865688" y="1201738"/>
          <p14:tracePt t="2311" x="4829175" y="1201738"/>
          <p14:tracePt t="2312" x="4791075" y="1189038"/>
          <p14:tracePt t="2328" x="4740275" y="1189038"/>
          <p14:tracePt t="2344" x="4703763" y="1176338"/>
          <p14:tracePt t="2345" x="4640263" y="1163638"/>
          <p14:tracePt t="2361" x="4616450" y="1163638"/>
          <p14:tracePt t="2362" x="4578350" y="1163638"/>
          <p14:tracePt t="2378" x="4540250" y="1163638"/>
          <p14:tracePt t="2379" x="4491038" y="1163638"/>
          <p14:tracePt t="2395" x="4465638" y="1163638"/>
          <p14:tracePt t="2395" x="4427538" y="1163638"/>
          <p14:tracePt t="2411" x="4391025" y="1163638"/>
          <p14:tracePt t="2412" x="4352925" y="1163638"/>
          <p14:tracePt t="2413" x="4327525" y="1150938"/>
          <p14:tracePt t="2428" x="4314825" y="1150938"/>
          <p14:tracePt t="2429" x="4291013" y="1150938"/>
          <p14:tracePt t="2445" x="4265613" y="1138238"/>
          <p14:tracePt t="2445" x="4240213" y="1138238"/>
          <p14:tracePt t="2461" x="4214813" y="1138238"/>
          <p14:tracePt t="2463" x="4191000" y="1138238"/>
          <p14:tracePt t="2478" x="4152900" y="1138238"/>
          <p14:tracePt t="2479" x="4114800" y="1138238"/>
          <p14:tracePt t="2495" x="4078288" y="1138238"/>
          <p14:tracePt t="2495" x="4065588" y="1138238"/>
          <p14:tracePt t="2511" x="4027488" y="1138238"/>
          <p14:tracePt t="2512" x="3990975" y="1138238"/>
          <p14:tracePt t="2528" x="3965575" y="1138238"/>
          <p14:tracePt t="2528" x="3940175" y="1138238"/>
          <p14:tracePt t="2544" x="3927475" y="1138238"/>
          <p14:tracePt t="2545" x="3902075" y="1138238"/>
          <p14:tracePt t="2561" x="3878263" y="1125538"/>
          <p14:tracePt t="2562" x="3840163" y="1125538"/>
          <p14:tracePt t="2578" x="3827463" y="1125538"/>
          <p14:tracePt t="2579" x="3802063" y="1125538"/>
          <p14:tracePt t="2594" x="3765550" y="1125538"/>
          <p14:tracePt t="2595" x="3740150" y="1114425"/>
          <p14:tracePt t="2611" x="3702050" y="1114425"/>
          <p14:tracePt t="2613" x="3665538" y="1114425"/>
          <p14:tracePt t="2628" x="3652838" y="1114425"/>
          <p14:tracePt t="2629" x="3614738" y="1114425"/>
          <p14:tracePt t="2629" x="3602038" y="1114425"/>
          <p14:tracePt t="2645" x="3565525" y="1114425"/>
          <p14:tracePt t="2661" x="3527425" y="1114425"/>
          <p14:tracePt t="2662" x="3514725" y="1114425"/>
          <p14:tracePt t="2678" x="3489325" y="1114425"/>
          <p14:tracePt t="2678" x="3440113" y="1114425"/>
          <p14:tracePt t="2694" x="3427413" y="1114425"/>
          <p14:tracePt t="2695" x="3389313" y="1101725"/>
          <p14:tracePt t="2711" x="3376613" y="1089025"/>
          <p14:tracePt t="2712" x="3352800" y="1089025"/>
          <p14:tracePt t="2728" x="3340100" y="1089025"/>
          <p14:tracePt t="2728" x="3327400" y="1076325"/>
          <p14:tracePt t="2745" x="3289300" y="1076325"/>
          <p14:tracePt t="2745" x="3265488" y="1076325"/>
          <p14:tracePt t="2761" x="3252788" y="1076325"/>
          <p14:tracePt t="2762" x="3227388" y="1076325"/>
          <p14:tracePt t="2778" x="3201988" y="1076325"/>
          <p14:tracePt t="2778" x="3176588" y="1076325"/>
          <p14:tracePt t="2794" x="3165475" y="1076325"/>
          <p14:tracePt t="2795" x="3140075" y="1076325"/>
          <p14:tracePt t="2811" x="3101975" y="1063625"/>
          <p14:tracePt t="2812" x="3089275" y="1063625"/>
          <p14:tracePt t="2828" x="3065463" y="1063625"/>
          <p14:tracePt t="2830" x="3040063" y="1063625"/>
          <p14:tracePt t="2844" x="3027363" y="1038225"/>
          <p14:tracePt t="2861" x="2989263" y="1038225"/>
          <p14:tracePt t="2862" x="2976563" y="1038225"/>
          <p14:tracePt t="2878" x="2940050" y="1038225"/>
          <p14:tracePt t="2878" x="2914650" y="1038225"/>
          <p14:tracePt t="2894" x="2889250" y="1038225"/>
          <p14:tracePt t="2895" x="2852738" y="1038225"/>
          <p14:tracePt t="2911" x="2827338" y="1038225"/>
          <p14:tracePt t="2912" x="2801938" y="1038225"/>
          <p14:tracePt t="2928" x="2789238" y="1038225"/>
          <p14:tracePt t="2928" x="2763838" y="1025525"/>
          <p14:tracePt t="2944" x="2740025" y="1025525"/>
          <p14:tracePt t="2945" x="2714625" y="1025525"/>
          <p14:tracePt t="2961" x="2689225" y="1014413"/>
          <p14:tracePt t="2978" x="2663825" y="1014413"/>
          <p14:tracePt t="2979" x="2651125" y="1014413"/>
          <p14:tracePt t="2994" x="2640013" y="1014413"/>
          <p14:tracePt t="2995" x="2601913" y="1014413"/>
          <p14:tracePt t="3014" x="2551113" y="1014413"/>
          <p14:tracePt t="3028" x="2527300" y="1001713"/>
          <p14:tracePt t="3029" x="2514600" y="1001713"/>
          <p14:tracePt t="3049" x="2501900" y="1001713"/>
          <p14:tracePt t="3061" x="2489200" y="1001713"/>
          <p14:tracePt t="3062" x="2476500" y="1001713"/>
          <p14:tracePt t="3078" x="2463800" y="1001713"/>
          <p14:tracePt t="3094" x="2451100" y="1001713"/>
          <p14:tracePt t="3205" x="2439988" y="1001713"/>
          <p14:tracePt t="3245" x="2439988" y="1025525"/>
          <p14:tracePt t="3261" x="2451100" y="1038225"/>
          <p14:tracePt t="3262" x="2463800" y="1038225"/>
          <p14:tracePt t="3278" x="2489200" y="1038225"/>
          <p14:tracePt t="3278" x="2514600" y="1050925"/>
          <p14:tracePt t="3294" x="2551113" y="1050925"/>
          <p14:tracePt t="3295" x="2576513" y="1076325"/>
          <p14:tracePt t="3311" x="2601913" y="1089025"/>
          <p14:tracePt t="3312" x="2651125" y="1089025"/>
          <p14:tracePt t="3328" x="2701925" y="1101725"/>
          <p14:tracePt t="3329" x="2740025" y="1125538"/>
          <p14:tracePt t="3344" x="2814638" y="1138238"/>
          <p14:tracePt t="3345" x="2840038" y="1150938"/>
          <p14:tracePt t="3361" x="2901950" y="1176338"/>
          <p14:tracePt t="3362" x="2952750" y="1176338"/>
          <p14:tracePt t="3378" x="3040063" y="1189038"/>
          <p14:tracePt t="3378" x="3114675" y="1201738"/>
          <p14:tracePt t="3394" x="3189288" y="1214438"/>
          <p14:tracePt t="3395" x="3252788" y="1238250"/>
          <p14:tracePt t="3397" x="3314700" y="1263650"/>
          <p14:tracePt t="3411" x="3389313" y="1263650"/>
          <p14:tracePt t="3413" x="3452813" y="1276350"/>
          <p14:tracePt t="3428" x="3527425" y="1314450"/>
          <p14:tracePt t="3429" x="3589338" y="1314450"/>
          <p14:tracePt t="3444" x="3652838" y="1327150"/>
          <p14:tracePt t="3445" x="3740150" y="1339850"/>
          <p14:tracePt t="3461" x="3840163" y="1363663"/>
          <p14:tracePt t="3462" x="3927475" y="1376363"/>
          <p14:tracePt t="3478" x="4014788" y="1389063"/>
          <p14:tracePt t="3479" x="4103688" y="1401763"/>
          <p14:tracePt t="3494" x="4191000" y="1427163"/>
          <p14:tracePt t="3496" x="4265613" y="1427163"/>
          <p14:tracePt t="3511" x="4327525" y="1439863"/>
          <p14:tracePt t="3512" x="4391025" y="1439863"/>
          <p14:tracePt t="3528" x="4440238" y="1450975"/>
          <p14:tracePt t="3528" x="4516438" y="1463675"/>
          <p14:tracePt t="3544" x="4565650" y="1489075"/>
          <p14:tracePt t="3546" x="4627563" y="1501775"/>
          <p14:tracePt t="3561" x="4678363" y="1501775"/>
          <p14:tracePt t="3562" x="4716463" y="1514475"/>
          <p14:tracePt t="3578" x="4752975" y="1514475"/>
          <p14:tracePt t="3578" x="4778375" y="1514475"/>
          <p14:tracePt t="3594" x="4803775" y="1514475"/>
          <p14:tracePt t="3611" x="4829175" y="1514475"/>
          <p14:tracePt t="3653" x="4852988" y="1527175"/>
          <p14:tracePt t="3789" x="4852988" y="1539875"/>
          <p14:tracePt t="3813" x="4829175" y="1539875"/>
          <p14:tracePt t="3829" x="4816475" y="1539875"/>
          <p14:tracePt t="3845" x="4791075" y="1539875"/>
          <p14:tracePt t="3845" x="4778375" y="1552575"/>
          <p14:tracePt t="3862" x="4765675" y="1552575"/>
          <p14:tracePt t="3878" x="4752975" y="1552575"/>
          <p14:tracePt t="3878" x="4752975" y="1563688"/>
          <p14:tracePt t="3894" x="4740275" y="1563688"/>
          <p14:tracePt t="3895" x="4727575" y="1563688"/>
          <p14:tracePt t="3911" x="4716463" y="1563688"/>
          <p14:tracePt t="3912" x="4703763" y="1563688"/>
          <p14:tracePt t="3928" x="4678363" y="1563688"/>
          <p14:tracePt t="3928" x="4652963" y="1563688"/>
          <p14:tracePt t="3944" x="4627563" y="1563688"/>
          <p14:tracePt t="3961" x="4603750" y="1563688"/>
          <p14:tracePt t="3962" x="4578350" y="1563688"/>
          <p14:tracePt t="3978" x="4552950" y="1576388"/>
          <p14:tracePt t="3994" x="4540250" y="1576388"/>
          <p14:tracePt t="4013" x="4491038" y="1589088"/>
          <p14:tracePt t="4029" x="4478338" y="1601788"/>
          <p14:tracePt t="4045" x="4478338" y="1614488"/>
          <p14:tracePt t="4069" x="4478338" y="1627188"/>
          <p14:tracePt t="4085" x="4478338" y="1652588"/>
          <p14:tracePt t="4094" x="4478338" y="1663700"/>
          <p14:tracePt t="4111" x="4478338" y="1676400"/>
          <p14:tracePt t="4112" x="4503738" y="1701800"/>
          <p14:tracePt t="4128" x="4527550" y="1727200"/>
          <p14:tracePt t="4128" x="4552950" y="1752600"/>
          <p14:tracePt t="4144" x="4578350" y="1776413"/>
          <p14:tracePt t="4145" x="4627563" y="1789113"/>
          <p14:tracePt t="4161" x="4652963" y="1814513"/>
          <p14:tracePt t="4162" x="4703763" y="1839913"/>
          <p14:tracePt t="4178" x="4740275" y="1852613"/>
          <p14:tracePt t="4178" x="4791075" y="1876425"/>
          <p14:tracePt t="4194" x="4852988" y="1914525"/>
          <p14:tracePt t="4195" x="4903788" y="1927225"/>
          <p14:tracePt t="4197" x="4991100" y="1965325"/>
          <p14:tracePt t="4211" x="5091113" y="2001838"/>
          <p14:tracePt t="4213" x="5178425" y="2039938"/>
          <p14:tracePt t="4228" x="5278438" y="2052638"/>
          <p14:tracePt t="4229" x="5391150" y="2089150"/>
          <p14:tracePt t="4244" x="5503863" y="2127250"/>
          <p14:tracePt t="4245" x="5578475" y="2152650"/>
          <p14:tracePt t="4261" x="5691188" y="2190750"/>
          <p14:tracePt t="4262" x="5791200" y="2227263"/>
          <p14:tracePt t="4278" x="5891213" y="2252663"/>
          <p14:tracePt t="4279" x="6003925" y="2278063"/>
          <p14:tracePt t="4294" x="6091238" y="2303463"/>
          <p14:tracePt t="4295" x="6180138" y="2327275"/>
          <p14:tracePt t="4311" x="6291263" y="2365375"/>
          <p14:tracePt t="4312" x="6354763" y="2378075"/>
          <p14:tracePt t="4328" x="6467475" y="2414588"/>
          <p14:tracePt t="4329" x="6542088" y="2427288"/>
          <p14:tracePt t="4344" x="6616700" y="2452688"/>
          <p14:tracePt t="4345" x="6692900" y="2478088"/>
          <p14:tracePt t="4361" x="6792913" y="2503488"/>
          <p14:tracePt t="4378" x="6880225" y="2540000"/>
          <p14:tracePt t="4378" x="7080250" y="2590800"/>
          <p14:tracePt t="4381" x="7118350" y="2616200"/>
          <p14:tracePt t="4394" x="7205663" y="2627313"/>
          <p14:tracePt t="4411" x="7305675" y="2678113"/>
          <p14:tracePt t="4411" x="7392988" y="2703513"/>
          <p14:tracePt t="4428" x="7518400" y="2740025"/>
          <p14:tracePt t="4428" x="7593013" y="2752725"/>
          <p14:tracePt t="4429" x="7693025" y="2778125"/>
          <p14:tracePt t="4445" x="7818438" y="2816225"/>
          <p14:tracePt t="4446" x="7854950" y="2840038"/>
          <p14:tracePt t="4461" x="7931150" y="2878138"/>
          <p14:tracePt t="4462" x="7993063" y="2890838"/>
          <p14:tracePt t="4478" x="8018463" y="2903538"/>
          <p14:tracePt t="4479" x="8067675" y="2903538"/>
          <p14:tracePt t="4494" x="8118475" y="2928938"/>
          <p14:tracePt t="4495" x="8143875" y="2941638"/>
          <p14:tracePt t="4511" x="8167688" y="2952750"/>
          <p14:tracePt t="4512" x="8193088" y="2952750"/>
          <p14:tracePt t="4528" x="8218488" y="2965450"/>
          <p14:tracePt t="4528" x="8231188" y="2965450"/>
          <p14:tracePt t="4544" x="8256588" y="2978150"/>
          <p14:tracePt t="4561" x="8267700" y="2978150"/>
          <p14:tracePt t="4581" x="8280400" y="2978150"/>
          <p14:tracePt t="4597" x="8293100" y="2978150"/>
          <p14:tracePt t="4629" x="8305800" y="2978150"/>
          <p14:tracePt t="4644" x="8318500" y="2978150"/>
          <p14:tracePt t="4661" x="8331200" y="2978150"/>
          <p14:tracePt t="4701" x="8343900" y="2978150"/>
          <p14:tracePt t="4711" x="8356600" y="2978150"/>
          <p14:tracePt t="4749" x="8356600" y="2965450"/>
          <p14:tracePt t="4761" x="8356600" y="2952750"/>
          <p14:tracePt t="4777" x="8356600" y="2941638"/>
          <p14:tracePt t="4794" x="8356600" y="2928938"/>
          <p14:tracePt t="4795" x="8356600" y="2916238"/>
          <p14:tracePt t="4811" x="8356600" y="2903538"/>
          <p14:tracePt t="4827" x="8356600" y="2890838"/>
          <p14:tracePt t="4828" x="8356600" y="2865438"/>
          <p14:tracePt t="4861" x="8356600" y="2852738"/>
          <p14:tracePt t="4885" x="8343900" y="2840038"/>
          <p14:tracePt t="4901" x="8343900" y="2828925"/>
          <p14:tracePt t="4917" x="8331200" y="2816225"/>
          <p14:tracePt t="4941" x="8318500" y="2790825"/>
          <p14:tracePt t="5013" x="8293100" y="2790825"/>
          <p14:tracePt t="5069" x="8280400" y="2790825"/>
          <p14:tracePt t="5109" x="8267700" y="2790825"/>
          <p14:tracePt t="5127" x="8267700" y="2816225"/>
          <p14:tracePt t="5144" x="8243888" y="2840038"/>
          <p14:tracePt t="5161" x="8243888" y="2865438"/>
          <p14:tracePt t="5161" x="8243888" y="2878138"/>
          <p14:tracePt t="5177" x="8231188" y="2916238"/>
          <p14:tracePt t="5178" x="8231188" y="2928938"/>
          <p14:tracePt t="5194" x="8218488" y="2952750"/>
          <p14:tracePt t="5195" x="8218488" y="2978150"/>
          <p14:tracePt t="5211" x="8218488" y="3003550"/>
          <p14:tracePt t="5211" x="8205788" y="3054350"/>
          <p14:tracePt t="5213" x="8205788" y="3065463"/>
          <p14:tracePt t="5227" x="8205788" y="3103563"/>
          <p14:tracePt t="5244" x="8193088" y="3141663"/>
          <p14:tracePt t="5245" x="8193088" y="3203575"/>
          <p14:tracePt t="5261" x="8193088" y="3290888"/>
          <p14:tracePt t="5262" x="8193088" y="3316288"/>
          <p14:tracePt t="5277" x="8193088" y="3390900"/>
          <p14:tracePt t="5278" x="8193088" y="3441700"/>
          <p14:tracePt t="5294" x="8193088" y="3503613"/>
          <p14:tracePt t="5295" x="8193088" y="3554413"/>
          <p14:tracePt t="5311" x="8180388" y="3603625"/>
          <p14:tracePt t="5311" x="8180388" y="3679825"/>
          <p14:tracePt t="5327" x="8180388" y="3729038"/>
          <p14:tracePt t="5328" x="8180388" y="3779838"/>
          <p14:tracePt t="5344" x="8180388" y="3854450"/>
          <p14:tracePt t="5345" x="8180388" y="3916363"/>
          <p14:tracePt t="5361" x="8180388" y="3992563"/>
          <p14:tracePt t="5361" x="8180388" y="4054475"/>
          <p14:tracePt t="5377" x="8180388" y="4129088"/>
          <p14:tracePt t="5378" x="8180388" y="4205288"/>
          <p14:tracePt t="5394" x="8180388" y="4267200"/>
          <p14:tracePt t="5395" x="8180388" y="4367213"/>
          <p14:tracePt t="5411" x="8180388" y="4454525"/>
          <p14:tracePt t="5411" x="8180388" y="4543425"/>
          <p14:tracePt t="5413" x="8193088" y="4630738"/>
          <p14:tracePt t="5427" x="8193088" y="4705350"/>
          <p14:tracePt t="5429" x="8205788" y="4792663"/>
          <p14:tracePt t="5444" x="8218488" y="4868863"/>
          <p14:tracePt t="5446" x="8231188" y="4918075"/>
          <p14:tracePt t="5461" x="8231188" y="4992688"/>
          <p14:tracePt t="5462" x="8243888" y="5030788"/>
          <p14:tracePt t="5477" x="8256588" y="5081588"/>
          <p14:tracePt t="5479" x="8267700" y="5105400"/>
          <p14:tracePt t="5494" x="8267700" y="5143500"/>
          <p14:tracePt t="5495" x="8280400" y="5168900"/>
          <p14:tracePt t="5511" x="8293100" y="5205413"/>
          <p14:tracePt t="5511" x="8293100" y="5230813"/>
          <p14:tracePt t="5527" x="8305800" y="5243513"/>
          <p14:tracePt t="5544" x="8318500" y="5281613"/>
          <p14:tracePt t="5545" x="8318500" y="5330825"/>
          <p14:tracePt t="5561" x="8331200" y="5356225"/>
          <p14:tracePt t="5561" x="8331200" y="5368925"/>
          <p14:tracePt t="5577" x="8331200" y="5381625"/>
          <p14:tracePt t="5578" x="8331200" y="5418138"/>
          <p14:tracePt t="5594" x="8343900" y="5443538"/>
          <p14:tracePt t="5595" x="8343900" y="5468938"/>
          <p14:tracePt t="5612" x="8343900" y="5507038"/>
          <p14:tracePt t="5612" x="8356600" y="5530850"/>
          <p14:tracePt t="5613" x="8356600" y="5568950"/>
          <p14:tracePt t="5627" x="8356600" y="5581650"/>
          <p14:tracePt t="5644" x="8367713" y="5594350"/>
          <p14:tracePt t="5645" x="8367713" y="5619750"/>
          <p14:tracePt t="5661" x="8367713" y="5630863"/>
          <p14:tracePt t="5685" x="8367713" y="5656263"/>
          <p14:tracePt t="5717" x="8367713" y="5668963"/>
          <p14:tracePt t="5861" x="8367713" y="5656263"/>
          <p14:tracePt t="5877" x="8367713" y="5643563"/>
          <p14:tracePt t="5894" x="8356600" y="5619750"/>
          <p14:tracePt t="5895" x="8343900" y="5594350"/>
          <p14:tracePt t="5911" x="8343900" y="5581650"/>
          <p14:tracePt t="5927" x="8343900" y="5556250"/>
          <p14:tracePt t="5928" x="8331200" y="5530850"/>
          <p14:tracePt t="5944" x="8331200" y="5507038"/>
          <p14:tracePt t="5961" x="8318500" y="5494338"/>
          <p14:tracePt t="5977" x="8318500" y="5468938"/>
          <p14:tracePt t="5994" x="8305800" y="5456238"/>
          <p14:tracePt t="6029" x="8305800" y="5430838"/>
          <p14:tracePt t="6053" x="8305800" y="5418138"/>
          <p14:tracePt t="6077" x="8305800" y="5394325"/>
          <p14:tracePt t="6094" x="8293100" y="5381625"/>
          <p14:tracePt t="7509" x="8293100" y="5368925"/>
          <p14:tracePt t="8237" x="8293100" y="5356225"/>
          <p14:tracePt t="8773" x="8293100" y="5343525"/>
          <p14:tracePt t="9045" x="8280400" y="5330825"/>
          <p14:tracePt t="9085" x="8267700" y="5330825"/>
          <p14:tracePt t="9181" x="8243888" y="5330825"/>
          <p14:tracePt t="9197" x="8231188" y="5330825"/>
          <p14:tracePt t="9213" x="8193088" y="5330825"/>
          <p14:tracePt t="9227" x="8180388" y="5330825"/>
          <p14:tracePt t="9244" x="8156575" y="5330825"/>
          <p14:tracePt t="9245" x="8131175" y="5330825"/>
          <p14:tracePt t="9260" x="8118475" y="5330825"/>
          <p14:tracePt t="9277" x="8093075" y="5330825"/>
          <p14:tracePt t="9278" x="8067675" y="5343525"/>
          <p14:tracePt t="9294" x="8043863" y="5356225"/>
          <p14:tracePt t="9310" x="8018463" y="5356225"/>
          <p14:tracePt t="9311" x="7980363" y="5356225"/>
          <p14:tracePt t="9327" x="7954963" y="5356225"/>
          <p14:tracePt t="9344" x="7943850" y="5356225"/>
          <p14:tracePt t="9360" x="7918450" y="5356225"/>
          <p14:tracePt t="9361" x="7905750" y="5356225"/>
          <p14:tracePt t="9377" x="7880350" y="5356225"/>
          <p14:tracePt t="9394" x="7867650" y="5356225"/>
          <p14:tracePt t="9421" x="7854950" y="5356225"/>
          <p14:tracePt t="9461" x="7843838" y="5356225"/>
          <p14:tracePt t="9557" x="7831138" y="5356225"/>
          <p14:tracePt t="9573" x="7818438" y="5356225"/>
          <p14:tracePt t="9821" x="7805738" y="5356225"/>
          <p14:tracePt t="9845" x="7793038" y="5356225"/>
          <p14:tracePt t="9860" x="7780338" y="5356225"/>
          <p14:tracePt t="9861" x="7754938" y="5356225"/>
          <p14:tracePt t="9877" x="7742238" y="5356225"/>
          <p14:tracePt t="9878" x="7718425" y="5356225"/>
          <p14:tracePt t="9894" x="7680325" y="5356225"/>
          <p14:tracePt t="9894" x="7631113" y="5356225"/>
          <p14:tracePt t="9910" x="7580313" y="5356225"/>
          <p14:tracePt t="9911" x="7518400" y="5356225"/>
          <p14:tracePt t="9927" x="7442200" y="5330825"/>
          <p14:tracePt t="9928" x="7380288" y="5318125"/>
          <p14:tracePt t="9944" x="7267575" y="5281613"/>
          <p14:tracePt t="9944" x="7180263" y="5256213"/>
          <p14:tracePt t="9960" x="7029450" y="5194300"/>
          <p14:tracePt t="9961" x="6880225" y="5130800"/>
          <p14:tracePt t="9977" x="6616700" y="5018088"/>
          <p14:tracePt t="9978" x="6203950" y="4892675"/>
          <p14:tracePt t="9994" x="5741988" y="4730750"/>
          <p14:tracePt t="9994" x="5153025" y="4579938"/>
          <p14:tracePt t="10012" x="3914775" y="4230688"/>
          <p14:tracePt t="10013" x="3227388" y="4079875"/>
          <p14:tracePt t="10027" x="2614613" y="3954463"/>
          <p14:tracePt t="10048" x="2014538" y="3916363"/>
          <p14:tracePt t="10048" x="787400" y="3716338"/>
          <p14:tracePt t="10061" x="325438" y="366712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a-IR"/>
              <a:t>مشخصات </a:t>
            </a:r>
            <a:r>
              <a:rPr lang="fa-IR" smtClean="0"/>
              <a:t>سند</a:t>
            </a:r>
            <a:endParaRPr lang="fa-IR" dirty="0"/>
          </a:p>
        </p:txBody>
      </p:sp>
      <p:sp>
        <p:nvSpPr>
          <p:cNvPr id="3" name="Content Placeholder 2"/>
          <p:cNvSpPr>
            <a:spLocks noGrp="1"/>
          </p:cNvSpPr>
          <p:nvPr>
            <p:ph sz="half" idx="1"/>
          </p:nvPr>
        </p:nvSpPr>
        <p:spPr>
          <a:xfrm>
            <a:off x="407368" y="1268760"/>
            <a:ext cx="5365638" cy="5328591"/>
          </a:xfrm>
          <a:ln>
            <a:solidFill>
              <a:schemeClr val="bg1"/>
            </a:solidFill>
          </a:ln>
        </p:spPr>
        <p:txBody>
          <a:bodyPr>
            <a:normAutofit/>
          </a:bodyPr>
          <a:lstStyle/>
          <a:p>
            <a:pPr marL="0" indent="0">
              <a:lnSpc>
                <a:spcPct val="150000"/>
              </a:lnSpc>
              <a:buNone/>
            </a:pPr>
            <a:r>
              <a:rPr lang="fa-IR" sz="2000" dirty="0">
                <a:cs typeface="B Yagut" panose="00000400000000000000" pitchFamily="2" charset="-78"/>
              </a:rPr>
              <a:t>مشخصات مدرس </a:t>
            </a:r>
          </a:p>
          <a:p>
            <a:pPr marL="0" indent="0">
              <a:lnSpc>
                <a:spcPct val="150000"/>
              </a:lnSpc>
              <a:buNone/>
            </a:pPr>
            <a:r>
              <a:rPr lang="fa-IR" sz="2000" dirty="0">
                <a:cs typeface="B Yagut" panose="00000400000000000000" pitchFamily="2" charset="-78"/>
              </a:rPr>
              <a:t>تصویر مدرس:</a:t>
            </a:r>
          </a:p>
          <a:p>
            <a:pPr marL="0" indent="0">
              <a:lnSpc>
                <a:spcPct val="150000"/>
              </a:lnSpc>
              <a:buNone/>
            </a:pPr>
            <a:endParaRPr lang="fa-IR" sz="2000" dirty="0">
              <a:cs typeface="B Yagut" panose="00000400000000000000" pitchFamily="2" charset="-78"/>
            </a:endParaRPr>
          </a:p>
          <a:p>
            <a:pPr>
              <a:lnSpc>
                <a:spcPct val="150000"/>
              </a:lnSpc>
            </a:pPr>
            <a:r>
              <a:rPr lang="fa-IR" sz="2000" dirty="0">
                <a:cs typeface="B Yagut" panose="00000400000000000000" pitchFamily="2" charset="-78"/>
              </a:rPr>
              <a:t>نام و نام خانوادگی مدرس: نسرین دشتکی</a:t>
            </a:r>
          </a:p>
          <a:p>
            <a:pPr>
              <a:lnSpc>
                <a:spcPct val="150000"/>
              </a:lnSpc>
            </a:pPr>
            <a:r>
              <a:rPr lang="fa-IR" sz="2000" dirty="0">
                <a:cs typeface="B Yagut" panose="00000400000000000000" pitchFamily="2" charset="-78"/>
              </a:rPr>
              <a:t>مدرک تحصیلی :کارشناس بهداشت عمومی</a:t>
            </a:r>
          </a:p>
          <a:p>
            <a:pPr>
              <a:lnSpc>
                <a:spcPct val="150000"/>
              </a:lnSpc>
            </a:pPr>
            <a:r>
              <a:rPr lang="fa-IR" sz="2000" dirty="0">
                <a:cs typeface="B Yagut" panose="00000400000000000000" pitchFamily="2" charset="-78"/>
              </a:rPr>
              <a:t>موقعیت اشتغال سازمانی مربی :مربی بهداشت مدارس وسلامت نوجوانان و جوانان شهرستان خدابنده</a:t>
            </a:r>
          </a:p>
          <a:p>
            <a:pPr>
              <a:lnSpc>
                <a:spcPct val="150000"/>
              </a:lnSpc>
            </a:pPr>
            <a:r>
              <a:rPr lang="fa-IR" sz="2000" dirty="0">
                <a:cs typeface="B Yagut" panose="00000400000000000000" pitchFamily="2" charset="-78"/>
              </a:rPr>
              <a:t> دانشگاه علوم پزشکی استان زنجان</a:t>
            </a:r>
          </a:p>
          <a:p>
            <a:pPr>
              <a:lnSpc>
                <a:spcPct val="150000"/>
              </a:lnSpc>
            </a:pPr>
            <a:endParaRPr lang="fa-IR" sz="2000" dirty="0"/>
          </a:p>
        </p:txBody>
      </p:sp>
      <p:sp>
        <p:nvSpPr>
          <p:cNvPr id="4" name="Content Placeholder 3"/>
          <p:cNvSpPr>
            <a:spLocks noGrp="1"/>
          </p:cNvSpPr>
          <p:nvPr>
            <p:ph sz="half" idx="2"/>
          </p:nvPr>
        </p:nvSpPr>
        <p:spPr>
          <a:xfrm>
            <a:off x="5773006" y="1268761"/>
            <a:ext cx="5809394" cy="5328591"/>
          </a:xfrm>
          <a:solidFill>
            <a:schemeClr val="bg1"/>
          </a:solidFill>
          <a:ln>
            <a:solidFill>
              <a:schemeClr val="bg1"/>
            </a:solidFill>
          </a:ln>
        </p:spPr>
        <p:txBody>
          <a:bodyPr>
            <a:noAutofit/>
          </a:bodyPr>
          <a:lstStyle/>
          <a:p>
            <a:pPr marL="0" indent="0">
              <a:lnSpc>
                <a:spcPct val="170000"/>
              </a:lnSpc>
              <a:buNone/>
            </a:pPr>
            <a:r>
              <a:rPr lang="fa-IR" sz="2000" dirty="0">
                <a:cs typeface="B Yagut" panose="00000400000000000000" pitchFamily="2" charset="-78"/>
              </a:rPr>
              <a:t>مشخصات بسته آموزشی</a:t>
            </a:r>
          </a:p>
          <a:p>
            <a:pPr>
              <a:lnSpc>
                <a:spcPct val="170000"/>
              </a:lnSpc>
            </a:pPr>
            <a:r>
              <a:rPr lang="fa-IR" sz="2000" dirty="0">
                <a:cs typeface="B Yagut" panose="00000400000000000000" pitchFamily="2" charset="-78"/>
              </a:rPr>
              <a:t>حیطه درس: مراقبت های ادغام یافته سلامت نوجوانان و مدارس</a:t>
            </a:r>
          </a:p>
          <a:p>
            <a:pPr>
              <a:lnSpc>
                <a:spcPct val="170000"/>
              </a:lnSpc>
            </a:pPr>
            <a:r>
              <a:rPr lang="fa-IR" sz="2000" dirty="0">
                <a:cs typeface="B Yagut" panose="00000400000000000000" pitchFamily="2" charset="-78"/>
              </a:rPr>
              <a:t>تاریخ آخرین بازنگری : </a:t>
            </a:r>
            <a:r>
              <a:rPr lang="fa-IR" sz="2000" dirty="0">
                <a:cs typeface="B Yagut" panose="00000400000000000000" pitchFamily="2" charset="-78"/>
              </a:rPr>
              <a:t>1399/7/1</a:t>
            </a:r>
            <a:endParaRPr lang="fa-IR" sz="2000" dirty="0"/>
          </a:p>
          <a:p>
            <a:pPr>
              <a:lnSpc>
                <a:spcPct val="170000"/>
              </a:lnSpc>
            </a:pPr>
            <a:r>
              <a:rPr lang="fa-IR" sz="2000" dirty="0">
                <a:cs typeface="B Yagut" panose="00000400000000000000" pitchFamily="2" charset="-78"/>
              </a:rPr>
              <a:t>نوبت تهیه :1</a:t>
            </a:r>
          </a:p>
          <a:p>
            <a:pPr>
              <a:lnSpc>
                <a:spcPct val="170000"/>
              </a:lnSpc>
            </a:pPr>
            <a:r>
              <a:rPr lang="fa-IR" sz="2000" dirty="0">
                <a:cs typeface="B Yagut" panose="00000400000000000000" pitchFamily="2" charset="-78"/>
              </a:rPr>
              <a:t>نام فایل:</a:t>
            </a:r>
          </a:p>
          <a:p>
            <a:pPr marL="0" indent="0" algn="l">
              <a:lnSpc>
                <a:spcPct val="170000"/>
              </a:lnSpc>
              <a:buNone/>
            </a:pPr>
            <a:r>
              <a:rPr lang="en-US" sz="2000" dirty="0" smtClean="0">
                <a:cs typeface="B Yagut" panose="00000400000000000000" pitchFamily="2" charset="-78"/>
              </a:rPr>
              <a:t>MN-anjame- </a:t>
            </a:r>
            <a:r>
              <a:rPr lang="pt-BR" sz="2000" dirty="0">
                <a:cs typeface="B Yagut" panose="00000400000000000000" pitchFamily="2" charset="-78"/>
              </a:rPr>
              <a:t>moayenate-gharbalghare - dar- madares</a:t>
            </a:r>
            <a:r>
              <a:rPr lang="en-US" sz="2000" dirty="0" smtClean="0">
                <a:cs typeface="B Yagut" panose="00000400000000000000" pitchFamily="2" charset="-78"/>
              </a:rPr>
              <a:t>-bakshe7-edi3</a:t>
            </a:r>
            <a:endParaRPr lang="fa-IR" sz="2000" dirty="0">
              <a:cs typeface="B Yagut" panose="00000400000000000000"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568" y="1417638"/>
            <a:ext cx="1584176" cy="1435298"/>
          </a:xfrm>
          <a:prstGeom prst="rect">
            <a:avLst/>
          </a:prstGeom>
        </p:spPr>
      </p:pic>
      <p:sp>
        <p:nvSpPr>
          <p:cNvPr id="2" name="Slide Number Placeholder 1"/>
          <p:cNvSpPr>
            <a:spLocks noGrp="1"/>
          </p:cNvSpPr>
          <p:nvPr>
            <p:ph type="sldNum" sz="quarter" idx="12"/>
          </p:nvPr>
        </p:nvSpPr>
        <p:spPr/>
        <p:txBody>
          <a:bodyPr/>
          <a:lstStyle/>
          <a:p>
            <a:fld id="{0BFC8EDE-722A-4775-BB89-6CEF0B4F3577}" type="slidenum">
              <a:rPr lang="fa-IR" smtClean="0"/>
              <a:pPr/>
              <a:t>2</a:t>
            </a:fld>
            <a:endParaRPr lang="fa-IR"/>
          </a:p>
        </p:txBody>
      </p:sp>
      <p:pic>
        <p:nvPicPr>
          <p:cNvPr id="7" name="Audio 6">
            <a:hlinkClick r:id="" action="ppaction://media"/>
            <a:extLst>
              <a:ext uri="{FF2B5EF4-FFF2-40B4-BE49-F238E27FC236}">
                <a16:creationId xmlns:a16="http://schemas.microsoft.com/office/drawing/2014/main" xmlns="" id="{548D496B-8283-4F15-A8AB-62041E141A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944047840"/>
      </p:ext>
    </p:extLst>
  </p:cSld>
  <p:clrMapOvr>
    <a:masterClrMapping/>
  </p:clrMapOvr>
  <mc:AlternateContent xmlns:mc="http://schemas.openxmlformats.org/markup-compatibility/2006" xmlns:p14="http://schemas.microsoft.com/office/powerpoint/2010/main">
    <mc:Choice Requires="p14">
      <p:transition p14:dur="0" advTm="10797"/>
    </mc:Choice>
    <mc:Fallback xmlns="">
      <p:transition advTm="10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fa-IR" dirty="0">
                <a:cs typeface="B Yagut" pitchFamily="2" charset="-78"/>
              </a:rPr>
              <a:t>طبقه بندی فشارخون پسران 5 تا 18 سال</a:t>
            </a:r>
            <a:endParaRPr lang="en-US" dirty="0">
              <a:cs typeface="B Yagut" pitchFamily="2" charset="-78"/>
            </a:endParaRPr>
          </a:p>
        </p:txBody>
      </p:sp>
      <p:sp>
        <p:nvSpPr>
          <p:cNvPr id="3" name="Slide Number Placeholder 2"/>
          <p:cNvSpPr>
            <a:spLocks noGrp="1"/>
          </p:cNvSpPr>
          <p:nvPr>
            <p:ph type="sldNum" sz="quarter" idx="12"/>
          </p:nvPr>
        </p:nvSpPr>
        <p:spPr/>
        <p:txBody>
          <a:bodyPr/>
          <a:lstStyle/>
          <a:p>
            <a:fld id="{0BFC8EDE-722A-4775-BB89-6CEF0B4F3577}" type="slidenum">
              <a:rPr lang="fa-IR" smtClean="0"/>
              <a:pPr/>
              <a:t>20</a:t>
            </a:fld>
            <a:endParaRPr lang="fa-IR"/>
          </a:p>
        </p:txBody>
      </p:sp>
      <p:pic>
        <p:nvPicPr>
          <p:cNvPr id="5" name="Content Placeholder 4">
            <a:extLst>
              <a:ext uri="{FF2B5EF4-FFF2-40B4-BE49-F238E27FC236}">
                <a16:creationId xmlns:a16="http://schemas.microsoft.com/office/drawing/2014/main" xmlns="" id="{B8BEF381-7F84-4385-A9F0-ED45923A4D22}"/>
              </a:ext>
            </a:extLst>
          </p:cNvPr>
          <p:cNvPicPr>
            <a:picLocks noGrp="1" noChangeAspect="1"/>
          </p:cNvPicPr>
          <p:nvPr>
            <p:ph idx="1"/>
          </p:nvPr>
        </p:nvPicPr>
        <p:blipFill>
          <a:blip r:embed="rId4"/>
          <a:stretch>
            <a:fillRect/>
          </a:stretch>
        </p:blipFill>
        <p:spPr>
          <a:xfrm>
            <a:off x="479376" y="1556792"/>
            <a:ext cx="11377264" cy="5301208"/>
          </a:xfrm>
          <a:prstGeom prst="rect">
            <a:avLst/>
          </a:prstGeom>
        </p:spPr>
      </p:pic>
      <p:pic>
        <p:nvPicPr>
          <p:cNvPr id="6" name="Audio 5">
            <a:hlinkClick r:id="" action="ppaction://media"/>
            <a:extLst>
              <a:ext uri="{FF2B5EF4-FFF2-40B4-BE49-F238E27FC236}">
                <a16:creationId xmlns:a16="http://schemas.microsoft.com/office/drawing/2014/main" xmlns="" id="{84287BC6-4B03-48A2-B124-E5D7C12B25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010911433"/>
      </p:ext>
    </p:extLst>
  </p:cSld>
  <p:clrMapOvr>
    <a:masterClrMapping/>
  </p:clrMapOvr>
  <mc:AlternateContent xmlns:mc="http://schemas.openxmlformats.org/markup-compatibility/2006" xmlns:p14="http://schemas.microsoft.com/office/powerpoint/2010/main">
    <mc:Choice Requires="p14">
      <p:transition p14:dur="0" advTm="9051"/>
    </mc:Choice>
    <mc:Fallback xmlns="">
      <p:transition advTm="9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506" x="125413" y="3441700"/>
          <p14:tracePt t="507" x="161925" y="3441700"/>
          <p14:tracePt t="522" x="250825" y="3441700"/>
          <p14:tracePt t="523" x="338138" y="3441700"/>
          <p14:tracePt t="542" x="450850" y="3441700"/>
          <p14:tracePt t="555" x="550863" y="3467100"/>
          <p14:tracePt t="555" x="738188" y="3467100"/>
          <p14:tracePt t="576" x="863600" y="3467100"/>
          <p14:tracePt t="576" x="976313" y="3467100"/>
          <p14:tracePt t="588" x="1100138" y="3467100"/>
          <p14:tracePt t="589" x="1200150" y="3467100"/>
          <p14:tracePt t="609" x="1300163" y="3467100"/>
          <p14:tracePt t="609" x="1425575" y="3467100"/>
          <p14:tracePt t="611" x="1512888" y="3467100"/>
          <p14:tracePt t="622" x="1625600" y="3467100"/>
          <p14:tracePt t="642" x="1801813" y="3467100"/>
          <p14:tracePt t="644" x="2127250" y="3429000"/>
          <p14:tracePt t="655" x="2351088" y="3403600"/>
          <p14:tracePt t="676" x="2527300" y="3367088"/>
          <p14:tracePt t="677" x="2876550" y="3328988"/>
          <p14:tracePt t="688" x="3027363" y="3303588"/>
          <p14:tracePt t="709" x="3176588" y="3290888"/>
          <p14:tracePt t="710" x="3440113" y="3241675"/>
          <p14:tracePt t="722" x="3614738" y="3228975"/>
          <p14:tracePt t="723" x="3778250" y="3216275"/>
          <p14:tracePt t="739" x="3940175" y="3178175"/>
          <p14:tracePt t="740" x="4078288" y="3165475"/>
          <p14:tracePt t="759" x="4227513" y="3141663"/>
          <p14:tracePt t="761" x="4340225" y="3116263"/>
          <p14:tracePt t="772" x="4478338" y="3090863"/>
          <p14:tracePt t="774" x="4591050" y="3078163"/>
          <p14:tracePt t="788" x="4678363" y="3078163"/>
          <p14:tracePt t="789" x="4791075" y="3054350"/>
          <p14:tracePt t="805" x="4878388" y="3041650"/>
          <p14:tracePt t="806" x="5003800" y="3028950"/>
          <p14:tracePt t="822" x="5116513" y="3028950"/>
          <p14:tracePt t="822" x="5191125" y="3016250"/>
          <p14:tracePt t="838" x="5278438" y="2990850"/>
          <p14:tracePt t="839" x="5378450" y="2978150"/>
          <p14:tracePt t="855" x="5465763" y="2965450"/>
          <p14:tracePt t="856" x="5554663" y="2952750"/>
          <p14:tracePt t="872" x="5629275" y="2941638"/>
          <p14:tracePt t="873" x="5691188" y="2916238"/>
          <p14:tracePt t="888" x="5741988" y="2916238"/>
          <p14:tracePt t="905" x="5803900" y="2890838"/>
          <p14:tracePt t="906" x="5854700" y="2890838"/>
          <p14:tracePt t="907" x="5878513" y="2865438"/>
          <p14:tracePt t="922" x="5903913" y="2852738"/>
          <p14:tracePt t="923" x="5954713" y="2828925"/>
          <p14:tracePt t="941" x="5991225" y="2803525"/>
          <p14:tracePt t="955" x="6003925" y="2790825"/>
          <p14:tracePt t="956" x="6016625" y="2778125"/>
          <p14:tracePt t="976" x="6016625" y="2752725"/>
          <p14:tracePt t="977" x="6042025" y="2728913"/>
          <p14:tracePt t="979" x="6042025" y="2716213"/>
          <p14:tracePt t="988" x="6054725" y="2690813"/>
          <p14:tracePt t="1005" x="6054725" y="2678113"/>
          <p14:tracePt t="1006" x="6054725" y="2640013"/>
          <p14:tracePt t="1022" x="6054725" y="2616200"/>
          <p14:tracePt t="1023" x="6054725" y="2590800"/>
          <p14:tracePt t="1038" x="6054725" y="2552700"/>
          <p14:tracePt t="1039" x="6054725" y="2540000"/>
          <p14:tracePt t="1055" x="6078538" y="2503488"/>
          <p14:tracePt t="1056" x="6078538" y="2465388"/>
          <p14:tracePt t="1072" x="6078538" y="2427288"/>
          <p14:tracePt t="1072" x="6078538" y="2403475"/>
          <p14:tracePt t="1088" x="6078538" y="2365375"/>
          <p14:tracePt t="1089" x="6078538" y="2352675"/>
          <p14:tracePt t="1105" x="6078538" y="2314575"/>
          <p14:tracePt t="1106" x="6078538" y="2303463"/>
          <p14:tracePt t="1122" x="6078538" y="2278063"/>
          <p14:tracePt t="1138" x="6078538" y="2265363"/>
          <p14:tracePt t="1387" x="6078538" y="2252663"/>
          <p14:tracePt t="1405" x="6067425" y="2239963"/>
          <p14:tracePt t="1405" x="6067425" y="2227263"/>
          <p14:tracePt t="1422" x="6054725" y="2227263"/>
          <p14:tracePt t="1438" x="6042025" y="2201863"/>
          <p14:tracePt t="1723" x="6029325" y="2201863"/>
          <p14:tracePt t="1738" x="6016625" y="2201863"/>
          <p14:tracePt t="1755" x="6003925" y="2201863"/>
          <p14:tracePt t="1771" x="5978525" y="2190750"/>
          <p14:tracePt t="1788" x="5954713" y="2178050"/>
          <p14:tracePt t="1805" x="5942013" y="2178050"/>
          <p14:tracePt t="1821" x="5916613" y="2165350"/>
          <p14:tracePt t="1838" x="5878513" y="2152650"/>
          <p14:tracePt t="1839" x="5867400" y="2152650"/>
          <p14:tracePt t="1855" x="5854700" y="2152650"/>
          <p14:tracePt t="1855" x="5842000" y="2139950"/>
          <p14:tracePt t="1871" x="5829300" y="2139950"/>
          <p14:tracePt t="1872" x="5816600" y="2139950"/>
          <p14:tracePt t="1888" x="5803900" y="2139950"/>
          <p14:tracePt t="1889" x="5791200" y="2139950"/>
          <p14:tracePt t="1905" x="5767388" y="2114550"/>
          <p14:tracePt t="1921" x="5754688" y="2114550"/>
          <p14:tracePt t="1925" x="5729288" y="2114550"/>
          <p14:tracePt t="1939" x="5716588" y="2101850"/>
          <p14:tracePt t="1939" x="5703888" y="2089150"/>
          <p14:tracePt t="1959" x="5654675" y="2078038"/>
          <p14:tracePt t="1960" x="5641975" y="2065338"/>
          <p14:tracePt t="1971" x="5616575" y="2052638"/>
          <p14:tracePt t="1972" x="5578475" y="2052638"/>
          <p14:tracePt t="1988" x="5541963" y="2027238"/>
          <p14:tracePt t="1989" x="5529263" y="2014538"/>
          <p14:tracePt t="2005" x="5503863" y="2014538"/>
          <p14:tracePt t="2006" x="5478463" y="2001838"/>
          <p14:tracePt t="2021" x="5454650" y="1978025"/>
          <p14:tracePt t="2023" x="5441950" y="1978025"/>
          <p14:tracePt t="2038" x="5403850" y="1965325"/>
          <p14:tracePt t="2039" x="5391150" y="1952625"/>
          <p14:tracePt t="2055" x="5365750" y="1939925"/>
          <p14:tracePt t="2056" x="5341938" y="1927225"/>
          <p14:tracePt t="2071" x="5316538" y="1914525"/>
          <p14:tracePt t="2073" x="5291138" y="1901825"/>
          <p14:tracePt t="2088" x="5241925" y="1889125"/>
          <p14:tracePt t="2089" x="5216525" y="1876425"/>
          <p14:tracePt t="2090" x="5191125" y="1865313"/>
          <p14:tracePt t="2105" x="5141913" y="1852613"/>
          <p14:tracePt t="2107" x="5103813" y="1827213"/>
          <p14:tracePt t="2121" x="5091113" y="1814513"/>
          <p14:tracePt t="2123" x="5053013" y="1814513"/>
          <p14:tracePt t="2138" x="4991100" y="1801813"/>
          <p14:tracePt t="2139" x="4953000" y="1776413"/>
          <p14:tracePt t="2155" x="4940300" y="1765300"/>
          <p14:tracePt t="2156" x="4891088" y="1765300"/>
          <p14:tracePt t="2172" x="4852988" y="1739900"/>
          <p14:tracePt t="2173" x="4816475" y="1714500"/>
          <p14:tracePt t="2188" x="4778375" y="1701800"/>
          <p14:tracePt t="2189" x="4740275" y="1701800"/>
          <p14:tracePt t="2205" x="4703763" y="1676400"/>
          <p14:tracePt t="2205" x="4665663" y="1663700"/>
          <p14:tracePt t="2221" x="4640263" y="1652588"/>
          <p14:tracePt t="2223" x="4591050" y="1639888"/>
          <p14:tracePt t="2238" x="4540250" y="1627188"/>
          <p14:tracePt t="2239" x="4503738" y="1614488"/>
          <p14:tracePt t="2255" x="4440238" y="1601788"/>
          <p14:tracePt t="2256" x="4403725" y="1576388"/>
          <p14:tracePt t="2271" x="4378325" y="1576388"/>
          <p14:tracePt t="2273" x="4314825" y="1563688"/>
          <p14:tracePt t="2288" x="4278313" y="1552575"/>
          <p14:tracePt t="2289" x="4240213" y="1539875"/>
          <p14:tracePt t="2290" x="4227513" y="1539875"/>
          <p14:tracePt t="2305" x="4191000" y="1527175"/>
          <p14:tracePt t="2307" x="4178300" y="1527175"/>
          <p14:tracePt t="2321" x="4152900" y="1514475"/>
          <p14:tracePt t="2323" x="4114800" y="1501775"/>
          <p14:tracePt t="2338" x="4103688" y="1501775"/>
          <p14:tracePt t="2339" x="4065588" y="1489075"/>
          <p14:tracePt t="2355" x="4052888" y="1489075"/>
          <p14:tracePt t="2356" x="4027488" y="1476375"/>
          <p14:tracePt t="2371" x="4002088" y="1476375"/>
          <p14:tracePt t="2373" x="4002088" y="1463675"/>
          <p14:tracePt t="2388" x="3978275" y="1463675"/>
          <p14:tracePt t="2389" x="3952875" y="1463675"/>
          <p14:tracePt t="2405" x="3914775" y="1439863"/>
          <p14:tracePt t="2421" x="3890963" y="1439863"/>
          <p14:tracePt t="2422" x="3878263" y="1439863"/>
          <p14:tracePt t="2438" x="3852863" y="1427163"/>
          <p14:tracePt t="2439" x="3840163" y="1414463"/>
          <p14:tracePt t="2455" x="3814763" y="1401763"/>
          <p14:tracePt t="2455" x="3802063" y="1389063"/>
          <p14:tracePt t="2471" x="3790950" y="1389063"/>
          <p14:tracePt t="2472" x="3790950" y="1376363"/>
          <p14:tracePt t="2488" x="3765550" y="1376363"/>
          <p14:tracePt t="2489" x="3727450" y="1350963"/>
          <p14:tracePt t="2491" x="3714750" y="1350963"/>
          <p14:tracePt t="2505" x="3702050" y="1339850"/>
          <p14:tracePt t="2521" x="3689350" y="1327150"/>
          <p14:tracePt t="2538" x="3678238" y="1301750"/>
          <p14:tracePt t="2539" x="3652838" y="1301750"/>
          <p14:tracePt t="2555" x="3652838" y="1289050"/>
          <p14:tracePt t="2571" x="3640138" y="1276350"/>
          <p14:tracePt t="2572" x="3627438" y="1263650"/>
          <p14:tracePt t="2588" x="3602038" y="1250950"/>
          <p14:tracePt t="2605" x="3589338" y="1250950"/>
          <p14:tracePt t="2621" x="3578225" y="1250950"/>
          <p14:tracePt t="2622" x="3527425" y="1227138"/>
          <p14:tracePt t="2643" x="3502025" y="1227138"/>
          <p14:tracePt t="2655" x="3489325" y="1227138"/>
          <p14:tracePt t="2671" x="3465513" y="1227138"/>
          <p14:tracePt t="2672" x="3452813" y="1227138"/>
          <p14:tracePt t="2688" x="3440113" y="1227138"/>
          <p14:tracePt t="2689" x="3414713" y="1227138"/>
          <p14:tracePt t="2705" x="3402013" y="1214438"/>
          <p14:tracePt t="2705" x="3389313" y="1214438"/>
          <p14:tracePt t="2707" x="3376613" y="1214438"/>
          <p14:tracePt t="2721" x="3365500" y="1214438"/>
          <p14:tracePt t="2723" x="3340100" y="1214438"/>
          <p14:tracePt t="2738" x="3314700" y="1201738"/>
          <p14:tracePt t="2739" x="3302000" y="1201738"/>
          <p14:tracePt t="2755" x="3289300" y="1201738"/>
          <p14:tracePt t="2771" x="3252788" y="1201738"/>
          <p14:tracePt t="2772" x="3214688" y="1189038"/>
          <p14:tracePt t="2788" x="3189288" y="1189038"/>
          <p14:tracePt t="2789" x="3152775" y="1189038"/>
          <p14:tracePt t="2805" x="3089275" y="1189038"/>
          <p14:tracePt t="2805" x="3052763" y="1189038"/>
          <p14:tracePt t="2821" x="2989263" y="1189038"/>
          <p14:tracePt t="2822" x="2927350" y="1189038"/>
          <p14:tracePt t="2838" x="2863850" y="1189038"/>
          <p14:tracePt t="2839" x="2789238" y="1189038"/>
          <p14:tracePt t="2855" x="2727325" y="1189038"/>
          <p14:tracePt t="2855" x="2676525" y="1189038"/>
          <p14:tracePt t="2871" x="2627313" y="1189038"/>
          <p14:tracePt t="2872" x="2551113" y="1189038"/>
          <p14:tracePt t="2888" x="2501900" y="1189038"/>
          <p14:tracePt t="2888" x="2414588" y="1189038"/>
          <p14:tracePt t="2905" x="2314575" y="1189038"/>
          <p14:tracePt t="2905" x="2176463" y="1189038"/>
          <p14:tracePt t="2921" x="2063750" y="1189038"/>
          <p14:tracePt t="2922" x="1901825" y="1189038"/>
          <p14:tracePt t="2923" x="1763713" y="1189038"/>
          <p14:tracePt t="2940" x="1563688" y="1189038"/>
          <p14:tracePt t="2955" x="1463675" y="1189038"/>
          <p14:tracePt t="2956" x="1376363" y="1189038"/>
          <p14:tracePt t="2976" x="1300163" y="1189038"/>
          <p14:tracePt t="2976" x="1250950" y="1189038"/>
          <p14:tracePt t="2988" x="1200150" y="1189038"/>
          <p14:tracePt t="2989" x="1176338" y="1189038"/>
          <p14:tracePt t="3005" x="1150938" y="1189038"/>
          <p14:tracePt t="3005" x="1138238" y="1189038"/>
          <p14:tracePt t="3021" x="1125538" y="1189038"/>
          <p14:tracePt t="3038" x="1112838" y="1189038"/>
          <p14:tracePt t="3203" x="1112838" y="1201738"/>
          <p14:tracePt t="3221" x="1125538" y="1227138"/>
          <p14:tracePt t="3222" x="1176338" y="1289050"/>
          <p14:tracePt t="3238" x="1238250" y="1350963"/>
          <p14:tracePt t="3238" x="1325563" y="1414463"/>
          <p14:tracePt t="3255" x="1463675" y="1501775"/>
          <p14:tracePt t="3255" x="1612900" y="1589088"/>
          <p14:tracePt t="3271" x="1776413" y="1676400"/>
          <p14:tracePt t="3272" x="2001838" y="1776413"/>
          <p14:tracePt t="3288" x="2214563" y="1865313"/>
          <p14:tracePt t="3288" x="2451100" y="1978025"/>
          <p14:tracePt t="3304" x="2701925" y="2065338"/>
          <p14:tracePt t="3305" x="2989263" y="2152650"/>
          <p14:tracePt t="3321" x="3276600" y="2278063"/>
          <p14:tracePt t="3321" x="3627438" y="2378075"/>
          <p14:tracePt t="3322" x="4002088" y="2478088"/>
          <p14:tracePt t="3338" x="4327525" y="2578100"/>
          <p14:tracePt t="3338" x="4703763" y="2690813"/>
          <p14:tracePt t="3354" x="5016500" y="2765425"/>
          <p14:tracePt t="3355" x="5329238" y="2865438"/>
          <p14:tracePt t="3371" x="5565775" y="2916238"/>
          <p14:tracePt t="3372" x="5803900" y="2965450"/>
          <p14:tracePt t="3388" x="6003925" y="3003550"/>
          <p14:tracePt t="3388" x="6267450" y="3028950"/>
          <p14:tracePt t="3405" x="6454775" y="3041650"/>
          <p14:tracePt t="3406" x="6704013" y="3090863"/>
          <p14:tracePt t="3421" x="6867525" y="3116263"/>
          <p14:tracePt t="3438" x="7118350" y="3154363"/>
          <p14:tracePt t="3439" x="7531100" y="3203575"/>
          <p14:tracePt t="3455" x="7767638" y="3254375"/>
          <p14:tracePt t="3455" x="7943850" y="3267075"/>
          <p14:tracePt t="3471" x="8093075" y="3278188"/>
          <p14:tracePt t="3472" x="8256588" y="3328988"/>
          <p14:tracePt t="3488" x="8393113" y="3341688"/>
          <p14:tracePt t="3489" x="8505825" y="3341688"/>
          <p14:tracePt t="3490" x="8618538" y="3390900"/>
          <p14:tracePt t="3505" x="8705850" y="3403600"/>
          <p14:tracePt t="3507" x="8780463" y="3416300"/>
          <p14:tracePt t="3521" x="8843963" y="3454400"/>
          <p14:tracePt t="3523" x="8905875" y="3467100"/>
          <p14:tracePt t="3538" x="8943975" y="3479800"/>
          <p14:tracePt t="3539" x="8993188" y="3490913"/>
          <p14:tracePt t="3555" x="9018588" y="3503613"/>
          <p14:tracePt t="3571" x="9043988" y="3503613"/>
          <p14:tracePt t="3572" x="9069388" y="3516313"/>
          <p14:tracePt t="3715" x="9082088" y="3516313"/>
          <p14:tracePt t="3723" x="9082088" y="3490913"/>
          <p14:tracePt t="3738" x="9069388" y="3479800"/>
          <p14:tracePt t="3739" x="9056688" y="3454400"/>
          <p14:tracePt t="3755" x="9043988" y="3441700"/>
          <p14:tracePt t="3755" x="9031288" y="3429000"/>
          <p14:tracePt t="3771" x="9018588" y="3416300"/>
          <p14:tracePt t="3772" x="9018588" y="3390900"/>
          <p14:tracePt t="3788" x="8993188" y="3378200"/>
          <p14:tracePt t="3805" x="8993188" y="3367088"/>
          <p14:tracePt t="3805" x="8982075" y="3354388"/>
          <p14:tracePt t="3821" x="8969375" y="3328988"/>
          <p14:tracePt t="3838" x="8956675" y="3316288"/>
          <p14:tracePt t="3839" x="8943975" y="3303588"/>
          <p14:tracePt t="3855" x="8931275" y="3290888"/>
          <p14:tracePt t="3855" x="8918575" y="3278188"/>
          <p14:tracePt t="3871" x="8893175" y="3254375"/>
          <p14:tracePt t="3872" x="8882063" y="3241675"/>
          <p14:tracePt t="3888" x="8869363" y="3228975"/>
          <p14:tracePt t="3889" x="8843963" y="3216275"/>
          <p14:tracePt t="3891" x="8843963" y="3203575"/>
          <p14:tracePt t="3905" x="8818563" y="3203575"/>
          <p14:tracePt t="3921" x="8818563" y="3190875"/>
          <p14:tracePt t="3923" x="8805863" y="3190875"/>
          <p14:tracePt t="3941" x="8793163" y="3165475"/>
          <p14:tracePt t="3955" x="8780463" y="3165475"/>
          <p14:tracePt t="3971" x="8780463" y="3154363"/>
          <p14:tracePt t="3973" x="8756650" y="3141663"/>
          <p14:tracePt t="3989" x="8756650" y="3128963"/>
          <p14:tracePt t="3990" x="8743950" y="3128963"/>
          <p14:tracePt t="4005" x="8743950" y="3116263"/>
          <p14:tracePt t="4005" x="8718550" y="3090863"/>
          <p14:tracePt t="4021" x="8705850" y="3078163"/>
          <p14:tracePt t="4038" x="8680450" y="3065463"/>
          <p14:tracePt t="4055" x="8680450" y="3054350"/>
          <p14:tracePt t="4055" x="8656638" y="3041650"/>
          <p14:tracePt t="4071" x="8643938" y="3041650"/>
          <p14:tracePt t="4073" x="8631238" y="3028950"/>
          <p14:tracePt t="4088" x="8605838" y="3003550"/>
          <p14:tracePt t="4105" x="8593138" y="3003550"/>
          <p14:tracePt t="4105" x="8580438" y="2990850"/>
          <p14:tracePt t="4121" x="8569325" y="2990850"/>
          <p14:tracePt t="4138" x="8543925" y="2965450"/>
          <p14:tracePt t="4155" x="8531225" y="2965450"/>
          <p14:tracePt t="4155" x="8531225" y="2941638"/>
          <p14:tracePt t="4171" x="8518525" y="2941638"/>
          <p14:tracePt t="4173" x="8493125" y="2928938"/>
          <p14:tracePt t="4188" x="8480425" y="2916238"/>
          <p14:tracePt t="4205" x="8469313" y="2916238"/>
          <p14:tracePt t="4205" x="8456613" y="2890838"/>
          <p14:tracePt t="4221" x="8443913" y="2890838"/>
          <p14:tracePt t="4238" x="8418513" y="2878138"/>
          <p14:tracePt t="4255" x="8405813" y="2865438"/>
          <p14:tracePt t="4271" x="8393113" y="2852738"/>
          <p14:tracePt t="4288" x="8380413" y="2840038"/>
          <p14:tracePt t="4315" x="8380413" y="2828925"/>
          <p14:tracePt t="4331" x="8367713" y="2816225"/>
          <p14:tracePt t="4539" x="8356600" y="2803525"/>
          <p14:tracePt t="4915" x="8356600" y="2816225"/>
          <p14:tracePt t="4963" x="8343900" y="2840038"/>
          <p14:tracePt t="5131" x="8343900" y="2852738"/>
          <p14:tracePt t="5219" x="8343900" y="2865438"/>
          <p14:tracePt t="5275" x="8331200" y="2865438"/>
          <p14:tracePt t="5323" x="8331200" y="2878138"/>
          <p14:tracePt t="5338" x="8318500" y="2878138"/>
          <p14:tracePt t="5339" x="8318500" y="2890838"/>
          <p14:tracePt t="5355" x="8305800" y="2890838"/>
          <p14:tracePt t="5371" x="8305800" y="2903538"/>
          <p14:tracePt t="5372" x="8305800" y="2916238"/>
          <p14:tracePt t="5388" x="8280400" y="2928938"/>
          <p14:tracePt t="5404" x="8267700" y="2941638"/>
          <p14:tracePt t="5421" x="8256588" y="2941638"/>
          <p14:tracePt t="5651" x="8256588" y="2952750"/>
          <p14:tracePt t="6379" x="8256588" y="2941638"/>
          <p14:tracePt t="6395" x="8256588" y="2928938"/>
          <p14:tracePt t="6419" x="8256588" y="2916238"/>
          <p14:tracePt t="6438" x="8256588" y="2903538"/>
          <p14:tracePt t="6438" x="8256588" y="2890838"/>
          <p14:tracePt t="6454" x="8256588" y="2878138"/>
          <p14:tracePt t="6471" x="8256588" y="2865438"/>
          <p14:tracePt t="6472" x="8256588" y="2852738"/>
          <p14:tracePt t="6488" x="8256588" y="2840038"/>
          <p14:tracePt t="6504" x="8256588" y="2816225"/>
          <p14:tracePt t="6521" x="8256588" y="2803525"/>
          <p14:tracePt t="6523" x="8256588" y="2790825"/>
          <p14:tracePt t="6538" x="8256588" y="2778125"/>
          <p14:tracePt t="6554" x="8256588" y="2765425"/>
          <p14:tracePt t="6571" x="8256588" y="2752725"/>
          <p14:tracePt t="6588" x="8256588" y="2740025"/>
          <p14:tracePt t="6699" x="8256588" y="2765425"/>
          <p14:tracePt t="6715" x="8256588" y="2790825"/>
          <p14:tracePt t="6723" x="8256588" y="2816225"/>
          <p14:tracePt t="6738" x="8256588" y="2852738"/>
          <p14:tracePt t="6739" x="8256588" y="2865438"/>
          <p14:tracePt t="6755" x="8231188" y="2903538"/>
          <p14:tracePt t="6755" x="8231188" y="2928938"/>
          <p14:tracePt t="6771" x="8231188" y="2965450"/>
          <p14:tracePt t="6771" x="8231188" y="2990850"/>
          <p14:tracePt t="6788" x="8231188" y="3016250"/>
          <p14:tracePt t="6788" x="8231188" y="3054350"/>
          <p14:tracePt t="6804" x="8231188" y="3078163"/>
          <p14:tracePt t="6805" x="8231188" y="3103563"/>
          <p14:tracePt t="6821" x="8231188" y="3128963"/>
          <p14:tracePt t="6838" x="8231188" y="3141663"/>
          <p14:tracePt t="7163" x="8231188" y="3128963"/>
          <p14:tracePt t="7171" x="8231188" y="3103563"/>
          <p14:tracePt t="7188" x="8231188" y="3090863"/>
          <p14:tracePt t="7188" x="8231188" y="3065463"/>
          <p14:tracePt t="7204" x="8231188" y="3054350"/>
          <p14:tracePt t="7205" x="8231188" y="3028950"/>
          <p14:tracePt t="7221" x="8231188" y="3003550"/>
          <p14:tracePt t="7238" x="8231188" y="2990850"/>
          <p14:tracePt t="7254" x="8231188" y="2965450"/>
          <p14:tracePt t="7255" x="8231188" y="2952750"/>
          <p14:tracePt t="7271" x="8231188" y="2941638"/>
          <p14:tracePt t="7271" x="8231188" y="2928938"/>
          <p14:tracePt t="7288" x="8231188" y="2916238"/>
          <p14:tracePt t="7288" x="8231188" y="2903538"/>
          <p14:tracePt t="7304" x="8231188" y="2890838"/>
          <p14:tracePt t="7321" x="8231188" y="2878138"/>
          <p14:tracePt t="7321" x="8231188" y="2865438"/>
          <p14:tracePt t="7339" x="8231188" y="2852738"/>
          <p14:tracePt t="7355" x="8231188" y="2840038"/>
          <p14:tracePt t="7371" x="8231188" y="2828925"/>
          <p14:tracePt t="7388" x="8231188" y="2816225"/>
          <p14:tracePt t="7404" x="8231188" y="2803525"/>
          <p14:tracePt t="7427" x="8231188" y="2790825"/>
          <p14:tracePt t="7459" x="8243888" y="2790825"/>
          <p14:tracePt t="7659" x="8231188" y="2790825"/>
          <p14:tracePt t="7671" x="8231188" y="2803525"/>
          <p14:tracePt t="7688" x="8218488" y="2816225"/>
          <p14:tracePt t="7704" x="8193088" y="2840038"/>
          <p14:tracePt t="7721" x="8167688" y="2852738"/>
          <p14:tracePt t="7722" x="8167688" y="2878138"/>
          <p14:tracePt t="7738" x="8156575" y="2878138"/>
          <p14:tracePt t="7739" x="8143875" y="2890838"/>
          <p14:tracePt t="7754" x="8131175" y="2903538"/>
          <p14:tracePt t="7771" x="8118475" y="2928938"/>
          <p14:tracePt t="7771" x="8105775" y="2928938"/>
          <p14:tracePt t="7787" x="8105775" y="2941638"/>
          <p14:tracePt t="7788" x="8080375" y="2952750"/>
          <p14:tracePt t="7804" x="8067675" y="2952750"/>
          <p14:tracePt t="7805" x="8054975" y="2965450"/>
          <p14:tracePt t="7821" x="8031163" y="2978150"/>
          <p14:tracePt t="7821" x="8018463" y="2990850"/>
          <p14:tracePt t="7837" x="7993063" y="2990850"/>
          <p14:tracePt t="7838" x="7967663" y="3016250"/>
          <p14:tracePt t="7854" x="7905750" y="3028950"/>
          <p14:tracePt t="7855" x="7867650" y="3041650"/>
          <p14:tracePt t="7871" x="7793038" y="3090863"/>
          <p14:tracePt t="7871" x="7731125" y="3103563"/>
          <p14:tracePt t="7888" x="7642225" y="3128963"/>
          <p14:tracePt t="7888" x="7554913" y="3178175"/>
          <p14:tracePt t="7904" x="7454900" y="3228975"/>
          <p14:tracePt t="7905" x="7318375" y="3254375"/>
          <p14:tracePt t="7907" x="7142163" y="3328988"/>
          <p14:tracePt t="7921" x="6892925" y="3403600"/>
          <p14:tracePt t="7922" x="6616700" y="3479800"/>
          <p14:tracePt t="7941" x="5942013" y="3616325"/>
          <p14:tracePt t="7954" x="5353050" y="3703638"/>
          <p14:tracePt t="7956" x="4791075" y="3779838"/>
          <p14:tracePt t="7975" x="4214813" y="3854450"/>
          <p14:tracePt t="7987" x="3578225" y="3905250"/>
          <p14:tracePt t="7988" x="2189163" y="3954463"/>
          <p14:tracePt t="8004" x="1525588" y="3954463"/>
          <p14:tracePt t="8005" x="987425" y="4041775"/>
          <p14:tracePt t="8021" x="550863" y="4079875"/>
          <p14:tracePt t="8021" x="150813" y="415448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fa-IR" dirty="0">
                <a:cs typeface="B Yagut" pitchFamily="2" charset="-78"/>
              </a:rPr>
              <a:t>ادامه- طبقه بندی فشارخون </a:t>
            </a:r>
            <a:r>
              <a:rPr lang="fa-IR" dirty="0" smtClean="0">
                <a:cs typeface="B Yagut" pitchFamily="2" charset="-78"/>
              </a:rPr>
              <a:t>پسران </a:t>
            </a:r>
            <a:r>
              <a:rPr lang="fa-IR" dirty="0">
                <a:cs typeface="B Yagut" pitchFamily="2" charset="-78"/>
              </a:rPr>
              <a:t>5 تا 18 سال</a:t>
            </a:r>
            <a:endParaRPr lang="en-US" dirty="0">
              <a:cs typeface="B Yagut" pitchFamily="2" charset="-78"/>
            </a:endParaRPr>
          </a:p>
        </p:txBody>
      </p:sp>
      <p:sp>
        <p:nvSpPr>
          <p:cNvPr id="3" name="Slide Number Placeholder 2"/>
          <p:cNvSpPr>
            <a:spLocks noGrp="1"/>
          </p:cNvSpPr>
          <p:nvPr>
            <p:ph type="sldNum" sz="quarter" idx="12"/>
          </p:nvPr>
        </p:nvSpPr>
        <p:spPr/>
        <p:txBody>
          <a:bodyPr/>
          <a:lstStyle/>
          <a:p>
            <a:fld id="{0BFC8EDE-722A-4775-BB89-6CEF0B4F3577}" type="slidenum">
              <a:rPr lang="fa-IR" smtClean="0"/>
              <a:pPr/>
              <a:t>21</a:t>
            </a:fld>
            <a:endParaRPr lang="fa-IR"/>
          </a:p>
        </p:txBody>
      </p:sp>
      <p:pic>
        <p:nvPicPr>
          <p:cNvPr id="5" name="Content Placeholder 4">
            <a:extLst>
              <a:ext uri="{FF2B5EF4-FFF2-40B4-BE49-F238E27FC236}">
                <a16:creationId xmlns:a16="http://schemas.microsoft.com/office/drawing/2014/main" xmlns="" id="{15FA14FB-763E-449A-BC40-6F2BA5E905BC}"/>
              </a:ext>
            </a:extLst>
          </p:cNvPr>
          <p:cNvPicPr>
            <a:picLocks noGrp="1" noChangeAspect="1"/>
          </p:cNvPicPr>
          <p:nvPr>
            <p:ph idx="1"/>
          </p:nvPr>
        </p:nvPicPr>
        <p:blipFill>
          <a:blip r:embed="rId4"/>
          <a:stretch>
            <a:fillRect/>
          </a:stretch>
        </p:blipFill>
        <p:spPr>
          <a:xfrm>
            <a:off x="119336" y="1556792"/>
            <a:ext cx="12072664" cy="5301208"/>
          </a:xfrm>
          <a:prstGeom prst="rect">
            <a:avLst/>
          </a:prstGeom>
        </p:spPr>
      </p:pic>
      <p:pic>
        <p:nvPicPr>
          <p:cNvPr id="6" name="Audio 5">
            <a:hlinkClick r:id="" action="ppaction://media"/>
            <a:extLst>
              <a:ext uri="{FF2B5EF4-FFF2-40B4-BE49-F238E27FC236}">
                <a16:creationId xmlns:a16="http://schemas.microsoft.com/office/drawing/2014/main" xmlns="" id="{440B9F6B-6162-4AC3-8699-D2230C98D2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802117888"/>
      </p:ext>
    </p:extLst>
  </p:cSld>
  <p:clrMapOvr>
    <a:masterClrMapping/>
  </p:clrMapOvr>
  <mc:AlternateContent xmlns:mc="http://schemas.openxmlformats.org/markup-compatibility/2006" xmlns:p14="http://schemas.microsoft.com/office/powerpoint/2010/main">
    <mc:Choice Requires="p14">
      <p:transition p14:dur="0" advTm="6258"/>
    </mc:Choice>
    <mc:Fallback xmlns="">
      <p:transition advTm="6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1295" x="387350" y="4141788"/>
          <p14:tracePt t="1296" x="638175" y="4230688"/>
          <p14:tracePt t="1297" x="925513" y="4318000"/>
          <p14:tracePt t="1308" x="1100138" y="4367213"/>
          <p14:tracePt t="1328" x="1350963" y="4454525"/>
          <p14:tracePt t="1330" x="1825625" y="4605338"/>
          <p14:tracePt t="1341" x="1938338" y="4643438"/>
          <p14:tracePt t="1362" x="2089150" y="4679950"/>
          <p14:tracePt t="1363" x="2351088" y="4756150"/>
          <p14:tracePt t="1374" x="2451100" y="4792663"/>
          <p14:tracePt t="1395" x="2576513" y="4830763"/>
          <p14:tracePt t="1396" x="2827338" y="4918075"/>
          <p14:tracePt t="1408" x="2927350" y="4943475"/>
          <p14:tracePt t="1409" x="3040063" y="4992688"/>
          <p14:tracePt t="1429" x="3127375" y="5018088"/>
          <p14:tracePt t="1430" x="3252788" y="5056188"/>
          <p14:tracePt t="1441" x="3327400" y="5081588"/>
          <p14:tracePt t="1443" x="3440113" y="5130800"/>
          <p14:tracePt t="1462" x="3540125" y="5143500"/>
          <p14:tracePt t="1463" x="3614738" y="5181600"/>
          <p14:tracePt t="1474" x="3727450" y="5218113"/>
          <p14:tracePt t="1476" x="3752850" y="5218113"/>
          <p14:tracePt t="1495" x="3840163" y="5243513"/>
          <p14:tracePt t="1496" x="3914775" y="5256213"/>
          <p14:tracePt t="1508" x="3990975" y="5281613"/>
          <p14:tracePt t="1508" x="4103688" y="5330825"/>
          <p14:tracePt t="1528" x="4165600" y="5343525"/>
          <p14:tracePt t="1530" x="4352925" y="5407025"/>
          <p14:tracePt t="1541" x="4440238" y="5418138"/>
          <p14:tracePt t="1562" x="4565650" y="5456238"/>
          <p14:tracePt t="1563" x="4778375" y="5507038"/>
          <p14:tracePt t="1575" x="4878388" y="5543550"/>
          <p14:tracePt t="1596" x="5016500" y="5581650"/>
          <p14:tracePt t="1597" x="5216525" y="5619750"/>
          <p14:tracePt t="1608" x="5303838" y="5656263"/>
          <p14:tracePt t="1610" x="5391150" y="5681663"/>
          <p14:tracePt t="1624" x="5465763" y="5707063"/>
          <p14:tracePt t="1625" x="5529263" y="5732463"/>
          <p14:tracePt t="1641" x="5603875" y="5756275"/>
          <p14:tracePt t="1643" x="5629275" y="5768975"/>
          <p14:tracePt t="1658" x="5678488" y="5781675"/>
          <p14:tracePt t="1658" x="5741988" y="5794375"/>
          <p14:tracePt t="1674" x="5778500" y="5819775"/>
          <p14:tracePt t="1676" x="5816600" y="5832475"/>
          <p14:tracePt t="1691" x="5854700" y="5832475"/>
          <p14:tracePt t="1692" x="5867400" y="5843588"/>
          <p14:tracePt t="1708" x="5903913" y="5843588"/>
          <p14:tracePt t="1709" x="5916613" y="5843588"/>
          <p14:tracePt t="1724" x="5954713" y="5856288"/>
          <p14:tracePt t="1725" x="5954713" y="5868988"/>
          <p14:tracePt t="1741" x="5967413" y="5868988"/>
          <p14:tracePt t="1742" x="5978525" y="5868988"/>
          <p14:tracePt t="1758" x="5991225" y="5868988"/>
          <p14:tracePt t="1794" x="6003925" y="5868988"/>
          <p14:tracePt t="1810" x="6016625" y="5868988"/>
          <p14:tracePt t="1834" x="6029325" y="5868988"/>
          <p14:tracePt t="1842" x="6042025" y="5868988"/>
          <p14:tracePt t="1858" x="6054725" y="5868988"/>
          <p14:tracePt t="1874" x="6067425" y="5868988"/>
          <p14:tracePt t="1875" x="6078538" y="5868988"/>
          <p14:tracePt t="1891" x="6103938" y="5868988"/>
          <p14:tracePt t="1892" x="6129338" y="5868988"/>
          <p14:tracePt t="1908" x="6142038" y="5868988"/>
          <p14:tracePt t="1908" x="6167438" y="5868988"/>
          <p14:tracePt t="1924" x="6191250" y="5856288"/>
          <p14:tracePt t="1925" x="6216650" y="5856288"/>
          <p14:tracePt t="1941" x="6242050" y="5856288"/>
          <p14:tracePt t="1942" x="6280150" y="5856288"/>
          <p14:tracePt t="1958" x="6329363" y="5843588"/>
          <p14:tracePt t="1958" x="6380163" y="5843588"/>
          <p14:tracePt t="1974" x="6429375" y="5843588"/>
          <p14:tracePt t="1975" x="6492875" y="5819775"/>
          <p14:tracePt t="1991" x="6516688" y="5819775"/>
          <p14:tracePt t="1992" x="6554788" y="5807075"/>
          <p14:tracePt t="1993" x="6580188" y="5807075"/>
          <p14:tracePt t="2008" x="6604000" y="5807075"/>
          <p14:tracePt t="2009" x="6616700" y="5807075"/>
          <p14:tracePt t="2024" x="6667500" y="5807075"/>
          <p14:tracePt t="2025" x="6680200" y="5807075"/>
          <p14:tracePt t="2041" x="6704013" y="5807075"/>
          <p14:tracePt t="2042" x="6742113" y="5807075"/>
          <p14:tracePt t="2058" x="6767513" y="5807075"/>
          <p14:tracePt t="2059" x="6780213" y="5807075"/>
          <p14:tracePt t="2091" x="6829425" y="5807075"/>
          <p14:tracePt t="2092" x="6854825" y="5794375"/>
          <p14:tracePt t="2112" x="6867525" y="5794375"/>
          <p14:tracePt t="2112" x="6880225" y="5794375"/>
          <p14:tracePt t="2114" x="6892925" y="5794375"/>
          <p14:tracePt t="2154" x="6892925" y="5781675"/>
          <p14:tracePt t="2282" x="6905625" y="5768975"/>
          <p14:tracePt t="2418" x="6905625" y="5756275"/>
          <p14:tracePt t="2962" x="6905625" y="5743575"/>
          <p14:tracePt t="2977" x="6916738" y="5732463"/>
          <p14:tracePt t="2994" x="6929438" y="5732463"/>
          <p14:tracePt t="3018" x="6954838" y="5719763"/>
          <p14:tracePt t="3025" x="6967538" y="5719763"/>
          <p14:tracePt t="3041" x="6992938" y="5719763"/>
          <p14:tracePt t="3058" x="7005638" y="5707063"/>
          <p14:tracePt t="3058" x="7016750" y="5694363"/>
          <p14:tracePt t="3075" x="7042150" y="5694363"/>
          <p14:tracePt t="3076" x="7067550" y="5694363"/>
          <p14:tracePt t="3095" x="7080250" y="5694363"/>
          <p14:tracePt t="3096" x="7092950" y="5694363"/>
          <p14:tracePt t="3108" x="7129463" y="5694363"/>
          <p14:tracePt t="3108" x="7192963" y="5681663"/>
          <p14:tracePt t="3124" x="7254875" y="5681663"/>
          <p14:tracePt t="3125" x="7367588" y="5656263"/>
          <p14:tracePt t="3141" x="7454900" y="5656263"/>
          <p14:tracePt t="3141" x="7554913" y="5656263"/>
          <p14:tracePt t="3158" x="7642225" y="5656263"/>
          <p14:tracePt t="3158" x="7705725" y="5656263"/>
          <p14:tracePt t="3174" x="7767638" y="5643563"/>
          <p14:tracePt t="3175" x="7818438" y="5630863"/>
          <p14:tracePt t="3191" x="7867650" y="5630863"/>
          <p14:tracePt t="3191" x="7918450" y="5619750"/>
          <p14:tracePt t="3208" x="7954963" y="5619750"/>
          <p14:tracePt t="3208" x="7993063" y="5594350"/>
          <p14:tracePt t="3210" x="8018463" y="5594350"/>
          <p14:tracePt t="3224" x="8054975" y="5594350"/>
          <p14:tracePt t="3226" x="8080375" y="5594350"/>
          <p14:tracePt t="3241" x="8118475" y="5594350"/>
          <p14:tracePt t="3242" x="8143875" y="5594350"/>
          <p14:tracePt t="3258" x="8156575" y="5581650"/>
          <p14:tracePt t="3274" x="8167688" y="5581650"/>
          <p14:tracePt t="3385" x="8180388" y="5581650"/>
          <p14:tracePt t="3666" x="8156575" y="5581650"/>
          <p14:tracePt t="3978" x="8143875" y="5581650"/>
          <p14:tracePt t="4410" x="8118475" y="5581650"/>
          <p14:tracePt t="4753" x="8105775" y="5581650"/>
          <p14:tracePt t="4761" x="8080375" y="5581650"/>
          <p14:tracePt t="4774" x="8054975" y="5568950"/>
          <p14:tracePt t="4791" x="7993063" y="5543550"/>
          <p14:tracePt t="4791" x="7967663" y="5543550"/>
          <p14:tracePt t="4807" x="7905750" y="5518150"/>
          <p14:tracePt t="4808" x="7843838" y="5494338"/>
          <p14:tracePt t="4810" x="7780338" y="5481638"/>
          <p14:tracePt t="4824" x="7680325" y="5456238"/>
          <p14:tracePt t="4825" x="7593013" y="5430838"/>
          <p14:tracePt t="4841" x="7454900" y="5381625"/>
          <p14:tracePt t="4842" x="7305675" y="5318125"/>
          <p14:tracePt t="4857" x="7105650" y="5256213"/>
          <p14:tracePt t="4858" x="6829425" y="5181600"/>
          <p14:tracePt t="4874" x="6480175" y="5081588"/>
          <p14:tracePt t="4875" x="5891213" y="4930775"/>
          <p14:tracePt t="4891" x="5441950" y="4792663"/>
          <p14:tracePt t="4891" x="4829175" y="4679950"/>
          <p14:tracePt t="4907" x="4165600" y="4492625"/>
          <p14:tracePt t="4908" x="3552825" y="4379913"/>
          <p14:tracePt t="4924" x="2901950" y="4254500"/>
          <p14:tracePt t="4925" x="2189163" y="4117975"/>
          <p14:tracePt t="4941" x="1589088" y="4054475"/>
          <p14:tracePt t="4941" x="1038225" y="3954463"/>
          <p14:tracePt t="4958" x="512763" y="3879850"/>
          <p14:tracePt t="4958" x="38100" y="381635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FD6968-E0F3-4238-9146-799A022F776A}"/>
              </a:ext>
            </a:extLst>
          </p:cNvPr>
          <p:cNvSpPr>
            <a:spLocks noGrp="1"/>
          </p:cNvSpPr>
          <p:nvPr>
            <p:ph type="title"/>
          </p:nvPr>
        </p:nvSpPr>
        <p:spPr/>
        <p:txBody>
          <a:bodyPr>
            <a:normAutofit/>
          </a:bodyPr>
          <a:lstStyle/>
          <a:p>
            <a:r>
              <a:rPr lang="fa-IR" dirty="0"/>
              <a:t>برخورد با افراد مشکوک به پرفشاری خون</a:t>
            </a:r>
            <a:endParaRPr lang="en-US" dirty="0"/>
          </a:p>
        </p:txBody>
      </p:sp>
      <p:sp>
        <p:nvSpPr>
          <p:cNvPr id="3" name="Content Placeholder 2">
            <a:extLst>
              <a:ext uri="{FF2B5EF4-FFF2-40B4-BE49-F238E27FC236}">
                <a16:creationId xmlns:a16="http://schemas.microsoft.com/office/drawing/2014/main" xmlns="" id="{08399A4B-F7D8-4740-9FA7-84871563C158}"/>
              </a:ext>
            </a:extLst>
          </p:cNvPr>
          <p:cNvSpPr>
            <a:spLocks noGrp="1"/>
          </p:cNvSpPr>
          <p:nvPr>
            <p:ph idx="1"/>
          </p:nvPr>
        </p:nvSpPr>
        <p:spPr>
          <a:xfrm>
            <a:off x="263352" y="1600200"/>
            <a:ext cx="11319048" cy="4756150"/>
          </a:xfrm>
        </p:spPr>
        <p:txBody>
          <a:bodyPr>
            <a:normAutofit/>
          </a:bodyPr>
          <a:lstStyle/>
          <a:p>
            <a:pPr>
              <a:lnSpc>
                <a:spcPct val="160000"/>
              </a:lnSpc>
            </a:pPr>
            <a:r>
              <a:rPr lang="fa-IR" sz="2900" dirty="0"/>
              <a:t>اندازه گيری فشارخون و تعيين صدك با استفاده از جداول ميزان فشارخون: </a:t>
            </a:r>
          </a:p>
          <a:p>
            <a:pPr>
              <a:lnSpc>
                <a:spcPct val="160000"/>
              </a:lnSpc>
            </a:pPr>
            <a:r>
              <a:rPr lang="fa-IR" sz="2900" dirty="0"/>
              <a:t>در صورتی كه صدك فشارخون (سيستول يا دياستول) صدك 90 و بيشتر باشد پس از 5 دقيقه مجدداً فشار خون اندازه گيری شود: </a:t>
            </a:r>
          </a:p>
          <a:p>
            <a:pPr>
              <a:lnSpc>
                <a:spcPct val="160000"/>
              </a:lnSpc>
            </a:pPr>
            <a:r>
              <a:rPr lang="fa-IR" sz="2900" dirty="0"/>
              <a:t>اگر ميانگين فشارخون دو نوبت (سيستول يا دياستول) بين صدك 90 تا 95 باشد (پيش فشارخون بالا ) به عنوان فرد در معرض خطر، سالانه تحت مراقبت قرار گيرد.</a:t>
            </a:r>
          </a:p>
          <a:p>
            <a:endParaRPr lang="en-US" dirty="0"/>
          </a:p>
        </p:txBody>
      </p:sp>
      <p:sp>
        <p:nvSpPr>
          <p:cNvPr id="4" name="Slide Number Placeholder 3">
            <a:extLst>
              <a:ext uri="{FF2B5EF4-FFF2-40B4-BE49-F238E27FC236}">
                <a16:creationId xmlns:a16="http://schemas.microsoft.com/office/drawing/2014/main" xmlns="" id="{DD4B3805-7A28-4039-BE05-606322C2DBCB}"/>
              </a:ext>
            </a:extLst>
          </p:cNvPr>
          <p:cNvSpPr>
            <a:spLocks noGrp="1"/>
          </p:cNvSpPr>
          <p:nvPr>
            <p:ph type="sldNum" sz="quarter" idx="12"/>
          </p:nvPr>
        </p:nvSpPr>
        <p:spPr/>
        <p:txBody>
          <a:bodyPr/>
          <a:lstStyle/>
          <a:p>
            <a:fld id="{0BFC8EDE-722A-4775-BB89-6CEF0B4F3577}" type="slidenum">
              <a:rPr lang="fa-IR" smtClean="0"/>
              <a:pPr/>
              <a:t>22</a:t>
            </a:fld>
            <a:endParaRPr lang="fa-IR"/>
          </a:p>
        </p:txBody>
      </p:sp>
      <p:pic>
        <p:nvPicPr>
          <p:cNvPr id="6" name="Audio 5">
            <a:hlinkClick r:id="" action="ppaction://media"/>
            <a:extLst>
              <a:ext uri="{FF2B5EF4-FFF2-40B4-BE49-F238E27FC236}">
                <a16:creationId xmlns:a16="http://schemas.microsoft.com/office/drawing/2014/main" xmlns="" id="{E9716CC7-4393-4B06-901D-5E6894BDAA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545756686"/>
      </p:ext>
    </p:extLst>
  </p:cSld>
  <p:clrMapOvr>
    <a:masterClrMapping/>
  </p:clrMapOvr>
  <mc:AlternateContent xmlns:mc="http://schemas.openxmlformats.org/markup-compatibility/2006" xmlns:p14="http://schemas.microsoft.com/office/powerpoint/2010/main">
    <mc:Choice Requires="p14">
      <p:transition spd="slow" p14:dur="2000" advTm="79590"/>
    </mc:Choice>
    <mc:Fallback xmlns="">
      <p:transition spd="slow" advTm="79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a:t>ادامه- برخورد با افراد مشکوک به </a:t>
            </a:r>
            <a:r>
              <a:rPr lang="fa-IR" dirty="0" smtClean="0"/>
              <a:t>پرفشاری </a:t>
            </a:r>
            <a:r>
              <a:rPr lang="fa-IR" dirty="0"/>
              <a:t>خون</a:t>
            </a:r>
            <a:endParaRPr lang="en-US" dirty="0"/>
          </a:p>
        </p:txBody>
      </p:sp>
      <p:sp>
        <p:nvSpPr>
          <p:cNvPr id="3" name="Content Placeholder 2"/>
          <p:cNvSpPr>
            <a:spLocks noGrp="1"/>
          </p:cNvSpPr>
          <p:nvPr>
            <p:ph idx="1"/>
          </p:nvPr>
        </p:nvSpPr>
        <p:spPr>
          <a:xfrm>
            <a:off x="609600" y="2132856"/>
            <a:ext cx="11247040" cy="3993308"/>
          </a:xfrm>
        </p:spPr>
        <p:txBody>
          <a:bodyPr/>
          <a:lstStyle/>
          <a:p>
            <a:pPr algn="just">
              <a:lnSpc>
                <a:spcPct val="200000"/>
              </a:lnSpc>
              <a:buFont typeface="Wingdings" pitchFamily="2" charset="2"/>
              <a:buChar char="Ø"/>
            </a:pPr>
            <a:r>
              <a:rPr lang="fa-IR" dirty="0"/>
              <a:t>اگر ميانگين فشارخون صدك (سيستول يا دياستول) 95 يا بالاتر </a:t>
            </a:r>
            <a:r>
              <a:rPr lang="fa-IR" dirty="0" smtClean="0"/>
              <a:t>باشد. </a:t>
            </a:r>
            <a:r>
              <a:rPr lang="fa-IR" dirty="0"/>
              <a:t>(فشارخون بالا) ارجاع غير فوری</a:t>
            </a:r>
            <a:r>
              <a:rPr lang="fa-IR" dirty="0">
                <a:effectLst>
                  <a:outerShdw blurRad="38100" dist="38100" dir="2700000" algn="tl">
                    <a:srgbClr val="000000">
                      <a:alpha val="43137"/>
                    </a:srgbClr>
                  </a:outerShdw>
                </a:effectLst>
              </a:rPr>
              <a:t> </a:t>
            </a:r>
            <a:r>
              <a:rPr lang="fa-IR" dirty="0"/>
              <a:t>به پزشك جهت تاييد تشخيص و بررسی بيش تر</a:t>
            </a:r>
          </a:p>
          <a:p>
            <a:pPr marL="0" indent="0" algn="just">
              <a:lnSpc>
                <a:spcPct val="150000"/>
              </a:lnSpc>
              <a:buNone/>
            </a:pPr>
            <a:endParaRPr lang="en-US" dirty="0"/>
          </a:p>
        </p:txBody>
      </p:sp>
      <p:sp>
        <p:nvSpPr>
          <p:cNvPr id="4" name="Slide Number Placeholder 3"/>
          <p:cNvSpPr>
            <a:spLocks noGrp="1"/>
          </p:cNvSpPr>
          <p:nvPr>
            <p:ph type="sldNum" sz="quarter" idx="12"/>
          </p:nvPr>
        </p:nvSpPr>
        <p:spPr/>
        <p:txBody>
          <a:bodyPr/>
          <a:lstStyle/>
          <a:p>
            <a:fld id="{0BFC8EDE-722A-4775-BB89-6CEF0B4F3577}" type="slidenum">
              <a:rPr lang="fa-IR" smtClean="0"/>
              <a:pPr/>
              <a:t>23</a:t>
            </a:fld>
            <a:endParaRPr lang="fa-IR"/>
          </a:p>
        </p:txBody>
      </p:sp>
      <p:pic>
        <p:nvPicPr>
          <p:cNvPr id="5" name="Audio 4">
            <a:hlinkClick r:id="" action="ppaction://media"/>
            <a:extLst>
              <a:ext uri="{FF2B5EF4-FFF2-40B4-BE49-F238E27FC236}">
                <a16:creationId xmlns:a16="http://schemas.microsoft.com/office/drawing/2014/main" xmlns="" id="{BDB7A2E2-E606-44EF-AD30-5D8C2EBDED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439097065"/>
      </p:ext>
    </p:extLst>
  </p:cSld>
  <p:clrMapOvr>
    <a:masterClrMapping/>
  </p:clrMapOvr>
  <mc:AlternateContent xmlns:mc="http://schemas.openxmlformats.org/markup-compatibility/2006" xmlns:p14="http://schemas.microsoft.com/office/powerpoint/2010/main">
    <mc:Choice Requires="p14">
      <p:transition p14:dur="0" advTm="27326"/>
    </mc:Choice>
    <mc:Fallback xmlns="">
      <p:transition advTm="27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2DDB94-ECC7-4A6F-B96B-8EAAC0EAF742}"/>
              </a:ext>
            </a:extLst>
          </p:cNvPr>
          <p:cNvSpPr>
            <a:spLocks noGrp="1"/>
          </p:cNvSpPr>
          <p:nvPr>
            <p:ph type="title"/>
          </p:nvPr>
        </p:nvSpPr>
        <p:spPr>
          <a:xfrm>
            <a:off x="610163" y="27856"/>
            <a:ext cx="10972800" cy="1143000"/>
          </a:xfrm>
        </p:spPr>
        <p:txBody>
          <a:bodyPr>
            <a:normAutofit fontScale="90000"/>
          </a:bodyPr>
          <a:lstStyle/>
          <a:p>
            <a:r>
              <a:rPr lang="fa-IR" dirty="0"/>
              <a:t/>
            </a:r>
            <a:br>
              <a:rPr lang="fa-IR" dirty="0"/>
            </a:br>
            <a:r>
              <a:rPr lang="fa-IR" dirty="0"/>
              <a:t>وظیفه مراقب در برخورد با نوجوان </a:t>
            </a:r>
            <a:r>
              <a:rPr lang="fa-IR" dirty="0" smtClean="0"/>
              <a:t>مبتلا</a:t>
            </a:r>
            <a:r>
              <a:rPr lang="fa-IR" dirty="0"/>
              <a:t/>
            </a:r>
            <a:br>
              <a:rPr lang="fa-IR" dirty="0"/>
            </a:br>
            <a:endParaRPr lang="en-US" dirty="0"/>
          </a:p>
        </p:txBody>
      </p:sp>
      <p:sp>
        <p:nvSpPr>
          <p:cNvPr id="3" name="Content Placeholder 2">
            <a:extLst>
              <a:ext uri="{FF2B5EF4-FFF2-40B4-BE49-F238E27FC236}">
                <a16:creationId xmlns:a16="http://schemas.microsoft.com/office/drawing/2014/main" xmlns="" id="{4A79331F-6936-4F16-A2B8-CA5DD059CEAA}"/>
              </a:ext>
            </a:extLst>
          </p:cNvPr>
          <p:cNvSpPr>
            <a:spLocks noGrp="1"/>
          </p:cNvSpPr>
          <p:nvPr>
            <p:ph idx="1"/>
          </p:nvPr>
        </p:nvSpPr>
        <p:spPr>
          <a:xfrm>
            <a:off x="407368" y="1124744"/>
            <a:ext cx="11305256" cy="5517356"/>
          </a:xfrm>
        </p:spPr>
        <p:txBody>
          <a:bodyPr>
            <a:normAutofit fontScale="92500" lnSpcReduction="20000"/>
          </a:bodyPr>
          <a:lstStyle/>
          <a:p>
            <a:pPr>
              <a:lnSpc>
                <a:spcPct val="170000"/>
              </a:lnSpc>
              <a:buFont typeface="Wingdings" panose="05000000000000000000" pitchFamily="2" charset="2"/>
              <a:buChar char="Ø"/>
            </a:pPr>
            <a:r>
              <a:rPr lang="fa-IR" dirty="0"/>
              <a:t> </a:t>
            </a:r>
            <a:r>
              <a:rPr lang="fa-IR" sz="2900" dirty="0"/>
              <a:t>پيش فشارخون بالا :</a:t>
            </a:r>
          </a:p>
          <a:p>
            <a:pPr>
              <a:lnSpc>
                <a:spcPct val="170000"/>
              </a:lnSpc>
            </a:pPr>
            <a:r>
              <a:rPr lang="fa-IR" sz="2900" dirty="0"/>
              <a:t>توصيه به اصلاح شيوه زندگی و آموزش شيوه زندگی سالم [رژيم غذايی مناسب، كنترل وزن (در صورت چاق بودن يا داشتن اضافه وزن)، توصيه به محدوديت مصرف نمك و انجام فعاليت بدنی و .......)، مراقبت سالانه</a:t>
            </a:r>
          </a:p>
          <a:p>
            <a:pPr>
              <a:lnSpc>
                <a:spcPct val="170000"/>
              </a:lnSpc>
              <a:buFont typeface="Wingdings" panose="05000000000000000000" pitchFamily="2" charset="2"/>
              <a:buChar char="Ø"/>
            </a:pPr>
            <a:r>
              <a:rPr lang="fa-IR" sz="2900" dirty="0"/>
              <a:t> بیماری فشارخون بالا</a:t>
            </a:r>
          </a:p>
          <a:p>
            <a:pPr>
              <a:lnSpc>
                <a:spcPct val="170000"/>
              </a:lnSpc>
            </a:pPr>
            <a:r>
              <a:rPr lang="fa-IR" sz="2900" dirty="0"/>
              <a:t>مراقبت ماهیانه </a:t>
            </a:r>
          </a:p>
          <a:p>
            <a:pPr>
              <a:lnSpc>
                <a:spcPct val="170000"/>
              </a:lnSpc>
            </a:pPr>
            <a:r>
              <a:rPr lang="fa-IR" sz="2900" dirty="0"/>
              <a:t>ارجاع به پزشک هر 3 ماه یک بار</a:t>
            </a:r>
          </a:p>
          <a:p>
            <a:pPr>
              <a:lnSpc>
                <a:spcPct val="170000"/>
              </a:lnSpc>
            </a:pPr>
            <a:r>
              <a:rPr lang="fa-IR" sz="2900" dirty="0"/>
              <a:t>آموزش اصلاح شیوه زندگی</a:t>
            </a:r>
            <a:endParaRPr lang="en-US" sz="2900" dirty="0"/>
          </a:p>
        </p:txBody>
      </p:sp>
      <p:sp>
        <p:nvSpPr>
          <p:cNvPr id="4" name="Slide Number Placeholder 3">
            <a:extLst>
              <a:ext uri="{FF2B5EF4-FFF2-40B4-BE49-F238E27FC236}">
                <a16:creationId xmlns:a16="http://schemas.microsoft.com/office/drawing/2014/main" xmlns="" id="{6D821978-13C5-4C4E-A648-E69115F1F4F8}"/>
              </a:ext>
            </a:extLst>
          </p:cNvPr>
          <p:cNvSpPr>
            <a:spLocks noGrp="1"/>
          </p:cNvSpPr>
          <p:nvPr>
            <p:ph type="sldNum" sz="quarter" idx="12"/>
          </p:nvPr>
        </p:nvSpPr>
        <p:spPr/>
        <p:txBody>
          <a:bodyPr/>
          <a:lstStyle/>
          <a:p>
            <a:fld id="{0BFC8EDE-722A-4775-BB89-6CEF0B4F3577}" type="slidenum">
              <a:rPr lang="fa-IR" smtClean="0"/>
              <a:pPr/>
              <a:t>24</a:t>
            </a:fld>
            <a:endParaRPr lang="fa-IR"/>
          </a:p>
        </p:txBody>
      </p:sp>
      <p:pic>
        <p:nvPicPr>
          <p:cNvPr id="7" name="Audio 6">
            <a:hlinkClick r:id="" action="ppaction://media"/>
            <a:extLst>
              <a:ext uri="{FF2B5EF4-FFF2-40B4-BE49-F238E27FC236}">
                <a16:creationId xmlns:a16="http://schemas.microsoft.com/office/drawing/2014/main" xmlns="" id="{5DACC789-C802-447C-A6AE-F6318F632B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93081956"/>
      </p:ext>
    </p:extLst>
  </p:cSld>
  <p:clrMapOvr>
    <a:masterClrMapping/>
  </p:clrMapOvr>
  <mc:AlternateContent xmlns:mc="http://schemas.openxmlformats.org/markup-compatibility/2006" xmlns:p14="http://schemas.microsoft.com/office/powerpoint/2010/main">
    <mc:Choice Requires="p14">
      <p:transition spd="slow" p14:dur="2000" advTm="98723"/>
    </mc:Choice>
    <mc:Fallback xmlns="">
      <p:transition spd="slow" advTm="98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5468" x="7518400" y="3716338"/>
          <p14:tracePt t="6096" x="7518400" y="3703638"/>
          <p14:tracePt t="6104" x="7505700" y="3703638"/>
          <p14:tracePt t="6120" x="7493000" y="3692525"/>
          <p14:tracePt t="6120" x="7480300" y="3679825"/>
          <p14:tracePt t="6137" x="7442200" y="3654425"/>
          <p14:tracePt t="6153" x="7418388" y="3641725"/>
          <p14:tracePt t="6154" x="7418388" y="3629025"/>
          <p14:tracePt t="6170" x="7392988" y="3616325"/>
          <p14:tracePt t="6171" x="7380288" y="3603625"/>
          <p14:tracePt t="6176" x="7354888" y="3590925"/>
          <p14:tracePt t="6187" x="7318375" y="3567113"/>
          <p14:tracePt t="6192" x="7292975" y="3554413"/>
          <p14:tracePt t="6203" x="7280275" y="3541713"/>
          <p14:tracePt t="6207" x="7242175" y="3503613"/>
          <p14:tracePt t="6224" x="7218363" y="3479800"/>
          <p14:tracePt t="6241" x="7192963" y="3467100"/>
          <p14:tracePt t="6242" x="7192963" y="3454400"/>
          <p14:tracePt t="6253" x="7167563" y="3441700"/>
          <p14:tracePt t="6256" x="7129463" y="3403600"/>
          <p14:tracePt t="6270" x="7118350" y="3403600"/>
          <p14:tracePt t="6273" x="7105650" y="3390900"/>
          <p14:tracePt t="6287" x="7092950" y="3378200"/>
          <p14:tracePt t="6287" x="7067550" y="3367088"/>
          <p14:tracePt t="6303" x="7042150" y="3341688"/>
          <p14:tracePt t="6306" x="7016750" y="3328988"/>
          <p14:tracePt t="6320" x="7005638" y="3316288"/>
          <p14:tracePt t="6322" x="6980238" y="3303588"/>
          <p14:tracePt t="6337" x="6942138" y="3278188"/>
          <p14:tracePt t="6339" x="6929438" y="3278188"/>
          <p14:tracePt t="6353" x="6892925" y="3254375"/>
          <p14:tracePt t="6354" x="6867525" y="3241675"/>
          <p14:tracePt t="6360" x="6854825" y="3228975"/>
          <p14:tracePt t="6370" x="6805613" y="3203575"/>
          <p14:tracePt t="6376" x="6767513" y="3178175"/>
          <p14:tracePt t="6387" x="6729413" y="3154363"/>
          <p14:tracePt t="6392" x="6704013" y="3128963"/>
          <p14:tracePt t="6403" x="6629400" y="3078163"/>
          <p14:tracePt t="6407" x="6567488" y="3041650"/>
          <p14:tracePt t="6420" x="6454775" y="2941638"/>
          <p14:tracePt t="6423" x="6391275" y="2878138"/>
          <p14:tracePt t="6437" x="6367463" y="2852738"/>
          <p14:tracePt t="6440" x="6280150" y="2778125"/>
          <p14:tracePt t="6453" x="6229350" y="2740025"/>
          <p14:tracePt t="6456" x="6167438" y="2665413"/>
          <p14:tracePt t="6470" x="6091238" y="2590800"/>
          <p14:tracePt t="6473" x="6054725" y="2527300"/>
          <p14:tracePt t="6487" x="5991225" y="2439988"/>
          <p14:tracePt t="6489" x="5942013" y="2378075"/>
          <p14:tracePt t="6504" x="5903913" y="2303463"/>
          <p14:tracePt t="6504" x="5878513" y="2239963"/>
          <p14:tracePt t="6520" x="5842000" y="2190750"/>
          <p14:tracePt t="6520" x="5816600" y="2127250"/>
          <p14:tracePt t="6537" x="5803900" y="2089150"/>
          <p14:tracePt t="6537" x="5767388" y="2027238"/>
          <p14:tracePt t="6553" x="5754688" y="2001838"/>
          <p14:tracePt t="6554" x="5741988" y="1965325"/>
          <p14:tracePt t="6560" x="5703888" y="1901825"/>
          <p14:tracePt t="6587" x="5691188" y="1876425"/>
          <p14:tracePt t="6587" x="5691188" y="1865313"/>
          <p14:tracePt t="6591" x="5678488" y="1852613"/>
          <p14:tracePt t="6603" x="5678488" y="1839913"/>
          <p14:tracePt t="6792" x="5691188" y="1839913"/>
          <p14:tracePt t="6803" x="5703888" y="1839913"/>
          <p14:tracePt t="6820" x="5754688" y="1839913"/>
          <p14:tracePt t="6820" x="5816600" y="1839913"/>
          <p14:tracePt t="6823" x="5867400" y="1852613"/>
          <p14:tracePt t="6837" x="5967413" y="1865313"/>
          <p14:tracePt t="6839" x="6054725" y="1876425"/>
          <p14:tracePt t="6853" x="6167438" y="1889125"/>
          <p14:tracePt t="6856" x="6267450" y="1889125"/>
          <p14:tracePt t="6870" x="6354763" y="1889125"/>
          <p14:tracePt t="6873" x="6454775" y="1889125"/>
          <p14:tracePt t="6887" x="6554788" y="1889125"/>
          <p14:tracePt t="6889" x="6642100" y="1889125"/>
          <p14:tracePt t="6903" x="6767513" y="1889125"/>
          <p14:tracePt t="6904" x="6880225" y="1889125"/>
          <p14:tracePt t="6920" x="7005638" y="1889125"/>
          <p14:tracePt t="6920" x="7142163" y="1889125"/>
          <p14:tracePt t="6937" x="7242175" y="1889125"/>
          <p14:tracePt t="6937" x="7367588" y="1889125"/>
          <p14:tracePt t="6953" x="7467600" y="1889125"/>
          <p14:tracePt t="6954" x="7554913" y="1876425"/>
          <p14:tracePt t="6970" x="7654925" y="1865313"/>
          <p14:tracePt t="6972" x="7767638" y="1852613"/>
          <p14:tracePt t="6987" x="7905750" y="1827213"/>
          <p14:tracePt t="6987" x="7993063" y="1827213"/>
          <p14:tracePt t="6991" x="8093075" y="1827213"/>
          <p14:tracePt t="7003" x="8180388" y="1814513"/>
          <p14:tracePt t="7007" x="8267700" y="1801813"/>
          <p14:tracePt t="7020" x="8318500" y="1789113"/>
          <p14:tracePt t="7023" x="8380413" y="1789113"/>
          <p14:tracePt t="7036" x="8418513" y="1765300"/>
          <p14:tracePt t="7039" x="8456613" y="1765300"/>
          <p14:tracePt t="7053" x="8480425" y="1752600"/>
          <p14:tracePt t="7056" x="8493125" y="1739900"/>
          <p14:tracePt t="7070" x="8518525" y="1727200"/>
          <p14:tracePt t="7073" x="8543925" y="1714500"/>
          <p14:tracePt t="7086" x="8556625" y="1701800"/>
          <p14:tracePt t="7103" x="8569325" y="1701800"/>
          <p14:tracePt t="7104" x="8605838" y="1663700"/>
          <p14:tracePt t="7120" x="8618538" y="1639888"/>
          <p14:tracePt t="7136" x="8618538" y="1627188"/>
          <p14:tracePt t="7153" x="8618538" y="1601788"/>
          <p14:tracePt t="7155" x="8618538" y="1576388"/>
          <p14:tracePt t="7170" x="8618538" y="1552575"/>
          <p14:tracePt t="7172" x="8618538" y="1539875"/>
          <p14:tracePt t="7175" x="8618538" y="1514475"/>
          <p14:tracePt t="7187" x="8605838" y="1476375"/>
          <p14:tracePt t="7191" x="8580438" y="1450975"/>
          <p14:tracePt t="7203" x="8556625" y="1427163"/>
          <p14:tracePt t="7207" x="8505825" y="1401763"/>
          <p14:tracePt t="7224" x="8418513" y="1350963"/>
          <p14:tracePt t="7241" x="8343900" y="1339850"/>
          <p14:tracePt t="7243" x="8267700" y="1339850"/>
          <p14:tracePt t="7253" x="8218488" y="1339850"/>
          <p14:tracePt t="7256" x="8167688" y="1339850"/>
          <p14:tracePt t="7270" x="8093075" y="1339850"/>
          <p14:tracePt t="7272" x="8043863" y="1339850"/>
          <p14:tracePt t="7287" x="7954963" y="1339850"/>
          <p14:tracePt t="7289" x="7893050" y="1339850"/>
          <p14:tracePt t="7303" x="7805738" y="1339850"/>
          <p14:tracePt t="7306" x="7718425" y="1339850"/>
          <p14:tracePt t="7320" x="7618413" y="1339850"/>
          <p14:tracePt t="7322" x="7442200" y="1339850"/>
          <p14:tracePt t="7337" x="7292975" y="1339850"/>
          <p14:tracePt t="7339" x="7154863" y="1339850"/>
          <p14:tracePt t="7353" x="6980238" y="1363663"/>
          <p14:tracePt t="7354" x="6829425" y="1414463"/>
          <p14:tracePt t="7360" x="6704013" y="1439863"/>
          <p14:tracePt t="7370" x="6567488" y="1489075"/>
          <p14:tracePt t="7376" x="6442075" y="1527175"/>
          <p14:tracePt t="7387" x="6316663" y="1576388"/>
          <p14:tracePt t="7392" x="6191250" y="1639888"/>
          <p14:tracePt t="7403" x="6078538" y="1676400"/>
          <p14:tracePt t="7407" x="5954713" y="1739900"/>
          <p14:tracePt t="7420" x="5854700" y="1765300"/>
          <p14:tracePt t="7423" x="5754688" y="1801813"/>
          <p14:tracePt t="7436" x="5703888" y="1839913"/>
          <p14:tracePt t="7439" x="5629275" y="1876425"/>
          <p14:tracePt t="7453" x="5603875" y="1889125"/>
          <p14:tracePt t="7456" x="5591175" y="1914525"/>
          <p14:tracePt t="7472" x="5578475" y="1927225"/>
          <p14:tracePt t="7487" x="5578475" y="1939925"/>
          <p14:tracePt t="7490" x="5578475" y="1965325"/>
          <p14:tracePt t="7503" x="5578475" y="1978025"/>
          <p14:tracePt t="7506" x="5578475" y="1989138"/>
          <p14:tracePt t="7520" x="5578475" y="2001838"/>
          <p14:tracePt t="7520" x="5591175" y="2027238"/>
          <p14:tracePt t="7536" x="5603875" y="2027238"/>
          <p14:tracePt t="7537" x="5603875" y="2039938"/>
          <p14:tracePt t="7553" x="5616575" y="2052638"/>
          <p14:tracePt t="7556" x="5629275" y="2065338"/>
          <p14:tracePt t="7570" x="5641975" y="2065338"/>
          <p14:tracePt t="7586" x="5654675" y="2065338"/>
          <p14:tracePt t="7587" x="5665788" y="2089150"/>
          <p14:tracePt t="7603" x="5678488" y="2089150"/>
          <p14:tracePt t="7603" x="5691188" y="2101850"/>
          <p14:tracePt t="7619" x="5716588" y="2127250"/>
          <p14:tracePt t="7636" x="5754688" y="2165350"/>
          <p14:tracePt t="7637" x="5767388" y="2201863"/>
          <p14:tracePt t="7639" x="5816600" y="2265363"/>
          <p14:tracePt t="7653" x="5867400" y="2339975"/>
          <p14:tracePt t="7655" x="5916613" y="2439988"/>
          <p14:tracePt t="7670" x="5967413" y="2527300"/>
          <p14:tracePt t="7671" x="6003925" y="2627313"/>
          <p14:tracePt t="7686" x="6042025" y="2740025"/>
          <p14:tracePt t="7688" x="6078538" y="2865438"/>
          <p14:tracePt t="7703" x="6142038" y="3016250"/>
          <p14:tracePt t="7704" x="6203950" y="3216275"/>
          <p14:tracePt t="7719" x="6242050" y="3341688"/>
          <p14:tracePt t="7720" x="6280150" y="3454400"/>
          <p14:tracePt t="7736" x="6329363" y="3603625"/>
          <p14:tracePt t="7737" x="6367463" y="3703638"/>
          <p14:tracePt t="7753" x="6391275" y="3829050"/>
          <p14:tracePt t="7753" x="6442075" y="3941763"/>
          <p14:tracePt t="7770" x="6492875" y="4017963"/>
          <p14:tracePt t="7770" x="6542088" y="4141788"/>
          <p14:tracePt t="7786" x="6567488" y="4179888"/>
          <p14:tracePt t="7787" x="6616700" y="4217988"/>
          <p14:tracePt t="7803" x="6642100" y="4267200"/>
          <p14:tracePt t="7803" x="6667500" y="4292600"/>
          <p14:tracePt t="7820" x="6680200" y="4318000"/>
          <p14:tracePt t="7820" x="6692900" y="4318000"/>
          <p14:tracePt t="7823" x="6704013" y="4318000"/>
          <p14:tracePt t="7836" x="6716713" y="4330700"/>
          <p14:tracePt t="7839" x="6729413" y="4341813"/>
          <p14:tracePt t="7896" x="6742113" y="4354513"/>
          <p14:tracePt t="7928" x="6742113" y="4367213"/>
          <p14:tracePt t="7936" x="6742113" y="4379913"/>
          <p14:tracePt t="7953" x="6742113" y="4392613"/>
          <p14:tracePt t="7954" x="6716713" y="4405313"/>
          <p14:tracePt t="7970" x="6704013" y="4430713"/>
          <p14:tracePt t="7970" x="6692900" y="4430713"/>
          <p14:tracePt t="7986" x="6667500" y="4443413"/>
          <p14:tracePt t="7992" x="6654800" y="4454525"/>
          <p14:tracePt t="8003" x="6642100" y="4454525"/>
          <p14:tracePt t="8007" x="6629400" y="4454525"/>
          <p14:tracePt t="8020" x="6629400" y="4467225"/>
          <p14:tracePt t="8128" x="6616700" y="4467225"/>
          <p14:tracePt t="8247" x="6616700" y="4479925"/>
          <p14:tracePt t="8270" x="6629400" y="4492625"/>
          <p14:tracePt t="8287" x="6642100" y="4505325"/>
          <p14:tracePt t="8287" x="6654800" y="4505325"/>
          <p14:tracePt t="8312" x="6654800" y="4518025"/>
          <p14:tracePt t="8344" x="6667500" y="4518025"/>
          <p14:tracePt t="8375" x="6692900" y="4518025"/>
          <p14:tracePt t="8511" x="6667500" y="4518025"/>
          <p14:tracePt t="8520" x="6654800" y="4518025"/>
          <p14:tracePt t="8536" x="6629400" y="4518025"/>
          <p14:tracePt t="8537" x="6580188" y="4518025"/>
          <p14:tracePt t="8553" x="6554788" y="4518025"/>
          <p14:tracePt t="8554" x="6529388" y="4518025"/>
          <p14:tracePt t="8570" x="6503988" y="4518025"/>
          <p14:tracePt t="8570" x="6480175" y="4518025"/>
          <p14:tracePt t="8586" x="6467475" y="4518025"/>
          <p14:tracePt t="8587" x="6442075" y="4518025"/>
          <p14:tracePt t="8603" x="6429375" y="4530725"/>
          <p14:tracePt t="8623" x="6416675" y="4543425"/>
          <p14:tracePt t="8711" x="6429375" y="4554538"/>
          <p14:tracePt t="8720" x="6480175" y="4554538"/>
          <p14:tracePt t="8736" x="6554788" y="4554538"/>
          <p14:tracePt t="8737" x="6616700" y="4554538"/>
          <p14:tracePt t="8753" x="6729413" y="4543425"/>
          <p14:tracePt t="8753" x="6816725" y="4530725"/>
          <p14:tracePt t="8760" x="6929438" y="4530725"/>
          <p14:tracePt t="8770" x="7042150" y="4505325"/>
          <p14:tracePt t="8786" x="7142163" y="4505325"/>
          <p14:tracePt t="8787" x="7267575" y="4479925"/>
          <p14:tracePt t="8792" x="7392988" y="4467225"/>
          <p14:tracePt t="8803" x="7531100" y="4443413"/>
          <p14:tracePt t="8807" x="7667625" y="4430713"/>
          <p14:tracePt t="8820" x="7754938" y="4405313"/>
          <p14:tracePt t="8823" x="7854950" y="4392613"/>
          <p14:tracePt t="8836" x="7931150" y="4392613"/>
          <p14:tracePt t="8839" x="7993063" y="4379913"/>
          <p14:tracePt t="8853" x="8080375" y="4367213"/>
          <p14:tracePt t="8856" x="8180388" y="4341813"/>
          <p14:tracePt t="8870" x="8231188" y="4341813"/>
          <p14:tracePt t="8872" x="8280400" y="4330700"/>
          <p14:tracePt t="8886" x="8343900" y="4318000"/>
          <p14:tracePt t="8887" x="8393113" y="4318000"/>
          <p14:tracePt t="8903" x="8418513" y="4292600"/>
          <p14:tracePt t="8906" x="8443913" y="4292600"/>
          <p14:tracePt t="8920" x="8456613" y="4279900"/>
          <p14:tracePt t="8920" x="8480425" y="4279900"/>
          <p14:tracePt t="8936" x="8493125" y="4267200"/>
          <p14:tracePt t="8939" x="8518525" y="4254500"/>
          <p14:tracePt t="8953" x="8531225" y="4254500"/>
          <p14:tracePt t="8970" x="8556625" y="4230688"/>
          <p14:tracePt t="8972" x="8569325" y="4230688"/>
          <p14:tracePt t="8986" x="8593138" y="4230688"/>
          <p14:tracePt t="8987" x="8605838" y="4217988"/>
          <p14:tracePt t="9003" x="8618538" y="4205288"/>
          <p14:tracePt t="9087" x="8618538" y="4192588"/>
          <p14:tracePt t="9103" x="8618538" y="4179888"/>
          <p14:tracePt t="9120" x="8618538" y="4167188"/>
          <p14:tracePt t="9136" x="8618538" y="4154488"/>
          <p14:tracePt t="9153" x="8618538" y="4141788"/>
          <p14:tracePt t="9169" x="8618538" y="4129088"/>
          <p14:tracePt t="9239" x="8618538" y="4117975"/>
          <p14:tracePt t="9279" x="8618538" y="4105275"/>
          <p14:tracePt t="9287" x="8605838" y="4105275"/>
          <p14:tracePt t="9303" x="8593138" y="4092575"/>
          <p14:tracePt t="9320" x="8580438" y="4079875"/>
          <p14:tracePt t="9336" x="8556625" y="4079875"/>
          <p14:tracePt t="9337" x="8543925" y="4079875"/>
          <p14:tracePt t="9353" x="8531225" y="4079875"/>
          <p14:tracePt t="9354" x="8493125" y="4079875"/>
          <p14:tracePt t="9360" x="8480425" y="4079875"/>
          <p14:tracePt t="9370" x="8456613" y="4079875"/>
          <p14:tracePt t="9386" x="8443913" y="4079875"/>
          <p14:tracePt t="9387" x="8393113" y="4054475"/>
          <p14:tracePt t="9391" x="8380413" y="4041775"/>
          <p14:tracePt t="9403" x="8343900" y="4041775"/>
          <p14:tracePt t="9407" x="8305800" y="4041775"/>
          <p14:tracePt t="9420" x="8267700" y="4041775"/>
          <p14:tracePt t="9423" x="8231188" y="4041775"/>
          <p14:tracePt t="9436" x="8180388" y="4029075"/>
          <p14:tracePt t="9439" x="8143875" y="4005263"/>
          <p14:tracePt t="9453" x="8080375" y="3992563"/>
          <p14:tracePt t="9470" x="8031163" y="3992563"/>
          <p14:tracePt t="9472" x="8005763" y="3979863"/>
          <p14:tracePt t="9486" x="7967663" y="3979863"/>
          <p14:tracePt t="9487" x="7954963" y="3979863"/>
          <p14:tracePt t="9503" x="7943850" y="3979863"/>
          <p14:tracePt t="9503" x="7918450" y="3979863"/>
          <p14:tracePt t="9520" x="7867650" y="3979863"/>
          <p14:tracePt t="9522" x="7831138" y="3979863"/>
          <p14:tracePt t="9536" x="7754938" y="3979863"/>
          <p14:tracePt t="9537" x="7693025" y="3967163"/>
          <p14:tracePt t="9553" x="7618413" y="3954463"/>
          <p14:tracePt t="9553" x="7531100" y="3954463"/>
          <p14:tracePt t="9570" x="7480300" y="3954463"/>
          <p14:tracePt t="9572" x="7405688" y="3954463"/>
          <p14:tracePt t="9586" x="7354888" y="3954463"/>
          <p14:tracePt t="9589" x="7318375" y="3954463"/>
          <p14:tracePt t="9603" x="7267575" y="3954463"/>
          <p14:tracePt t="9605" x="7242175" y="3954463"/>
          <p14:tracePt t="9607" x="7192963" y="3954463"/>
          <p14:tracePt t="9620" x="7129463" y="3954463"/>
          <p14:tracePt t="9625" x="7029450" y="3954463"/>
          <p14:tracePt t="9636" x="6942138" y="3954463"/>
          <p14:tracePt t="9639" x="6829425" y="3954463"/>
          <p14:tracePt t="9653" x="6704013" y="3954463"/>
          <p14:tracePt t="9656" x="6616700" y="3954463"/>
          <p14:tracePt t="9670" x="6516688" y="3954463"/>
          <p14:tracePt t="9672" x="6429375" y="3954463"/>
          <p14:tracePt t="9686" x="6380163" y="3954463"/>
          <p14:tracePt t="9689" x="6291263" y="3954463"/>
          <p14:tracePt t="9703" x="6216650" y="3954463"/>
          <p14:tracePt t="9704" x="6154738" y="3967163"/>
          <p14:tracePt t="9720" x="6078538" y="3967163"/>
          <p14:tracePt t="9722" x="5978525" y="3979863"/>
          <p14:tracePt t="9736" x="5903913" y="3979863"/>
          <p14:tracePt t="9739" x="5816600" y="4017963"/>
          <p14:tracePt t="9753" x="5729288" y="4017963"/>
          <p14:tracePt t="9753" x="5678488" y="4029075"/>
          <p14:tracePt t="9770" x="5629275" y="4029075"/>
          <p14:tracePt t="9772" x="5591175" y="4041775"/>
          <p14:tracePt t="9786" x="5554663" y="4067175"/>
          <p14:tracePt t="9787" x="5529263" y="4079875"/>
          <p14:tracePt t="9791" x="5465763" y="4092575"/>
          <p14:tracePt t="9803" x="5429250" y="4105275"/>
          <p14:tracePt t="9807" x="5378450" y="4117975"/>
          <p14:tracePt t="9820" x="5303838" y="4129088"/>
          <p14:tracePt t="9823" x="5241925" y="4154488"/>
          <p14:tracePt t="9836" x="5203825" y="4179888"/>
          <p14:tracePt t="9839" x="5178425" y="4192588"/>
          <p14:tracePt t="9853" x="5141913" y="4217988"/>
          <p14:tracePt t="9856" x="5129213" y="4241800"/>
          <p14:tracePt t="9870" x="5091113" y="4267200"/>
          <p14:tracePt t="9873" x="5091113" y="4279900"/>
          <p14:tracePt t="9886" x="5091113" y="4292600"/>
          <p14:tracePt t="9889" x="5091113" y="4318000"/>
          <p14:tracePt t="9903" x="5078413" y="4341813"/>
          <p14:tracePt t="9904" x="5078413" y="4354513"/>
          <p14:tracePt t="9919" x="5078413" y="4367213"/>
          <p14:tracePt t="9920" x="5078413" y="4392613"/>
          <p14:tracePt t="9936" x="5078413" y="4405313"/>
          <p14:tracePt t="9953" x="5078413" y="4443413"/>
          <p14:tracePt t="9953" x="5091113" y="4454525"/>
          <p14:tracePt t="9959" x="5103813" y="4492625"/>
          <p14:tracePt t="9970" x="5129213" y="4492625"/>
          <p14:tracePt t="9986" x="5153025" y="4505325"/>
          <p14:tracePt t="9989" x="5191125" y="4530725"/>
          <p14:tracePt t="9992" x="5229225" y="4543425"/>
          <p14:tracePt t="10003" x="5291138" y="4554538"/>
          <p14:tracePt t="10008" x="5353050" y="4592638"/>
          <p14:tracePt t="10020" x="5391150" y="4605338"/>
          <p14:tracePt t="10023" x="5454650" y="4618038"/>
          <p14:tracePt t="10036" x="5516563" y="4618038"/>
          <p14:tracePt t="10039" x="5565775" y="4643438"/>
          <p14:tracePt t="10053" x="5654675" y="4656138"/>
          <p14:tracePt t="10056" x="5716588" y="4656138"/>
          <p14:tracePt t="10070" x="5791200" y="4656138"/>
          <p14:tracePt t="10072" x="5867400" y="4656138"/>
          <p14:tracePt t="10086" x="5954713" y="4656138"/>
          <p14:tracePt t="10087" x="6003925" y="4656138"/>
          <p14:tracePt t="10103" x="6016625" y="4656138"/>
          <p14:tracePt t="10120" x="6042025" y="4656138"/>
          <p14:tracePt t="10136" x="6078538" y="4656138"/>
          <p14:tracePt t="10153" x="6103938" y="4656138"/>
          <p14:tracePt t="10170" x="6116638" y="4656138"/>
          <p14:tracePt t="11159" x="6116638" y="4643438"/>
          <p14:tracePt t="11495" x="6116638" y="4630738"/>
          <p14:tracePt t="11503" x="6116638" y="4618038"/>
          <p14:tracePt t="11543" x="6116638" y="4605338"/>
          <p14:tracePt t="11559" x="6116638" y="4592638"/>
          <p14:tracePt t="11570" x="6116638" y="4579938"/>
          <p14:tracePt t="11586" x="6116638" y="4567238"/>
          <p14:tracePt t="11591" x="6116638" y="4554538"/>
          <p14:tracePt t="11603" x="6116638" y="4543425"/>
          <p14:tracePt t="11619" x="6116638" y="4530725"/>
          <p14:tracePt t="11623" x="6116638" y="4518025"/>
          <p14:tracePt t="11639" x="6116638" y="4492625"/>
          <p14:tracePt t="11652" x="6116638" y="4467225"/>
          <p14:tracePt t="11655" x="6129338" y="4454525"/>
          <p14:tracePt t="11671" x="6142038" y="4443413"/>
          <p14:tracePt t="11686" x="6142038" y="4430713"/>
          <p14:tracePt t="11702" x="6154738" y="4418013"/>
          <p14:tracePt t="11703" x="6167438" y="4405313"/>
          <p14:tracePt t="11720" x="6180138" y="4379913"/>
          <p14:tracePt t="11736" x="6191250" y="4367213"/>
          <p14:tracePt t="11737" x="6203950" y="4354513"/>
          <p14:tracePt t="11752" x="6229350" y="4330700"/>
          <p14:tracePt t="11753" x="6242050" y="4318000"/>
          <p14:tracePt t="11769" x="6254750" y="4292600"/>
          <p14:tracePt t="11770" x="6291263" y="4279900"/>
          <p14:tracePt t="11786" x="6316663" y="4267200"/>
          <p14:tracePt t="11789" x="6329363" y="4241800"/>
          <p14:tracePt t="11802" x="6354763" y="4230688"/>
          <p14:tracePt t="11803" x="6367463" y="4217988"/>
          <p14:tracePt t="11807" x="6403975" y="4192588"/>
          <p14:tracePt t="11819" x="6416675" y="4167188"/>
          <p14:tracePt t="11836" x="6442075" y="4141788"/>
          <p14:tracePt t="11836" x="6467475" y="4129088"/>
          <p14:tracePt t="11839" x="6503988" y="4105275"/>
          <p14:tracePt t="11852" x="6542088" y="4079875"/>
          <p14:tracePt t="11869" x="6580188" y="4041775"/>
          <p14:tracePt t="11872" x="6604000" y="4029075"/>
          <p14:tracePt t="11886" x="6654800" y="3992563"/>
          <p14:tracePt t="11888" x="6680200" y="3967163"/>
          <p14:tracePt t="11903" x="6729413" y="3929063"/>
          <p14:tracePt t="11904" x="6780213" y="3905250"/>
          <p14:tracePt t="11919" x="6805613" y="3879850"/>
          <p14:tracePt t="11920" x="6842125" y="3854450"/>
          <p14:tracePt t="11936" x="6867525" y="3829050"/>
          <p14:tracePt t="11937" x="6916738" y="3792538"/>
          <p14:tracePt t="11952" x="6954838" y="3767138"/>
          <p14:tracePt t="11953" x="7016750" y="3729038"/>
          <p14:tracePt t="11969" x="7080250" y="3679825"/>
          <p14:tracePt t="11970" x="7105650" y="3654425"/>
          <p14:tracePt t="11986" x="7167563" y="3603625"/>
          <p14:tracePt t="11986" x="7205663" y="3567113"/>
          <p14:tracePt t="12002" x="7229475" y="3554413"/>
          <p14:tracePt t="12003" x="7280275" y="3503613"/>
          <p14:tracePt t="12019" x="7305675" y="3490913"/>
          <p14:tracePt t="12020" x="7329488" y="3441700"/>
          <p14:tracePt t="12023" x="7342188" y="3441700"/>
          <p14:tracePt t="12036" x="7354888" y="3416300"/>
          <p14:tracePt t="12039" x="7380288" y="3403600"/>
          <p14:tracePt t="12052" x="7392988" y="3367088"/>
          <p14:tracePt t="12055" x="7405688" y="3354388"/>
          <p14:tracePt t="12069" x="7429500" y="3316288"/>
          <p14:tracePt t="12072" x="7454900" y="3303588"/>
          <p14:tracePt t="12086" x="7467600" y="3267075"/>
          <p14:tracePt t="12088" x="7480300" y="3267075"/>
          <p14:tracePt t="12103" x="7493000" y="3241675"/>
          <p14:tracePt t="12104" x="7505700" y="3228975"/>
          <p14:tracePt t="12119" x="7518400" y="3216275"/>
          <p14:tracePt t="12120" x="7531100" y="3203575"/>
          <p14:tracePt t="12136" x="7531100" y="3190875"/>
          <p14:tracePt t="12136" x="7542213" y="3178175"/>
          <p14:tracePt t="12152" x="7554913" y="3178175"/>
          <p14:tracePt t="12153" x="7554913" y="3165475"/>
          <p14:tracePt t="12186" x="7567613" y="3141663"/>
          <p14:tracePt t="12207" x="7567613" y="3128963"/>
          <p14:tracePt t="12220" x="7567613" y="3116263"/>
          <p14:tracePt t="12223" x="7580313" y="3103563"/>
          <p14:tracePt t="12241" x="7593013" y="3090863"/>
          <p14:tracePt t="12252" x="7605713" y="3065463"/>
          <p14:tracePt t="12269" x="7605713" y="3041650"/>
          <p14:tracePt t="12272" x="7631113" y="3028950"/>
          <p14:tracePt t="12288" x="7631113" y="3003550"/>
          <p14:tracePt t="12302" x="7642225" y="2978150"/>
          <p14:tracePt t="12303" x="7654925" y="2965450"/>
          <p14:tracePt t="12319" x="7654925" y="2941638"/>
          <p14:tracePt t="12320" x="7680325" y="2916238"/>
          <p14:tracePt t="12336" x="7693025" y="2903538"/>
          <p14:tracePt t="12337" x="7693025" y="2890838"/>
          <p14:tracePt t="12352" x="7731125" y="2840038"/>
          <p14:tracePt t="12353" x="7742238" y="2828925"/>
          <p14:tracePt t="12369" x="7767638" y="2803525"/>
          <p14:tracePt t="12370" x="7780338" y="2778125"/>
          <p14:tracePt t="12386" x="7793038" y="2752725"/>
          <p14:tracePt t="12387" x="7805738" y="2728913"/>
          <p14:tracePt t="12402" x="7831138" y="2716213"/>
          <p14:tracePt t="12404" x="7843838" y="2703513"/>
          <p14:tracePt t="12419" x="7843838" y="2678113"/>
          <p14:tracePt t="12420" x="7867650" y="2652713"/>
          <p14:tracePt t="12436" x="7893050" y="2627313"/>
          <p14:tracePt t="12452" x="7905750" y="2603500"/>
          <p14:tracePt t="12455" x="7905750" y="2590800"/>
          <p14:tracePt t="12471" x="7918450" y="2578100"/>
          <p14:tracePt t="12488" x="7918450" y="2565400"/>
          <p14:tracePt t="12502" x="7931150" y="2552700"/>
          <p14:tracePt t="12551" x="7943850" y="2540000"/>
          <p14:tracePt t="12823" x="7931150" y="2540000"/>
          <p14:tracePt t="12855" x="7918450" y="2540000"/>
          <p14:tracePt t="12887" x="7905750" y="2540000"/>
          <p14:tracePt t="12951" x="7893050" y="2552700"/>
          <p14:tracePt t="13048" x="7880350" y="2552700"/>
          <p14:tracePt t="13087" x="7867650" y="2552700"/>
          <p14:tracePt t="13127" x="7867650" y="2565400"/>
          <p14:tracePt t="13223" x="7854950" y="2565400"/>
          <p14:tracePt t="13279" x="7843838" y="2565400"/>
          <p14:tracePt t="13303" x="7831138" y="2565400"/>
          <p14:tracePt t="13335" x="7831138" y="2578100"/>
          <p14:tracePt t="13423" x="7805738" y="2590800"/>
          <p14:tracePt t="13519" x="7793038" y="2590800"/>
          <p14:tracePt t="13631" x="7780338" y="2603500"/>
          <p14:tracePt t="13711" x="7767638" y="2603500"/>
          <p14:tracePt t="13735" x="7754938" y="2603500"/>
          <p14:tracePt t="13783" x="7742238" y="2603500"/>
          <p14:tracePt t="13802" x="7731125" y="2603500"/>
          <p14:tracePt t="13819" x="7731125" y="2616200"/>
          <p14:tracePt t="13847" x="7718425" y="2616200"/>
          <p14:tracePt t="13887" x="7705725" y="2616200"/>
          <p14:tracePt t="13903" x="7705725" y="2627313"/>
          <p14:tracePt t="13920" x="7693025" y="2627313"/>
          <p14:tracePt t="13920" x="7680325" y="2627313"/>
          <p14:tracePt t="13936" x="7667625" y="2627313"/>
          <p14:tracePt t="13953" x="7654925" y="2627313"/>
          <p14:tracePt t="13969" x="7642225" y="2627313"/>
          <p14:tracePt t="13970" x="7631113" y="2640013"/>
          <p14:tracePt t="13991" x="7618413" y="2640013"/>
          <p14:tracePt t="14002" x="7605713" y="2640013"/>
          <p14:tracePt t="14031" x="7593013" y="2640013"/>
          <p14:tracePt t="14052" x="7580313" y="2652713"/>
          <p14:tracePt t="14069" x="7567613" y="2652713"/>
          <p14:tracePt t="14103" x="7554913" y="2652713"/>
          <p14:tracePt t="14127" x="7542213" y="2665413"/>
          <p14:tracePt t="14159" x="7531100" y="2665413"/>
          <p14:tracePt t="14263" x="7518400" y="2665413"/>
          <p14:tracePt t="14391" x="7505700" y="2665413"/>
          <p14:tracePt t="14527" x="7493000" y="2665413"/>
          <p14:tracePt t="14727" x="7480300" y="2665413"/>
          <p14:tracePt t="14815" x="7467600" y="2665413"/>
          <p14:tracePt t="14879" x="7454900" y="2665413"/>
          <p14:tracePt t="14959" x="7442200" y="2665413"/>
          <p14:tracePt t="14975" x="7429500" y="2665413"/>
          <p14:tracePt t="15007" x="7418388" y="2665413"/>
          <p14:tracePt t="15087" x="7405688" y="2665413"/>
          <p14:tracePt t="15143" x="7392988" y="2665413"/>
          <p14:tracePt t="15223" x="7380288" y="2665413"/>
          <p14:tracePt t="15263" x="7367588" y="2665413"/>
          <p14:tracePt t="15286" x="7354888" y="2678113"/>
          <p14:tracePt t="15303" x="7342188" y="2678113"/>
          <p14:tracePt t="15327" x="7329488" y="2678113"/>
          <p14:tracePt t="15336" x="7318375" y="2678113"/>
          <p14:tracePt t="15352" x="7305675" y="2678113"/>
          <p14:tracePt t="15369" x="7292975" y="2678113"/>
          <p14:tracePt t="15386" x="7280275" y="2678113"/>
          <p14:tracePt t="15392" x="7267575" y="2678113"/>
          <p14:tracePt t="15407" x="7254875" y="2678113"/>
          <p14:tracePt t="15419" x="7229475" y="2678113"/>
          <p14:tracePt t="15423" x="7218363" y="2678113"/>
          <p14:tracePt t="15453" x="7205663" y="2678113"/>
          <p14:tracePt t="15453" x="7192963" y="2678113"/>
          <p14:tracePt t="15456" x="7180263" y="2678113"/>
          <p14:tracePt t="15469" x="7154863" y="2678113"/>
          <p14:tracePt t="15472" x="7142163" y="2678113"/>
          <p14:tracePt t="15486" x="7118350" y="2678113"/>
          <p14:tracePt t="15489" x="7105650" y="2678113"/>
          <p14:tracePt t="15502" x="7067550" y="2678113"/>
          <p14:tracePt t="15505" x="7054850" y="2678113"/>
          <p14:tracePt t="15520" x="7029450" y="2678113"/>
          <p14:tracePt t="15536" x="7016750" y="2678113"/>
          <p14:tracePt t="15536" x="7005638" y="2678113"/>
          <p14:tracePt t="15552" x="6992938" y="2678113"/>
          <p14:tracePt t="15569" x="6980238" y="2678113"/>
          <p14:tracePt t="15569" x="6967538" y="2678113"/>
          <p14:tracePt t="15586" x="6954838" y="2678113"/>
          <p14:tracePt t="15619" x="6942138" y="2678113"/>
          <p14:tracePt t="15619" x="6929438" y="2678113"/>
          <p14:tracePt t="15636" x="6916738" y="2678113"/>
          <p14:tracePt t="15655" x="6905625" y="2678113"/>
          <p14:tracePt t="15671" x="6880225" y="2678113"/>
          <p14:tracePt t="15686" x="6867525" y="2678113"/>
          <p14:tracePt t="15688" x="6854825" y="2678113"/>
          <p14:tracePt t="15702" x="6842125" y="2678113"/>
          <p14:tracePt t="15705" x="6829425" y="2678113"/>
          <p14:tracePt t="15719" x="6816725" y="2678113"/>
          <p14:tracePt t="15720" x="6792913" y="2678113"/>
          <p14:tracePt t="15736" x="6780213" y="2678113"/>
          <p14:tracePt t="15738" x="6754813" y="2678113"/>
          <p14:tracePt t="15752" x="6729413" y="2678113"/>
          <p14:tracePt t="15755" x="6692900" y="2678113"/>
          <p14:tracePt t="15769" x="6667500" y="2678113"/>
          <p14:tracePt t="15771" x="6642100" y="2678113"/>
          <p14:tracePt t="15786" x="6616700" y="2678113"/>
          <p14:tracePt t="15788" x="6580188" y="2678113"/>
          <p14:tracePt t="15791" x="6554788" y="2678113"/>
          <p14:tracePt t="15802" x="6529388" y="2678113"/>
          <p14:tracePt t="15807" x="6503988" y="2678113"/>
          <p14:tracePt t="15819" x="6480175" y="2678113"/>
          <p14:tracePt t="15823" x="6467475" y="2678113"/>
          <p14:tracePt t="15836" x="6429375" y="2678113"/>
          <p14:tracePt t="15839" x="6391275" y="2678113"/>
          <p14:tracePt t="15852" x="6380163" y="2678113"/>
          <p14:tracePt t="15855" x="6342063" y="2678113"/>
          <p14:tracePt t="15869" x="6329363" y="2678113"/>
          <p14:tracePt t="15872" x="6291263" y="2678113"/>
          <p14:tracePt t="15886" x="6254750" y="2678113"/>
          <p14:tracePt t="15888" x="6242050" y="2678113"/>
          <p14:tracePt t="15902" x="6216650" y="2678113"/>
          <p14:tracePt t="15908" x="6191250" y="2678113"/>
          <p14:tracePt t="15919" x="6167438" y="2678113"/>
          <p14:tracePt t="15920" x="6116638" y="2678113"/>
          <p14:tracePt t="15935" x="6103938" y="2678113"/>
          <p14:tracePt t="15936" x="6078538" y="2678113"/>
          <p14:tracePt t="15952" x="6067425" y="2678113"/>
          <p14:tracePt t="15953" x="6029325" y="2678113"/>
          <p14:tracePt t="15969" x="6016625" y="2678113"/>
          <p14:tracePt t="15971" x="5991225" y="2678113"/>
          <p14:tracePt t="15986" x="5978525" y="2678113"/>
          <p14:tracePt t="15988" x="5954713" y="2678113"/>
          <p14:tracePt t="15991" x="5929313" y="2678113"/>
          <p14:tracePt t="16008" x="5891213" y="2678113"/>
          <p14:tracePt t="16019" x="5878513" y="2678113"/>
          <p14:tracePt t="16023" x="5854700" y="2678113"/>
          <p14:tracePt t="16039" x="5842000" y="2678113"/>
          <p14:tracePt t="16052" x="5816600" y="2678113"/>
          <p14:tracePt t="16069" x="5803900" y="2678113"/>
          <p14:tracePt t="16072" x="5791200" y="2678113"/>
          <p14:tracePt t="16086" x="5778500" y="2678113"/>
          <p14:tracePt t="16102" x="5767388" y="2678113"/>
          <p14:tracePt t="16105" x="5754688" y="2678113"/>
          <p14:tracePt t="16119" x="5741988" y="2678113"/>
          <p14:tracePt t="16135" x="5729288" y="2678113"/>
          <p14:tracePt t="16152" x="5716588" y="2678113"/>
          <p14:tracePt t="16169" x="5703888" y="2678113"/>
          <p14:tracePt t="16171" x="5691188" y="2678113"/>
          <p14:tracePt t="16186" x="5678488" y="2678113"/>
          <p14:tracePt t="16202" x="5665788" y="2678113"/>
          <p14:tracePt t="16223" x="5654675" y="2678113"/>
          <p14:tracePt t="16240" x="5641975" y="2678113"/>
          <p14:tracePt t="16252" x="5629275" y="2678113"/>
          <p14:tracePt t="16271" x="5616575" y="2678113"/>
          <p14:tracePt t="16288" x="5603875" y="2678113"/>
          <p14:tracePt t="16302" x="5591175" y="2678113"/>
          <p14:tracePt t="16319" x="5578475" y="2678113"/>
          <p14:tracePt t="16631" x="5565775" y="2678113"/>
          <p14:tracePt t="16655" x="5554663" y="2678113"/>
          <p14:tracePt t="16711" x="5541963" y="2678113"/>
          <p14:tracePt t="16727" x="5529263" y="2678113"/>
          <p14:tracePt t="16743" x="5516563" y="2678113"/>
          <p14:tracePt t="16759" x="5503863" y="2678113"/>
          <p14:tracePt t="16775" x="5491163" y="2678113"/>
          <p14:tracePt t="16791" x="5478463" y="2678113"/>
          <p14:tracePt t="16823" x="5465763" y="2678113"/>
          <p14:tracePt t="16839" x="5454650" y="2678113"/>
          <p14:tracePt t="16855" x="5441950" y="2678113"/>
          <p14:tracePt t="16887" x="5429250" y="2678113"/>
          <p14:tracePt t="16903" x="5416550" y="2678113"/>
          <p14:tracePt t="16919" x="5403850" y="2678113"/>
          <p14:tracePt t="16951" x="5391150" y="2678113"/>
          <p14:tracePt t="16969" x="5378450" y="2678113"/>
          <p14:tracePt t="16991" x="5365750" y="2678113"/>
          <p14:tracePt t="17167" x="5353050" y="2678113"/>
          <p14:tracePt t="17255" x="5341938" y="2678113"/>
          <p14:tracePt t="17319" x="5329238" y="2678113"/>
          <p14:tracePt t="17359" x="5316538" y="2678113"/>
          <p14:tracePt t="17383" x="5303838" y="2690813"/>
          <p14:tracePt t="17402" x="5291138" y="2690813"/>
          <p14:tracePt t="17423" x="5278438" y="2690813"/>
          <p14:tracePt t="17455" x="5265738" y="2690813"/>
          <p14:tracePt t="17471" x="5253038" y="2690813"/>
          <p14:tracePt t="17511" x="5241925" y="2690813"/>
          <p14:tracePt t="17559" x="5229225" y="2690813"/>
          <p14:tracePt t="17607" x="5216525" y="2690813"/>
          <p14:tracePt t="17695" x="5203825" y="2690813"/>
          <p14:tracePt t="17735" x="5191125" y="2690813"/>
          <p14:tracePt t="17767" x="5178425" y="2690813"/>
          <p14:tracePt t="17895" x="5165725" y="2690813"/>
          <p14:tracePt t="17943" x="5153025" y="2690813"/>
          <p14:tracePt t="18024" x="5141913" y="2690813"/>
          <p14:tracePt t="18639" x="5129213" y="2690813"/>
          <p14:tracePt t="18711" x="5116513" y="2690813"/>
          <p14:tracePt t="18959" x="5103813" y="2690813"/>
          <p14:tracePt t="18975" x="5091113" y="2690813"/>
          <p14:tracePt t="18991" x="5078413" y="2690813"/>
          <p14:tracePt t="19007" x="5065713" y="2690813"/>
          <p14:tracePt t="19063" x="5053013" y="2690813"/>
          <p14:tracePt t="19085" x="5040313" y="2690813"/>
          <p14:tracePt t="19111" x="5029200" y="2690813"/>
          <p14:tracePt t="19207" x="5016500" y="2690813"/>
          <p14:tracePt t="19567" x="5003800" y="2690813"/>
          <p14:tracePt t="19585" x="4991100" y="2690813"/>
          <p14:tracePt t="19615" x="4978400" y="2690813"/>
          <p14:tracePt t="19635" x="4965700" y="2690813"/>
          <p14:tracePt t="19652" x="4953000" y="2690813"/>
          <p14:tracePt t="19669" x="4940300" y="2690813"/>
          <p14:tracePt t="19671" x="4929188" y="2690813"/>
          <p14:tracePt t="19685" x="4903788" y="2690813"/>
          <p14:tracePt t="19702" x="4878388" y="2690813"/>
          <p14:tracePt t="19704" x="4865688" y="2690813"/>
          <p14:tracePt t="19719" x="4840288" y="2690813"/>
          <p14:tracePt t="19721" x="4816475" y="2690813"/>
          <p14:tracePt t="19735" x="4803775" y="2690813"/>
          <p14:tracePt t="19736" x="4778375" y="2690813"/>
          <p14:tracePt t="19752" x="4740275" y="2690813"/>
          <p14:tracePt t="19752" x="4703763" y="2690813"/>
          <p14:tracePt t="19768" x="4691063" y="2690813"/>
          <p14:tracePt t="19769" x="4652963" y="2690813"/>
          <p14:tracePt t="19775" x="4627563" y="2690813"/>
          <p14:tracePt t="19785" x="4603750" y="2690813"/>
          <p14:tracePt t="19791" x="4565650" y="2690813"/>
          <p14:tracePt t="19802" x="4527550" y="2690813"/>
          <p14:tracePt t="19807" x="4465638" y="2690813"/>
          <p14:tracePt t="19818" x="4440238" y="2690813"/>
          <p14:tracePt t="19823" x="4365625" y="2690813"/>
          <p14:tracePt t="19835" x="4291013" y="2690813"/>
          <p14:tracePt t="19839" x="4227513" y="2690813"/>
          <p14:tracePt t="19852" x="4152900" y="2690813"/>
          <p14:tracePt t="19855" x="4040188" y="2690813"/>
          <p14:tracePt t="19869" x="3952875" y="2690813"/>
          <p14:tracePt t="19871" x="3852863" y="2690813"/>
          <p14:tracePt t="19885" x="3740150" y="2690813"/>
          <p14:tracePt t="19888" x="3640138" y="2690813"/>
          <p14:tracePt t="19902" x="3527425" y="2690813"/>
          <p14:tracePt t="19904" x="3440113" y="2690813"/>
          <p14:tracePt t="19918" x="3327400" y="2690813"/>
          <p14:tracePt t="19921" x="3227388" y="2690813"/>
          <p14:tracePt t="19935" x="3165475" y="2690813"/>
          <p14:tracePt t="19936" x="3076575" y="2690813"/>
          <p14:tracePt t="19952" x="3001963" y="2678113"/>
          <p14:tracePt t="19952" x="2927350" y="2678113"/>
          <p14:tracePt t="19968" x="2863850" y="2678113"/>
          <p14:tracePt t="19969" x="2827338" y="2678113"/>
          <p14:tracePt t="19985" x="2776538" y="2652713"/>
          <p14:tracePt t="19991" x="2740025" y="2652713"/>
          <p14:tracePt t="20002" x="2701925" y="2640013"/>
          <p14:tracePt t="20002" x="2676525" y="2627313"/>
          <p14:tracePt t="20007" x="2663825" y="2627313"/>
          <p14:tracePt t="20018" x="2651125" y="2627313"/>
          <p14:tracePt t="20023" x="2627313" y="2627313"/>
          <p14:tracePt t="20035" x="2614613" y="2627313"/>
          <p14:tracePt t="20052" x="2589213" y="2627313"/>
          <p14:tracePt t="20071" x="2576513" y="2616200"/>
          <p14:tracePt t="20119" x="2563813" y="2603500"/>
          <p14:tracePt t="20183" x="2551113" y="2603500"/>
          <p14:tracePt t="20255" x="2540000" y="2603500"/>
          <p14:tracePt t="20303" x="2514600" y="2603500"/>
          <p14:tracePt t="20343" x="2501900" y="2603500"/>
          <p14:tracePt t="20367" x="2476500" y="2603500"/>
          <p14:tracePt t="20385" x="2463800" y="2603500"/>
          <p14:tracePt t="20415" x="2439988" y="2603500"/>
          <p14:tracePt t="20439" x="2427288" y="2603500"/>
          <p14:tracePt t="20479" x="2401888" y="2603500"/>
          <p14:tracePt t="20527" x="2389188" y="2603500"/>
          <p14:tracePt t="20543" x="2363788" y="2603500"/>
          <p14:tracePt t="20559" x="2351088" y="2603500"/>
          <p14:tracePt t="20568" x="2327275" y="2603500"/>
          <p14:tracePt t="20585" x="2314575" y="2603500"/>
          <p14:tracePt t="20601" x="2289175" y="2603500"/>
          <p14:tracePt t="20618" x="2276475" y="2603500"/>
          <p14:tracePt t="20635" x="2251075" y="2603500"/>
          <p14:tracePt t="20651" x="2238375" y="2603500"/>
          <p14:tracePt t="20668" x="2214563" y="2603500"/>
          <p14:tracePt t="20685" x="2201863" y="2603500"/>
          <p14:tracePt t="20702" x="2176463" y="2603500"/>
          <p14:tracePt t="20703" x="2163763" y="2603500"/>
          <p14:tracePt t="20718" x="2138363" y="2603500"/>
          <p14:tracePt t="20719" x="2127250" y="2603500"/>
          <p14:tracePt t="20735" x="2089150" y="2603500"/>
          <p14:tracePt t="20736" x="2076450" y="2603500"/>
          <p14:tracePt t="20752" x="2063750" y="2603500"/>
          <p14:tracePt t="20752" x="2051050" y="2603500"/>
          <p14:tracePt t="20768" x="2014538" y="2603500"/>
          <p14:tracePt t="20769" x="2001838" y="2603500"/>
          <p14:tracePt t="20785" x="1989138" y="2603500"/>
          <p14:tracePt t="20785" x="1963738" y="2603500"/>
          <p14:tracePt t="20801" x="1951038" y="2603500"/>
          <p14:tracePt t="20818" x="1925638" y="2603500"/>
          <p14:tracePt t="20823" x="1914525" y="2603500"/>
          <p14:tracePt t="20839" x="1889125" y="2603500"/>
          <p14:tracePt t="20852" x="1876425" y="2603500"/>
          <p14:tracePt t="20855" x="1863725" y="2603500"/>
          <p14:tracePt t="20868" x="1851025" y="2603500"/>
          <p14:tracePt t="20885" x="1838325" y="2603500"/>
          <p14:tracePt t="20887" x="1825625" y="2603500"/>
          <p14:tracePt t="20902" x="1814513" y="2603500"/>
          <p14:tracePt t="20918" x="1801813" y="2603500"/>
          <p14:tracePt t="20935" x="1789113" y="2603500"/>
          <p14:tracePt t="20952" x="1776413" y="2603500"/>
          <p14:tracePt t="20968" x="1763713" y="2603500"/>
          <p14:tracePt t="21002" x="1751013" y="2603500"/>
          <p14:tracePt t="21002" x="1738313" y="2603500"/>
          <p14:tracePt t="21031" x="1725613" y="2603500"/>
          <p14:tracePt t="21055" x="1701800" y="2603500"/>
          <p14:tracePt t="21071" x="1689100" y="2603500"/>
          <p14:tracePt t="21095" x="1663700" y="2603500"/>
          <p14:tracePt t="21111" x="1651000" y="2603500"/>
          <p14:tracePt t="21127" x="1625600" y="2603500"/>
          <p14:tracePt t="21151" x="1612900" y="2603500"/>
          <p14:tracePt t="21168" x="1601788" y="2603500"/>
          <p14:tracePt t="21191" x="1589088" y="2603500"/>
          <p14:tracePt t="21247" x="1576388" y="2603500"/>
          <p14:tracePt t="21279" x="1563688" y="2603500"/>
          <p14:tracePt t="21407" x="1550988" y="2603500"/>
          <p14:tracePt t="21583" x="1538288" y="2603500"/>
          <p14:tracePt t="21607" x="1525588" y="2603500"/>
          <p14:tracePt t="21623" x="1512888" y="2603500"/>
          <p14:tracePt t="21647" x="1501775" y="2603500"/>
          <p14:tracePt t="21668" x="1489075" y="2603500"/>
          <p14:tracePt t="21671" x="1476375" y="2616200"/>
          <p14:tracePt t="21703" x="1463675" y="2616200"/>
          <p14:tracePt t="21719" x="1450975" y="2616200"/>
          <p14:tracePt t="21743" x="1438275" y="2616200"/>
          <p14:tracePt t="21775" x="1425575" y="2616200"/>
          <p14:tracePt t="21815" x="1412875" y="2616200"/>
          <p14:tracePt t="21855" x="1401763" y="2616200"/>
          <p14:tracePt t="21895" x="1389063" y="2616200"/>
          <p14:tracePt t="21903" x="1376363" y="2616200"/>
          <p14:tracePt t="21918" x="1363663" y="2616200"/>
          <p14:tracePt t="21936" x="1338263" y="2616200"/>
          <p14:tracePt t="21952" x="1325563" y="2616200"/>
          <p14:tracePt t="21952" x="1312863" y="2616200"/>
          <p14:tracePt t="21968" x="1300163" y="2616200"/>
          <p14:tracePt t="21969" x="1276350" y="2616200"/>
          <p14:tracePt t="21985" x="1263650" y="2616200"/>
          <p14:tracePt t="21985" x="1238250" y="2616200"/>
          <p14:tracePt t="21991" x="1212850" y="2616200"/>
          <p14:tracePt t="22002" x="1189038" y="2616200"/>
          <p14:tracePt t="22007" x="1176338" y="2616200"/>
          <p14:tracePt t="22018" x="1150938" y="2616200"/>
          <p14:tracePt t="22023" x="1125538" y="2616200"/>
          <p14:tracePt t="22035" x="1100138" y="2616200"/>
          <p14:tracePt t="22052" x="1089025" y="2616200"/>
          <p14:tracePt t="22055" x="1076325" y="2616200"/>
          <p14:tracePt t="22068" x="1063625" y="2616200"/>
          <p14:tracePt t="22103" x="1050925" y="2616200"/>
          <p14:tracePt t="22815" x="1063625" y="2627313"/>
          <p14:tracePt t="22835" x="1076325" y="2627313"/>
          <p14:tracePt t="22835" x="1089025" y="2627313"/>
          <p14:tracePt t="22851" x="1100138" y="2640013"/>
          <p14:tracePt t="22879" x="1125538" y="2640013"/>
          <p14:tracePt t="22901" x="1150938" y="2652713"/>
          <p14:tracePt t="22904" x="1176338" y="2665413"/>
          <p14:tracePt t="22918" x="1189038" y="2665413"/>
          <p14:tracePt t="22918" x="1225550" y="2678113"/>
          <p14:tracePt t="22934" x="1238250" y="2678113"/>
          <p14:tracePt t="22936" x="1263650" y="2678113"/>
          <p14:tracePt t="22951" x="1289050" y="2690813"/>
          <p14:tracePt t="22953" x="1312863" y="2690813"/>
          <p14:tracePt t="22968" x="1350963" y="2690813"/>
          <p14:tracePt t="22985" x="1376363" y="2703513"/>
          <p14:tracePt t="22985" x="1412875" y="2703513"/>
          <p14:tracePt t="23001" x="1463675" y="2703513"/>
          <p14:tracePt t="23002" x="1501775" y="2703513"/>
          <p14:tracePt t="23018" x="1538288" y="2703513"/>
          <p14:tracePt t="23019" x="1589088" y="2728913"/>
          <p14:tracePt t="23023" x="1663700" y="2740025"/>
          <p14:tracePt t="23035" x="1714500" y="2752725"/>
          <p14:tracePt t="23038" x="1776413" y="2765425"/>
          <p14:tracePt t="23051" x="1825625" y="2765425"/>
          <p14:tracePt t="23054" x="1889125" y="2790825"/>
          <p14:tracePt t="23068" x="1951038" y="2790825"/>
          <p14:tracePt t="23071" x="2014538" y="2803525"/>
          <p14:tracePt t="23085" x="2063750" y="2803525"/>
          <p14:tracePt t="23087" x="2114550" y="2803525"/>
          <p14:tracePt t="23101" x="2163763" y="2803525"/>
          <p14:tracePt t="23103" x="2238375" y="2803525"/>
          <p14:tracePt t="23118" x="2327275" y="2803525"/>
          <p14:tracePt t="23120" x="2414588" y="2803525"/>
          <p14:tracePt t="23135" x="2527300" y="2816225"/>
          <p14:tracePt t="23135" x="2601913" y="2816225"/>
          <p14:tracePt t="23151" x="2714625" y="2816225"/>
          <p14:tracePt t="23153" x="2852738" y="2828925"/>
          <p14:tracePt t="23168" x="3014663" y="2852738"/>
          <p14:tracePt t="23170" x="3140075" y="2865438"/>
          <p14:tracePt t="23185" x="3276600" y="2878138"/>
          <p14:tracePt t="23185" x="3427413" y="2928938"/>
          <p14:tracePt t="23201" x="3552825" y="2941638"/>
          <p14:tracePt t="23202" x="3665538" y="2952750"/>
          <p14:tracePt t="23218" x="3790950" y="2952750"/>
          <p14:tracePt t="23219" x="3890963" y="2952750"/>
          <p14:tracePt t="23223" x="4027488" y="2978150"/>
          <p14:tracePt t="23239" x="4140200" y="2990850"/>
          <p14:tracePt t="23241" x="4227513" y="2990850"/>
          <p14:tracePt t="23251" x="4327525" y="2990850"/>
          <p14:tracePt t="23254" x="4416425" y="2990850"/>
          <p14:tracePt t="23268" x="4503738" y="2990850"/>
          <p14:tracePt t="23270" x="4578350" y="2990850"/>
          <p14:tracePt t="23285" x="4640263" y="2990850"/>
          <p14:tracePt t="23287" x="4727575" y="3003550"/>
          <p14:tracePt t="23301" x="4765675" y="3016250"/>
          <p14:tracePt t="23303" x="4791075" y="3016250"/>
          <p14:tracePt t="23318" x="4840288" y="3028950"/>
          <p14:tracePt t="23318" x="4865688" y="3028950"/>
          <p14:tracePt t="23335" x="4903788" y="3028950"/>
          <p14:tracePt t="23335" x="5003800" y="3028950"/>
          <p14:tracePt t="23351" x="5078413" y="3054350"/>
          <p14:tracePt t="23352" x="5116513" y="3054350"/>
          <p14:tracePt t="23368" x="5165725" y="3054350"/>
          <p14:tracePt t="23369" x="5191125" y="3054350"/>
          <p14:tracePt t="23385" x="5241925" y="3054350"/>
          <p14:tracePt t="23387" x="5278438" y="3054350"/>
          <p14:tracePt t="23401" x="5329238" y="3054350"/>
          <p14:tracePt t="23403" x="5341938" y="3054350"/>
          <p14:tracePt t="23418" x="5365750" y="3054350"/>
          <p14:tracePt t="23418" x="5378450" y="3065463"/>
          <p14:tracePt t="23423" x="5403850" y="3065463"/>
          <p14:tracePt t="24679" x="5391150" y="3065463"/>
          <p14:tracePt t="24701" x="5378450" y="3065463"/>
          <p14:tracePt t="24719" x="5365750" y="3065463"/>
          <p14:tracePt t="24735" x="5353050" y="3065463"/>
          <p14:tracePt t="24751" x="5341938" y="3065463"/>
          <p14:tracePt t="24768" x="5329238" y="3065463"/>
          <p14:tracePt t="24785" x="5316538" y="3065463"/>
          <p14:tracePt t="24801" x="5303838" y="3065463"/>
          <p14:tracePt t="24807" x="5291138" y="3065463"/>
          <p14:tracePt t="24818" x="5278438" y="3065463"/>
          <p14:tracePt t="24823" x="5265738" y="3065463"/>
          <p14:tracePt t="24835" x="5253038" y="3065463"/>
          <p14:tracePt t="24838" x="5229225" y="3065463"/>
          <p14:tracePt t="24851" x="5203825" y="3065463"/>
          <p14:tracePt t="24855" x="5178425" y="3065463"/>
          <p14:tracePt t="24868" x="5165725" y="3065463"/>
          <p14:tracePt t="24871" x="5141913" y="3065463"/>
          <p14:tracePt t="24885" x="5129213" y="3065463"/>
          <p14:tracePt t="24887" x="5091113" y="3065463"/>
          <p14:tracePt t="24901" x="5078413" y="3065463"/>
          <p14:tracePt t="24904" x="5053013" y="3065463"/>
          <p14:tracePt t="24918" x="5040313" y="3065463"/>
          <p14:tracePt t="24919" x="5016500" y="3065463"/>
          <p14:tracePt t="24935" x="5003800" y="3065463"/>
          <p14:tracePt t="24937" x="4978400" y="3065463"/>
          <p14:tracePt t="24951" x="4965700" y="3065463"/>
          <p14:tracePt t="24968" x="4940300" y="3065463"/>
          <p14:tracePt t="24969" x="4929188" y="3065463"/>
          <p14:tracePt t="24985" x="4916488" y="3065463"/>
          <p14:tracePt t="24985" x="4903788" y="3065463"/>
          <p14:tracePt t="24991" x="4891088" y="3065463"/>
          <p14:tracePt t="25001" x="4878388" y="3065463"/>
          <p14:tracePt t="25018" x="4852988" y="3065463"/>
          <p14:tracePt t="25035" x="4840288" y="3065463"/>
          <p14:tracePt t="25055" x="4816475" y="3065463"/>
          <p14:tracePt t="25071" x="4803775" y="3065463"/>
          <p14:tracePt t="25095" x="4778375" y="3065463"/>
          <p14:tracePt t="25119" x="4765675" y="3065463"/>
          <p14:tracePt t="25151" x="4740275" y="3065463"/>
          <p14:tracePt t="25175" x="4727575" y="3065463"/>
          <p14:tracePt t="25207" x="4703763" y="3065463"/>
          <p14:tracePt t="25223" x="4691063" y="3065463"/>
          <p14:tracePt t="25263" x="4665663" y="3065463"/>
          <p14:tracePt t="25303" x="4652963" y="3065463"/>
          <p14:tracePt t="25343" x="4627563" y="3065463"/>
          <p14:tracePt t="25367" x="4616450" y="3065463"/>
          <p14:tracePt t="25391" x="4591050" y="3065463"/>
          <p14:tracePt t="25407" x="4591050" y="3078163"/>
          <p14:tracePt t="25431" x="4578350" y="3078163"/>
          <p14:tracePt t="25471" x="4552950" y="3078163"/>
          <p14:tracePt t="25503" x="4540250" y="3090863"/>
          <p14:tracePt t="25559" x="4527550" y="3090863"/>
          <p14:tracePt t="25568" x="4503738" y="3103563"/>
          <p14:tracePt t="25623" x="4491038" y="3116263"/>
          <p14:tracePt t="25634" x="4478338" y="3128963"/>
          <p14:tracePt t="25638" x="4465638" y="3141663"/>
          <p14:tracePt t="25671" x="4452938" y="3154363"/>
          <p14:tracePt t="25684" x="4440238" y="3154363"/>
          <p14:tracePt t="25688" x="4427538" y="3165475"/>
          <p14:tracePt t="25703" x="4416425" y="3178175"/>
          <p14:tracePt t="25718" x="4403725" y="3178175"/>
          <p14:tracePt t="25734" x="4378325" y="3190875"/>
          <p14:tracePt t="25751" x="4352925" y="3190875"/>
          <p14:tracePt t="25768" x="4327525" y="3190875"/>
          <p14:tracePt t="25785" x="4327525" y="3203575"/>
          <p14:tracePt t="25785" x="4314825" y="3216275"/>
          <p14:tracePt t="25791" x="4291013" y="3216275"/>
          <p14:tracePt t="25818" x="4278313" y="3216275"/>
          <p14:tracePt t="25818" x="4265613" y="3216275"/>
          <p14:tracePt t="25822" x="4252913" y="3228975"/>
          <p14:tracePt t="25838" x="4240213" y="3228975"/>
          <p14:tracePt t="25854" x="4227513" y="3228975"/>
          <p14:tracePt t="25884" x="4214813" y="3228975"/>
          <p14:tracePt t="25887" x="4203700" y="3228975"/>
          <p14:tracePt t="25901" x="4191000" y="3228975"/>
          <p14:tracePt t="25920" x="4178300" y="3228975"/>
          <p14:tracePt t="25935" x="4165600" y="3228975"/>
          <p14:tracePt t="25951" x="4152900" y="3228975"/>
          <p14:tracePt t="25953" x="4152900" y="3241675"/>
          <p14:tracePt t="25984" x="4140200" y="3241675"/>
          <p14:tracePt t="25985" x="4127500" y="3241675"/>
          <p14:tracePt t="26001" x="4114800" y="3241675"/>
          <p14:tracePt t="26047" x="4103688" y="3241675"/>
          <p14:tracePt t="26079" x="4090988" y="3241675"/>
          <p14:tracePt t="26103" x="4078288" y="3241675"/>
          <p14:tracePt t="26143" x="4065588" y="3241675"/>
          <p14:tracePt t="26166" x="4052888" y="3241675"/>
          <p14:tracePt t="26184" x="4040188" y="3241675"/>
          <p14:tracePt t="26215" x="4014788" y="3254375"/>
          <p14:tracePt t="26255" x="4002088" y="3254375"/>
          <p14:tracePt t="26279" x="3978275" y="3254375"/>
          <p14:tracePt t="26301" x="3965575" y="3254375"/>
          <p14:tracePt t="26318" x="3952875" y="3254375"/>
          <p14:tracePt t="26334" x="3927475" y="3254375"/>
          <p14:tracePt t="26351" x="3914775" y="3254375"/>
          <p14:tracePt t="26368" x="3902075" y="3254375"/>
          <p14:tracePt t="26384" x="3890963" y="3254375"/>
          <p14:tracePt t="26401" x="3878263" y="3254375"/>
          <p14:tracePt t="26418" x="3865563" y="3254375"/>
          <p14:tracePt t="26439" x="3852863" y="3254375"/>
          <p14:tracePt t="26479" x="3840163" y="3254375"/>
          <p14:tracePt t="26501" x="3827463" y="3254375"/>
          <p14:tracePt t="26518" x="3814763" y="3254375"/>
          <p14:tracePt t="26535" x="3802063" y="3254375"/>
          <p14:tracePt t="26551" x="3790950" y="3254375"/>
          <p14:tracePt t="26568" x="3778250" y="3254375"/>
          <p14:tracePt t="26599" x="3765550" y="3254375"/>
          <p14:tracePt t="26618" x="3752850" y="3254375"/>
          <p14:tracePt t="26634" x="3740150" y="3254375"/>
          <p14:tracePt t="26655" x="3727450" y="3254375"/>
          <p14:tracePt t="26668" x="3714750" y="3254375"/>
          <p14:tracePt t="26684" x="3702050" y="3254375"/>
          <p14:tracePt t="26701" x="3689350" y="3254375"/>
          <p14:tracePt t="26704" x="3678238" y="3254375"/>
          <p14:tracePt t="26718" x="3652838" y="3254375"/>
          <p14:tracePt t="26735" x="3640138" y="3254375"/>
          <p14:tracePt t="26735" x="3627438" y="3254375"/>
          <p14:tracePt t="26751" x="3614738" y="3254375"/>
          <p14:tracePt t="26752" x="3589338" y="3254375"/>
          <p14:tracePt t="26768" x="3578225" y="3254375"/>
          <p14:tracePt t="26784" x="3552825" y="3254375"/>
          <p14:tracePt t="26801" x="3540125" y="3254375"/>
          <p14:tracePt t="26802" x="3514725" y="3254375"/>
          <p14:tracePt t="26818" x="3502025" y="3254375"/>
          <p14:tracePt t="26823" x="3489325" y="3254375"/>
          <p14:tracePt t="26834" x="3478213" y="3254375"/>
          <p14:tracePt t="26838" x="3452813" y="3254375"/>
          <p14:tracePt t="26854" x="3414713" y="3254375"/>
          <p14:tracePt t="26868" x="3389313" y="3241675"/>
          <p14:tracePt t="26870" x="3365500" y="3241675"/>
          <p14:tracePt t="26884" x="3340100" y="3241675"/>
          <p14:tracePt t="26887" x="3327400" y="3228975"/>
          <p14:tracePt t="26901" x="3314700" y="3216275"/>
          <p14:tracePt t="26927" x="3302000" y="3216275"/>
          <p14:tracePt t="26951" x="3289300" y="3216275"/>
          <p14:tracePt t="26983" x="3276600" y="3216275"/>
          <p14:tracePt t="27001" x="3265488" y="3216275"/>
          <p14:tracePt t="27006" x="3252788" y="3216275"/>
          <p14:tracePt t="27039" x="3240088" y="3216275"/>
          <p14:tracePt t="27055" x="3227388" y="3216275"/>
          <p14:tracePt t="27068" x="3214688" y="3216275"/>
          <p14:tracePt t="27087" x="3201988" y="3228975"/>
          <p14:tracePt t="27101" x="3189288" y="3228975"/>
          <p14:tracePt t="27104" x="3176588" y="3228975"/>
          <p14:tracePt t="27118" x="3165475" y="3228975"/>
          <p14:tracePt t="27135" x="3152775" y="3228975"/>
          <p14:tracePt t="27138" x="3140075" y="3241675"/>
          <p14:tracePt t="27151" x="3127375" y="3241675"/>
          <p14:tracePt t="27153" x="3114675" y="3241675"/>
          <p14:tracePt t="27168" x="3101975" y="3254375"/>
          <p14:tracePt t="27184" x="3065463" y="3254375"/>
          <p14:tracePt t="27185" x="3052763" y="3267075"/>
          <p14:tracePt t="27201" x="3027363" y="3267075"/>
          <p14:tracePt t="27207" x="3014663" y="3267075"/>
          <p14:tracePt t="27221" x="2989263" y="3290888"/>
          <p14:tracePt t="27223" x="2976563" y="3290888"/>
          <p14:tracePt t="27239" x="2952750" y="3290888"/>
          <p14:tracePt t="27241" x="2940050" y="3290888"/>
          <p14:tracePt t="27251" x="2927350" y="3303588"/>
          <p14:tracePt t="27254" x="2889250" y="3303588"/>
          <p14:tracePt t="27268" x="2876550" y="3316288"/>
          <p14:tracePt t="27270" x="2852738" y="3316288"/>
          <p14:tracePt t="27284" x="2840038" y="3316288"/>
          <p14:tracePt t="27287" x="2801938" y="3316288"/>
          <p14:tracePt t="27303" x="2776538" y="3316288"/>
          <p14:tracePt t="27318" x="2763838" y="3328988"/>
          <p14:tracePt t="27335" x="2740025" y="3328988"/>
          <p14:tracePt t="27335" x="2727325" y="3328988"/>
          <p14:tracePt t="27351" x="2714625" y="3328988"/>
          <p14:tracePt t="27368" x="2701925" y="3328988"/>
          <p14:tracePt t="27368" x="2676525" y="3328988"/>
          <p14:tracePt t="27384" x="2663825" y="3328988"/>
          <p14:tracePt t="27401" x="2640013" y="3328988"/>
          <p14:tracePt t="27402" x="2627313" y="3328988"/>
          <p14:tracePt t="27407" x="2614613" y="3328988"/>
          <p14:tracePt t="27418" x="2589213" y="3328988"/>
          <p14:tracePt t="27423" x="2563813" y="3328988"/>
          <p14:tracePt t="27439" x="2540000" y="3328988"/>
          <p14:tracePt t="27451" x="2514600" y="3328988"/>
          <p14:tracePt t="27468" x="2501900" y="3328988"/>
          <p14:tracePt t="27470" x="2476500" y="3328988"/>
          <p14:tracePt t="27484" x="2463800" y="3328988"/>
          <p14:tracePt t="27487" x="2439988" y="3328988"/>
          <p14:tracePt t="27501" x="2427288" y="3328988"/>
          <p14:tracePt t="27504" x="2389188" y="3328988"/>
          <p14:tracePt t="27518" x="2376488" y="3328988"/>
          <p14:tracePt t="27520" x="2351088" y="3328988"/>
          <p14:tracePt t="27534" x="2338388" y="3328988"/>
          <p14:tracePt t="27535" x="2327275" y="3328988"/>
          <p14:tracePt t="27551" x="2301875" y="3328988"/>
          <p14:tracePt t="27568" x="2289175" y="3328988"/>
          <p14:tracePt t="27570" x="2276475" y="3328988"/>
          <p14:tracePt t="27584" x="2263775" y="3328988"/>
          <p14:tracePt t="27601" x="2251075" y="3328988"/>
          <p14:tracePt t="27618" x="2238375" y="3328988"/>
          <p14:tracePt t="27622" x="2214563" y="3328988"/>
          <p14:tracePt t="27634" x="2201863" y="3328988"/>
          <p14:tracePt t="27638" x="2189163" y="3328988"/>
          <p14:tracePt t="27651" x="2176463" y="3328988"/>
          <p14:tracePt t="27654" x="2151063" y="3328988"/>
          <p14:tracePt t="27670" x="2138363" y="3341688"/>
          <p14:tracePt t="27684" x="2127250" y="3341688"/>
          <p14:tracePt t="27687" x="2101850" y="3341688"/>
          <p14:tracePt t="27703" x="2076450" y="3341688"/>
          <p14:tracePt t="27718" x="2063750" y="3341688"/>
          <p14:tracePt t="27720" x="2025650" y="3341688"/>
          <p14:tracePt t="27734" x="2014538" y="3341688"/>
          <p14:tracePt t="27735" x="1989138" y="3341688"/>
          <p14:tracePt t="27751" x="1951038" y="3341688"/>
          <p14:tracePt t="27751" x="1925638" y="3341688"/>
          <p14:tracePt t="27768" x="1901825" y="3341688"/>
          <p14:tracePt t="27770" x="1889125" y="3341688"/>
          <p14:tracePt t="27784" x="1863725" y="3341688"/>
          <p14:tracePt t="27785" x="1838325" y="3341688"/>
          <p14:tracePt t="27801" x="1801813" y="3341688"/>
          <p14:tracePt t="27803" x="1789113" y="3341688"/>
          <p14:tracePt t="27818" x="1763713" y="3341688"/>
          <p14:tracePt t="27820" x="1751013" y="3341688"/>
          <p14:tracePt t="27822" x="1714500" y="3341688"/>
          <p14:tracePt t="27838" x="1689100" y="3341688"/>
          <p14:tracePt t="27851" x="1676400" y="3341688"/>
          <p14:tracePt t="27854" x="1638300" y="3341688"/>
          <p14:tracePt t="27868" x="1638300" y="3354388"/>
          <p14:tracePt t="27870" x="1625600" y="3354388"/>
          <p14:tracePt t="27901" x="1601788" y="3354388"/>
          <p14:tracePt t="27919" x="1589088" y="3354388"/>
          <p14:tracePt t="27943" x="1576388" y="3367088"/>
          <p14:tracePt t="28998" x="1563688" y="3367088"/>
          <p14:tracePt t="29023" x="1563688" y="3354388"/>
          <p14:tracePt t="29051" x="1550988" y="3354388"/>
          <p14:tracePt t="29070" x="1538288" y="3354388"/>
          <p14:tracePt t="29094" x="1525588" y="3341688"/>
          <p14:tracePt t="29119" x="1525588" y="3328988"/>
          <p14:tracePt t="29142" x="1512888" y="3328988"/>
          <p14:tracePt t="29190" x="1501775" y="3328988"/>
          <p14:tracePt t="29414" x="1489075" y="3328988"/>
          <p14:tracePt t="29518" x="1476375" y="3316288"/>
          <p14:tracePt t="29582" x="1450975" y="3316288"/>
          <p14:tracePt t="29655" x="1438275" y="3303588"/>
          <p14:tracePt t="30062" x="1450975" y="3290888"/>
          <p14:tracePt t="30084" x="1501775" y="3290888"/>
          <p14:tracePt t="30085" x="1563688" y="3290888"/>
          <p14:tracePt t="30087" x="1663700" y="3290888"/>
          <p14:tracePt t="30101" x="1725613" y="3290888"/>
          <p14:tracePt t="30103" x="1851025" y="3290888"/>
          <p14:tracePt t="30117" x="1938338" y="3290888"/>
          <p14:tracePt t="30118" x="2051050" y="3290888"/>
          <p14:tracePt t="30134" x="2214563" y="3290888"/>
          <p14:tracePt t="30135" x="2389188" y="3290888"/>
          <p14:tracePt t="30151" x="2563813" y="3290888"/>
          <p14:tracePt t="30151" x="2801938" y="3290888"/>
          <p14:tracePt t="30168" x="3001963" y="3290888"/>
          <p14:tracePt t="30168" x="3214688" y="3290888"/>
          <p14:tracePt t="30174" x="3389313" y="3290888"/>
          <p14:tracePt t="30184" x="3527425" y="3290888"/>
          <p14:tracePt t="30201" x="3665538" y="3290888"/>
          <p14:tracePt t="30201" x="3802063" y="3290888"/>
          <p14:tracePt t="30207" x="3914775" y="3290888"/>
          <p14:tracePt t="30221" x="4052888" y="3290888"/>
          <p14:tracePt t="30222" x="4178300" y="3290888"/>
          <p14:tracePt t="30238" x="4252913" y="3290888"/>
          <p14:tracePt t="30241" x="4365625" y="3290888"/>
          <p14:tracePt t="30251" x="4427538" y="3290888"/>
          <p14:tracePt t="30254" x="4503738" y="3290888"/>
          <p14:tracePt t="30268" x="4591050" y="3290888"/>
          <p14:tracePt t="30270" x="4640263" y="3290888"/>
          <p14:tracePt t="30284" x="4703763" y="3290888"/>
          <p14:tracePt t="30287" x="4765675" y="3290888"/>
          <p14:tracePt t="30301" x="4816475" y="3290888"/>
          <p14:tracePt t="30303" x="4865688" y="3290888"/>
          <p14:tracePt t="30317" x="4916488" y="3290888"/>
          <p14:tracePt t="30320" x="4978400" y="3290888"/>
          <p14:tracePt t="30334" x="5016500" y="3290888"/>
          <p14:tracePt t="30335" x="5065713" y="3290888"/>
          <p14:tracePt t="30351" x="5129213" y="3290888"/>
          <p14:tracePt t="30351" x="5178425" y="3290888"/>
          <p14:tracePt t="30367" x="5229225" y="3290888"/>
          <p14:tracePt t="30368" x="5278438" y="3290888"/>
          <p14:tracePt t="30384" x="5329238" y="3290888"/>
          <p14:tracePt t="30384" x="5353050" y="3303588"/>
          <p14:tracePt t="30390" x="5403850" y="3303588"/>
          <p14:tracePt t="30401" x="5465763" y="3316288"/>
          <p14:tracePt t="30418" x="5503863" y="3316288"/>
          <p14:tracePt t="30418" x="5541963" y="3328988"/>
          <p14:tracePt t="30422" x="5565775" y="3328988"/>
          <p14:tracePt t="30434" x="5603875" y="3354388"/>
          <p14:tracePt t="30438" x="5654675" y="3367088"/>
          <p14:tracePt t="30451" x="5703888" y="3378200"/>
          <p14:tracePt t="30454" x="5729288" y="3378200"/>
          <p14:tracePt t="30467" x="5791200" y="3403600"/>
          <p14:tracePt t="30470" x="5842000" y="3416300"/>
          <p14:tracePt t="30484" x="5867400" y="3429000"/>
          <p14:tracePt t="30487" x="5929313" y="3454400"/>
          <p14:tracePt t="30501" x="5967413" y="3467100"/>
          <p14:tracePt t="30503" x="5991225" y="3467100"/>
          <p14:tracePt t="30517" x="6016625" y="3479800"/>
          <p14:tracePt t="30520" x="6054725" y="3503613"/>
          <p14:tracePt t="30534" x="6067425" y="3503613"/>
          <p14:tracePt t="30536" x="6078538" y="3516313"/>
          <p14:tracePt t="30551" x="6091238" y="3516313"/>
          <p14:tracePt t="30567" x="6103938" y="3529013"/>
          <p14:tracePt t="30584" x="6116638" y="3529013"/>
          <p14:tracePt t="30601" x="6116638" y="3541713"/>
          <p14:tracePt t="30654" x="6129338" y="3554413"/>
          <p14:tracePt t="30718" x="6142038" y="3567113"/>
          <p14:tracePt t="30782" x="6142038" y="3579813"/>
          <p14:tracePt t="30806" x="6142038" y="3590925"/>
          <p14:tracePt t="30830" x="6142038" y="3616325"/>
          <p14:tracePt t="30855" x="6154738" y="3641725"/>
          <p14:tracePt t="30886" x="6154738" y="3654425"/>
          <p14:tracePt t="30919" x="6167438" y="3679825"/>
          <p14:tracePt t="30951" x="6167438" y="3692525"/>
          <p14:tracePt t="30982" x="6167438" y="3703638"/>
          <p14:tracePt t="31001" x="6167438" y="3716338"/>
          <p14:tracePt t="31017" x="6167438" y="3729038"/>
          <p14:tracePt t="31094" x="6167438" y="3741738"/>
          <p14:tracePt t="31111" x="6167438" y="3754438"/>
          <p14:tracePt t="31118" x="6154738" y="3767138"/>
          <p14:tracePt t="31183" x="6142038" y="3779838"/>
          <p14:tracePt t="31246" x="6116638" y="3792538"/>
          <p14:tracePt t="31270" x="6103938" y="3792538"/>
          <p14:tracePt t="31284" x="6091238" y="3792538"/>
          <p14:tracePt t="31287" x="6078538" y="3803650"/>
          <p14:tracePt t="31318" x="6067425" y="3803650"/>
          <p14:tracePt t="31358" x="6054725" y="3803650"/>
          <p14:tracePt t="31367" x="6042025" y="3803650"/>
          <p14:tracePt t="31384" x="6029325" y="3803650"/>
          <p14:tracePt t="31384" x="6016625" y="3816350"/>
          <p14:tracePt t="31401" x="5991225" y="3816350"/>
          <p14:tracePt t="31417" x="5967413" y="3816350"/>
          <p14:tracePt t="31423" x="5942013" y="3829050"/>
          <p14:tracePt t="31478" x="5929313" y="3829050"/>
          <p14:tracePt t="31500" x="5916613" y="3829050"/>
          <p14:tracePt t="31501" x="5903913" y="3829050"/>
          <p14:tracePt t="31504" x="5903913" y="3841750"/>
          <p14:tracePt t="31517" x="5891213" y="3841750"/>
          <p14:tracePt t="31520" x="5878513" y="3854450"/>
          <p14:tracePt t="31536" x="5867400" y="3854450"/>
          <p14:tracePt t="31567" x="5854700" y="3854450"/>
          <p14:tracePt t="31584" x="5842000" y="3854450"/>
          <p14:tracePt t="31584" x="5829300" y="3854450"/>
          <p14:tracePt t="31606" x="5816600" y="3854450"/>
          <p14:tracePt t="31617" x="5791200" y="3854450"/>
          <p14:tracePt t="31654" x="5767388" y="3854450"/>
          <p14:tracePt t="31670" x="5754688" y="3854450"/>
          <p14:tracePt t="31684" x="5741988" y="3867150"/>
          <p14:tracePt t="31701" x="5716588" y="3867150"/>
          <p14:tracePt t="31718" x="5703888" y="3867150"/>
          <p14:tracePt t="31734" x="5678488" y="3867150"/>
          <p14:tracePt t="31750" x="5654675" y="3879850"/>
          <p14:tracePt t="31767" x="5641975" y="3879850"/>
          <p14:tracePt t="31798" x="5629275" y="3879850"/>
          <p14:tracePt t="32086" x="5616575" y="3879850"/>
          <p14:tracePt t="32150" x="5603875" y="3879850"/>
          <p14:tracePt t="32230" x="5591175" y="3879850"/>
          <p14:tracePt t="32250" x="5578475" y="3879850"/>
          <p14:tracePt t="32278" x="5554663" y="3879850"/>
          <p14:tracePt t="32318" x="5541963" y="3879850"/>
          <p14:tracePt t="32358" x="5529263" y="3879850"/>
          <p14:tracePt t="32374" x="5516563" y="3879850"/>
          <p14:tracePt t="32398" x="5503863" y="3879850"/>
          <p14:tracePt t="32417" x="5491163" y="3879850"/>
          <p14:tracePt t="32423" x="5478463" y="3879850"/>
          <p14:tracePt t="32450" x="5465763" y="3879850"/>
          <p14:tracePt t="32454" x="5454650" y="3879850"/>
          <p14:tracePt t="32470" x="5441950" y="3879850"/>
          <p14:tracePt t="32486" x="5429250" y="3879850"/>
          <p14:tracePt t="32503" x="5416550" y="3879850"/>
          <p14:tracePt t="32517" x="5403850" y="3879850"/>
          <p14:tracePt t="32534" x="5391150" y="3879850"/>
          <p14:tracePt t="32534" x="5378450" y="3879850"/>
          <p14:tracePt t="32550" x="5365750" y="3879850"/>
          <p14:tracePt t="32567" x="5353050" y="3879850"/>
          <p14:tracePt t="32584" x="5329238" y="3879850"/>
          <p14:tracePt t="32601" x="5303838" y="3879850"/>
          <p14:tracePt t="32603" x="5291138" y="3879850"/>
          <p14:tracePt t="32618" x="5253038" y="3879850"/>
          <p14:tracePt t="32622" x="5241925" y="3879850"/>
          <p14:tracePt t="32634" x="5216525" y="3879850"/>
          <p14:tracePt t="32638" x="5203825" y="3879850"/>
          <p14:tracePt t="32650" x="5178425" y="3879850"/>
          <p14:tracePt t="32654" x="5165725" y="3879850"/>
          <p14:tracePt t="32667" x="5153025" y="3879850"/>
          <p14:tracePt t="32670" x="5141913" y="3879850"/>
          <p14:tracePt t="32684" x="5116513" y="3879850"/>
          <p14:tracePt t="32686" x="5091113" y="3879850"/>
          <p14:tracePt t="32703" x="5065713" y="3879850"/>
          <p14:tracePt t="32717" x="5040313" y="3879850"/>
          <p14:tracePt t="32719" x="5029200" y="3879850"/>
          <p14:tracePt t="32734" x="5003800" y="3879850"/>
          <p14:tracePt t="32735" x="4978400" y="3879850"/>
          <p14:tracePt t="32750" x="4953000" y="3879850"/>
          <p14:tracePt t="32753" x="4940300" y="3879850"/>
          <p14:tracePt t="32767" x="4929188" y="3879850"/>
          <p14:tracePt t="32769" x="4903788" y="3879850"/>
          <p14:tracePt t="32784" x="4891088" y="3879850"/>
          <p14:tracePt t="32784" x="4878388" y="3879850"/>
          <p14:tracePt t="32801" x="4865688" y="3879850"/>
          <p14:tracePt t="32817" x="4840288" y="3879850"/>
          <p14:tracePt t="32823" x="4829175" y="3879850"/>
          <p14:tracePt t="32834" x="4803775" y="3892550"/>
          <p14:tracePt t="32838" x="4791075" y="3892550"/>
          <p14:tracePt t="32851" x="4765675" y="3892550"/>
          <p14:tracePt t="32854" x="4740275" y="3905250"/>
          <p14:tracePt t="32870" x="4716463" y="3905250"/>
          <p14:tracePt t="32884" x="4691063" y="3905250"/>
          <p14:tracePt t="32887" x="4678363" y="3905250"/>
          <p14:tracePt t="32900" x="4652963" y="3905250"/>
          <p14:tracePt t="32903" x="4627563" y="3905250"/>
          <p14:tracePt t="32917" x="4603750" y="3929063"/>
          <p14:tracePt t="32920" x="4578350" y="3929063"/>
          <p14:tracePt t="32934" x="4565650" y="3929063"/>
          <p14:tracePt t="32935" x="4552950" y="3941763"/>
          <p14:tracePt t="32950" x="4540250" y="3941763"/>
          <p14:tracePt t="32953" x="4527550" y="3941763"/>
          <p14:tracePt t="32967" x="4516438" y="3941763"/>
          <p14:tracePt t="32968" x="4503738" y="3941763"/>
          <p14:tracePt t="32984" x="4491038" y="3941763"/>
          <p14:tracePt t="33017" x="4478338" y="3941763"/>
          <p14:tracePt t="33017" x="4465638" y="3941763"/>
          <p14:tracePt t="33034" x="4440238" y="3941763"/>
          <p14:tracePt t="33038" x="4427538" y="3941763"/>
          <p14:tracePt t="33050" x="4416425" y="3941763"/>
          <p14:tracePt t="33054" x="4391025" y="3941763"/>
          <p14:tracePt t="33067" x="4378325" y="3941763"/>
          <p14:tracePt t="33070" x="4365625" y="3941763"/>
          <p14:tracePt t="33084" x="4340225" y="3941763"/>
          <p14:tracePt t="33087" x="4314825" y="3941763"/>
          <p14:tracePt t="33100" x="4303713" y="3941763"/>
          <p14:tracePt t="33103" x="4291013" y="3941763"/>
          <p14:tracePt t="33117" x="4278313" y="3941763"/>
          <p14:tracePt t="33120" x="4265613" y="3941763"/>
          <p14:tracePt t="33134" x="4240213" y="3941763"/>
          <p14:tracePt t="33150" x="4203700" y="3941763"/>
          <p14:tracePt t="33151" x="4178300" y="3941763"/>
          <p14:tracePt t="33167" x="4152900" y="3941763"/>
          <p14:tracePt t="33169" x="4114800" y="3941763"/>
          <p14:tracePt t="33184" x="4078288" y="3941763"/>
          <p14:tracePt t="33184" x="4027488" y="3941763"/>
          <p14:tracePt t="33200" x="3990975" y="3941763"/>
          <p14:tracePt t="33203" x="3927475" y="3941763"/>
          <p14:tracePt t="33217" x="3902075" y="3941763"/>
          <p14:tracePt t="33219" x="3865563" y="3941763"/>
          <p14:tracePt t="33222" x="3840163" y="3941763"/>
          <p14:tracePt t="33238" x="3827463" y="3941763"/>
          <p14:tracePt t="33241" x="3790950" y="3941763"/>
          <p14:tracePt t="33250" x="3765550" y="3941763"/>
          <p14:tracePt t="33254" x="3740150" y="3941763"/>
          <p14:tracePt t="33267" x="3727450" y="3941763"/>
          <p14:tracePt t="33270" x="3702050" y="3941763"/>
          <p14:tracePt t="33284" x="3689350" y="3941763"/>
          <p14:tracePt t="33286" x="3665538" y="3941763"/>
          <p14:tracePt t="33300" x="3652838" y="3941763"/>
          <p14:tracePt t="33303" x="3627438" y="3941763"/>
          <p14:tracePt t="33317" x="3602038" y="3941763"/>
          <p14:tracePt t="33334" x="3578225" y="3941763"/>
          <p14:tracePt t="33335" x="3565525" y="3941763"/>
          <p14:tracePt t="33358" x="3540125" y="3941763"/>
          <p14:tracePt t="33382" x="3527425" y="3941763"/>
          <p14:tracePt t="33406" x="3502025" y="3941763"/>
          <p14:tracePt t="33438" x="3489325" y="3941763"/>
          <p14:tracePt t="33470" x="3465513" y="3941763"/>
          <p14:tracePt t="33510" x="3452813" y="3941763"/>
          <p14:tracePt t="33542" x="3440113" y="3941763"/>
          <p14:tracePt t="33551" x="3427413" y="3941763"/>
          <p14:tracePt t="33574" x="3414713" y="3941763"/>
          <p14:tracePt t="33598" x="3389313" y="3941763"/>
          <p14:tracePt t="33646" x="3376613" y="3941763"/>
          <p14:tracePt t="33678" x="3352800" y="3941763"/>
          <p14:tracePt t="33702" x="3340100" y="3941763"/>
          <p14:tracePt t="33726" x="3314700" y="3941763"/>
          <p14:tracePt t="33766" x="3302000" y="3941763"/>
          <p14:tracePt t="33790" x="3276600" y="3941763"/>
          <p14:tracePt t="33854" x="3265488" y="3941763"/>
          <p14:tracePt t="36870" x="3252788" y="3941763"/>
          <p14:tracePt t="36883" x="3240088" y="3941763"/>
          <p14:tracePt t="36910" x="3227388" y="3941763"/>
          <p14:tracePt t="36942" x="3214688" y="3941763"/>
          <p14:tracePt t="36974" x="3201988" y="3941763"/>
          <p14:tracePt t="36998" x="3189288" y="3941763"/>
          <p14:tracePt t="37054" x="3176588" y="3941763"/>
          <p14:tracePt t="37070" x="3165475" y="3941763"/>
          <p14:tracePt t="37083" x="3152775" y="3941763"/>
          <p14:tracePt t="37102" x="3140075" y="3941763"/>
          <p14:tracePt t="37117" x="3127375" y="3941763"/>
          <p14:tracePt t="37119" x="3114675" y="3941763"/>
          <p14:tracePt t="37150" x="3101975" y="3941763"/>
          <p14:tracePt t="37174" x="3089275" y="3941763"/>
          <p14:tracePt t="37190" x="3076575" y="3941763"/>
          <p14:tracePt t="37222" x="3065463" y="3941763"/>
          <p14:tracePt t="37246" x="3052763" y="3941763"/>
          <p14:tracePt t="37267" x="3040063" y="3941763"/>
          <p14:tracePt t="37286" x="3027363" y="3941763"/>
          <p14:tracePt t="37300" x="3014663" y="3941763"/>
          <p14:tracePt t="37303" x="3001963" y="3941763"/>
          <p14:tracePt t="37333" x="2976563" y="3929063"/>
          <p14:tracePt t="37350" x="2963863" y="3929063"/>
          <p14:tracePt t="37374" x="2940050" y="3916363"/>
          <p14:tracePt t="37542" x="2927350" y="3916363"/>
          <p14:tracePt t="38350" x="2901950" y="3916363"/>
          <p14:tracePt t="38382" x="2889250" y="3916363"/>
          <p14:tracePt t="38400" x="2863850" y="3916363"/>
          <p14:tracePt t="38416" x="2852738" y="3916363"/>
          <p14:tracePt t="38422" x="2840038" y="3916363"/>
          <p14:tracePt t="38433" x="2827338" y="3916363"/>
          <p14:tracePt t="38454" x="2801938" y="3916363"/>
          <p14:tracePt t="38470" x="2776538" y="3916363"/>
          <p14:tracePt t="38486" x="2763838" y="3916363"/>
          <p14:tracePt t="38500" x="2752725" y="3916363"/>
          <p14:tracePt t="38502" x="2740025" y="3916363"/>
          <p14:tracePt t="38518" x="2714625" y="3916363"/>
          <p14:tracePt t="38533" x="2701925" y="3916363"/>
          <p14:tracePt t="38550" x="2689225" y="3916363"/>
          <p14:tracePt t="38551" x="2676525" y="3916363"/>
          <p14:tracePt t="38566" x="2663825" y="3916363"/>
          <p14:tracePt t="38567" x="2651125" y="3916363"/>
          <p14:tracePt t="38583" x="2640013" y="3916363"/>
          <p14:tracePt t="38584" x="2627313" y="3916363"/>
          <p14:tracePt t="38600" x="2614613" y="3916363"/>
          <p14:tracePt t="38616" x="2601913" y="3916363"/>
          <p14:tracePt t="38633" x="2589213" y="3916363"/>
          <p14:tracePt t="38633" x="2576513" y="3916363"/>
          <p14:tracePt t="38650" x="2563813" y="3916363"/>
          <p14:tracePt t="38654" x="2551113" y="3916363"/>
          <p14:tracePt t="38666" x="2540000" y="3916363"/>
          <p14:tracePt t="38683" x="2527300" y="3916363"/>
          <p14:tracePt t="38686" x="2514600" y="3916363"/>
          <p14:tracePt t="38700" x="2501900" y="3916363"/>
          <p14:tracePt t="38716" x="2489200" y="3916363"/>
          <p14:tracePt t="38733" x="2463800" y="3916363"/>
          <p14:tracePt t="38750" x="2451100" y="3916363"/>
          <p14:tracePt t="38750" x="2439988" y="3916363"/>
          <p14:tracePt t="38766" x="2427288" y="3916363"/>
          <p14:tracePt t="38767" x="2401888" y="3892550"/>
          <p14:tracePt t="38783" x="2376488" y="3892550"/>
          <p14:tracePt t="38800" x="2363788" y="3892550"/>
          <p14:tracePt t="38816" x="2351088" y="3892550"/>
          <p14:tracePt t="38817" x="2338388" y="3892550"/>
          <p14:tracePt t="38833" x="2314575" y="3892550"/>
          <p14:tracePt t="38833" x="2263775" y="3879850"/>
          <p14:tracePt t="38838" x="2214563" y="3879850"/>
          <p14:tracePt t="38850" x="2163763" y="3879850"/>
          <p14:tracePt t="38866" x="2089150" y="3879850"/>
          <p14:tracePt t="38868" x="2025650" y="3879850"/>
          <p14:tracePt t="38870" x="1976438" y="3879850"/>
          <p14:tracePt t="38883" x="1914525" y="3879850"/>
          <p14:tracePt t="38886" x="1876425" y="3879850"/>
          <p14:tracePt t="38900" x="1838325" y="3879850"/>
          <p14:tracePt t="38901" x="1801813" y="3879850"/>
          <p14:tracePt t="38916" x="1751013" y="3879850"/>
          <p14:tracePt t="38918" x="1738313" y="3879850"/>
          <p14:tracePt t="38933" x="1701800" y="3867150"/>
          <p14:tracePt t="38934" x="1689100" y="3867150"/>
          <p14:tracePt t="38950" x="1663700" y="3867150"/>
          <p14:tracePt t="38950" x="1638300" y="3854450"/>
          <p14:tracePt t="38966" x="1625600" y="3854450"/>
          <p14:tracePt t="38967" x="1612900" y="3854450"/>
          <p14:tracePt t="38983" x="1601788" y="3854450"/>
          <p14:tracePt t="38983" x="1589088" y="3854450"/>
          <p14:tracePt t="39000" x="1576388" y="3841750"/>
          <p14:tracePt t="39016" x="1563688" y="3841750"/>
          <p14:tracePt t="39033" x="1550988" y="3841750"/>
          <p14:tracePt t="39050" x="1538288" y="3841750"/>
          <p14:tracePt t="39054" x="1525588" y="3841750"/>
          <p14:tracePt t="39086" x="1512888" y="3841750"/>
          <p14:tracePt t="39110" x="1501775" y="3841750"/>
          <p14:tracePt t="39126" x="1489075" y="3841750"/>
          <p14:tracePt t="39150" x="1476375" y="3841750"/>
          <p14:tracePt t="39166" x="1463675" y="3841750"/>
          <p14:tracePt t="39183" x="1450975" y="3841750"/>
          <p14:tracePt t="39206" x="1438275" y="3841750"/>
          <p14:tracePt t="39230" x="1425575" y="3841750"/>
          <p14:tracePt t="39254" x="1412875" y="3841750"/>
          <p14:tracePt t="39310" x="1401763" y="3841750"/>
          <p14:tracePt t="39334" x="1389063" y="3841750"/>
          <p14:tracePt t="39470" x="1376363" y="3841750"/>
          <p14:tracePt t="39494" x="1363663" y="3841750"/>
          <p14:tracePt t="39782" x="1350963" y="3841750"/>
          <p14:tracePt t="39846" x="1338263" y="3841750"/>
          <p14:tracePt t="39866" x="1312863" y="3841750"/>
          <p14:tracePt t="39870" x="1300163" y="3841750"/>
          <p14:tracePt t="39883" x="1263650" y="3841750"/>
          <p14:tracePt t="39886" x="1263650" y="3829050"/>
          <p14:tracePt t="39900" x="1250950" y="3829050"/>
          <p14:tracePt t="39902" x="1238250" y="3829050"/>
          <p14:tracePt t="39933" x="1225550" y="3829050"/>
          <p14:tracePt t="39958" x="1212850" y="3829050"/>
          <p14:tracePt t="39974" x="1200150" y="3829050"/>
          <p14:tracePt t="40046" x="1189038" y="3829050"/>
          <p14:tracePt t="40102" x="1176338" y="3841750"/>
          <p14:tracePt t="40134" x="1176338" y="3854450"/>
          <p14:tracePt t="46558" x="1163638" y="3854450"/>
          <p14:tracePt t="55766" x="1163638" y="3867150"/>
          <p14:tracePt t="55797" x="1150938" y="3879850"/>
          <p14:tracePt t="55837" x="1138238" y="3879850"/>
          <p14:tracePt t="55901" x="1138238" y="3892550"/>
          <p14:tracePt t="55957" x="1125538" y="3892550"/>
          <p14:tracePt t="56077" x="1112838" y="3892550"/>
          <p14:tracePt t="56098" x="1100138" y="3892550"/>
          <p14:tracePt t="58717" x="1089025" y="3892550"/>
          <p14:tracePt t="58765" x="1076325" y="3892550"/>
          <p14:tracePt t="58797" x="1063625" y="3905250"/>
          <p14:tracePt t="58814" x="1050925" y="3905250"/>
          <p14:tracePt t="58901" x="1038225" y="3905250"/>
          <p14:tracePt t="58981" x="1038225" y="3916363"/>
          <p14:tracePt t="59573" x="1025525" y="3929063"/>
          <p14:tracePt t="59701" x="1012825" y="3929063"/>
          <p14:tracePt t="60637" x="1000125" y="3929063"/>
          <p14:tracePt t="64045" x="976313" y="3929063"/>
          <p14:tracePt t="64301" x="963613" y="3941763"/>
          <p14:tracePt t="66629" x="1025525" y="3979863"/>
          <p14:tracePt t="66647" x="1125538" y="3979863"/>
          <p14:tracePt t="66647" x="1225550" y="4005263"/>
          <p14:tracePt t="66653" x="1263650" y="4017963"/>
          <p14:tracePt t="66669" x="1289050" y="4029075"/>
          <p14:tracePt t="66680" x="1312863" y="4029075"/>
          <p14:tracePt t="66684" x="1338263" y="4029075"/>
          <p14:tracePt t="66696" x="1401763" y="4054475"/>
          <p14:tracePt t="66713" x="1489075" y="4054475"/>
          <p14:tracePt t="66714" x="1625600" y="4067175"/>
          <p14:tracePt t="66716" x="1801813" y="4079875"/>
          <p14:tracePt t="66730" x="1938338" y="4105275"/>
          <p14:tracePt t="66732" x="2076450" y="4141788"/>
          <p14:tracePt t="66746" x="2227263" y="4167188"/>
          <p14:tracePt t="66748" x="2351088" y="4205288"/>
          <p14:tracePt t="66763" x="2514600" y="4241800"/>
          <p14:tracePt t="66765" x="2689225" y="4279900"/>
          <p14:tracePt t="66780" x="2840038" y="4305300"/>
          <p14:tracePt t="66780" x="2989263" y="4341813"/>
          <p14:tracePt t="66796" x="3152775" y="4354513"/>
          <p14:tracePt t="66797" x="3289300" y="4367213"/>
          <p14:tracePt t="66813" x="3427413" y="4367213"/>
          <p14:tracePt t="66814" x="3514725" y="4379913"/>
          <p14:tracePt t="66830" x="3578225" y="4379913"/>
          <p14:tracePt t="66830" x="3665538" y="4379913"/>
          <p14:tracePt t="66846" x="3740150" y="4405313"/>
          <p14:tracePt t="66847" x="3765550" y="4405313"/>
          <p14:tracePt t="66863" x="3778250" y="4405313"/>
          <p14:tracePt t="66864" x="3827463" y="4405313"/>
          <p14:tracePt t="66880" x="3840163" y="4405313"/>
          <p14:tracePt t="66880" x="3878263" y="4405313"/>
          <p14:tracePt t="66896" x="3927475" y="4405313"/>
          <p14:tracePt t="66897" x="3965575" y="4418013"/>
          <p14:tracePt t="66900" x="4014788" y="4418013"/>
          <p14:tracePt t="66913" x="4090988" y="4430713"/>
          <p14:tracePt t="66916" x="4178300" y="4443413"/>
          <p14:tracePt t="66930" x="4291013" y="4454525"/>
          <p14:tracePt t="66932" x="4391025" y="4479925"/>
          <p14:tracePt t="66946" x="4478338" y="4492625"/>
          <p14:tracePt t="66948" x="4603750" y="4505325"/>
          <p14:tracePt t="66963" x="4740275" y="4530725"/>
          <p14:tracePt t="66965" x="4865688" y="4543425"/>
          <p14:tracePt t="66980" x="5016500" y="4567238"/>
          <p14:tracePt t="66981" x="5153025" y="4605338"/>
          <p14:tracePt t="66996" x="5291138" y="4618038"/>
          <p14:tracePt t="66997" x="5416550" y="4643438"/>
          <p14:tracePt t="67013" x="5516563" y="4643438"/>
          <p14:tracePt t="67014" x="5641975" y="4667250"/>
          <p14:tracePt t="67030" x="5741988" y="4667250"/>
          <p14:tracePt t="67030" x="5816600" y="4667250"/>
          <p14:tracePt t="67047" x="5878513" y="4667250"/>
          <p14:tracePt t="67047" x="5929313" y="4667250"/>
          <p14:tracePt t="67063" x="5991225" y="4679950"/>
          <p14:tracePt t="67066" x="6042025" y="4679950"/>
          <p14:tracePt t="67080" x="6078538" y="4692650"/>
          <p14:tracePt t="67081" x="6116638" y="4692650"/>
          <p14:tracePt t="67084" x="6142038" y="4692650"/>
          <p14:tracePt t="67097" x="6167438" y="4692650"/>
          <p14:tracePt t="67100" x="6180138" y="4692650"/>
          <p14:tracePt t="67116" x="6203950" y="4692650"/>
          <p14:tracePt t="67130" x="6216650" y="4692650"/>
          <p14:tracePt t="67133" x="6229350" y="4692650"/>
          <p14:tracePt t="67147" x="6242050" y="4692650"/>
          <p14:tracePt t="67149" x="6280150" y="4692650"/>
          <p14:tracePt t="67163" x="6303963" y="4692650"/>
          <p14:tracePt t="67165" x="6342063" y="4692650"/>
          <p14:tracePt t="67180" x="6354763" y="4692650"/>
          <p14:tracePt t="67182" x="6391275" y="4692650"/>
          <p14:tracePt t="67196" x="6416675" y="4692650"/>
          <p14:tracePt t="67197" x="6429375" y="4692650"/>
          <p14:tracePt t="67213" x="6442075" y="4692650"/>
          <p14:tracePt t="67215" x="6454775" y="4692650"/>
          <p14:tracePt t="67230" x="6480175" y="4692650"/>
          <p14:tracePt t="67236" x="6492875" y="4692650"/>
          <p14:tracePt t="67236" x="6529388" y="4692650"/>
          <p14:tracePt t="67246" x="6580188" y="4692650"/>
          <p14:tracePt t="67263" x="6616700" y="4692650"/>
          <p14:tracePt t="67264" x="6667500" y="4692650"/>
          <p14:tracePt t="67280" x="6704013" y="4692650"/>
          <p14:tracePt t="67280" x="6767513" y="4692650"/>
          <p14:tracePt t="67296" x="6792913" y="4692650"/>
          <p14:tracePt t="67297" x="6842125" y="4692650"/>
          <p14:tracePt t="67300" x="6892925" y="4692650"/>
          <p14:tracePt t="67313" x="6929438" y="4692650"/>
          <p14:tracePt t="67316" x="6967538" y="4692650"/>
          <p14:tracePt t="67330" x="7005638" y="4692650"/>
          <p14:tracePt t="67332" x="7016750" y="4692650"/>
          <p14:tracePt t="67347" x="7029450" y="4692650"/>
          <p14:tracePt t="67349" x="7042150" y="4692650"/>
          <p14:tracePt t="67363" x="7080250" y="4692650"/>
          <p14:tracePt t="67365" x="7105650" y="4692650"/>
          <p14:tracePt t="67382" x="7118350" y="4692650"/>
          <p14:tracePt t="67397" x="7129463" y="4692650"/>
          <p14:tracePt t="67398" x="7142163" y="4692650"/>
          <p14:tracePt t="67430" x="7167563" y="4679950"/>
          <p14:tracePt t="67430" x="7180263" y="4679950"/>
          <p14:tracePt t="67447" x="7205663" y="4667250"/>
          <p14:tracePt t="67463" x="7229475" y="4667250"/>
          <p14:tracePt t="67480" x="7254875" y="4667250"/>
          <p14:tracePt t="67480" x="7267575" y="4643438"/>
          <p14:tracePt t="67605" x="7254875" y="4643438"/>
          <p14:tracePt t="67613" x="7229475" y="4643438"/>
          <p14:tracePt t="67630" x="7218363" y="4643438"/>
          <p14:tracePt t="67630" x="7192963" y="4643438"/>
          <p14:tracePt t="67646" x="7167563" y="4643438"/>
          <p14:tracePt t="67647" x="7118350" y="4643438"/>
          <p14:tracePt t="67663" x="7080250" y="4643438"/>
          <p14:tracePt t="67664" x="7029450" y="4643438"/>
          <p14:tracePt t="67680" x="6980238" y="4643438"/>
          <p14:tracePt t="67680" x="6905625" y="4643438"/>
          <p14:tracePt t="67697" x="6816725" y="4643438"/>
          <p14:tracePt t="67697" x="6742113" y="4643438"/>
          <p14:tracePt t="67700" x="6629400" y="4643438"/>
          <p14:tracePt t="67713" x="6480175" y="4643438"/>
          <p14:tracePt t="67716" x="6342063" y="4643438"/>
          <p14:tracePt t="67730" x="6191250" y="4643438"/>
          <p14:tracePt t="67732" x="6029325" y="4643438"/>
          <p14:tracePt t="67746" x="5854700" y="4643438"/>
          <p14:tracePt t="67749" x="5678488" y="4643438"/>
          <p14:tracePt t="67763" x="5516563" y="4643438"/>
          <p14:tracePt t="67765" x="5378450" y="4643438"/>
          <p14:tracePt t="67780" x="5303838" y="4643438"/>
          <p14:tracePt t="67782" x="5241925" y="4643438"/>
          <p14:tracePt t="67796" x="5178425" y="4643438"/>
          <p14:tracePt t="67797" x="5153025" y="4656138"/>
          <p14:tracePt t="67813" x="5141913" y="4667250"/>
          <p14:tracePt t="68085" x="5129213" y="4667250"/>
          <p14:tracePt t="68125" x="5129213" y="4679950"/>
          <p14:tracePt t="68147" x="5141913" y="4679950"/>
          <p14:tracePt t="68149" x="5141913" y="4692650"/>
          <p14:tracePt t="68163" x="5153025" y="4692650"/>
          <p14:tracePt t="68166" x="5165725" y="4692650"/>
          <p14:tracePt t="68180" x="5178425" y="4692650"/>
          <p14:tracePt t="68181" x="5203825" y="4718050"/>
          <p14:tracePt t="68197" x="5216525" y="4730750"/>
          <p14:tracePt t="68199" x="5265738" y="4730750"/>
          <p14:tracePt t="68213" x="5303838" y="4743450"/>
          <p14:tracePt t="68215" x="5341938" y="4768850"/>
          <p14:tracePt t="68230" x="5365750" y="4768850"/>
          <p14:tracePt t="68231" x="5403850" y="4768850"/>
          <p14:tracePt t="68236" x="5416550" y="4779963"/>
          <p14:tracePt t="68246" x="5454650" y="4792663"/>
          <p14:tracePt t="68263" x="5478463" y="4805363"/>
          <p14:tracePt t="68280" x="5516563" y="4805363"/>
          <p14:tracePt t="68280" x="5554663" y="4818063"/>
          <p14:tracePt t="68284" x="5591175" y="4830763"/>
          <p14:tracePt t="68296" x="5616575" y="4830763"/>
          <p14:tracePt t="68300" x="5654675" y="4843463"/>
          <p14:tracePt t="68313" x="5716588" y="4856163"/>
          <p14:tracePt t="68316" x="5741988" y="4856163"/>
          <p14:tracePt t="68330" x="5767388" y="4856163"/>
          <p14:tracePt t="68332" x="5816600" y="4868863"/>
          <p14:tracePt t="68348" x="5854700" y="4868863"/>
          <p14:tracePt t="68350" x="5867400" y="4868863"/>
          <p14:tracePt t="68363" x="5891213" y="4879975"/>
          <p14:tracePt t="68366" x="5929313" y="4879975"/>
          <p14:tracePt t="68380" x="5954713" y="4879975"/>
          <p14:tracePt t="68381" x="5978525" y="4879975"/>
          <p14:tracePt t="68397" x="6003925" y="4879975"/>
          <p14:tracePt t="68397" x="6042025" y="4892675"/>
          <p14:tracePt t="68413" x="6067425" y="4892675"/>
          <p14:tracePt t="68416" x="6091238" y="4892675"/>
          <p14:tracePt t="68430" x="6142038" y="4905375"/>
          <p14:tracePt t="68430" x="6167438" y="4905375"/>
          <p14:tracePt t="68446" x="6203950" y="4918075"/>
          <p14:tracePt t="68463" x="6216650" y="4918075"/>
          <p14:tracePt t="68464" x="6254750" y="4918075"/>
          <p14:tracePt t="68468" x="6280150" y="4930775"/>
          <p14:tracePt t="68480" x="6316663" y="4943475"/>
          <p14:tracePt t="68484" x="6342063" y="4943475"/>
          <p14:tracePt t="68496" x="6367463" y="4943475"/>
          <p14:tracePt t="68500" x="6416675" y="4943475"/>
          <p14:tracePt t="68513" x="6416675" y="4956175"/>
          <p14:tracePt t="68516" x="6454775" y="4968875"/>
          <p14:tracePt t="68530" x="6480175" y="4968875"/>
          <p14:tracePt t="68532" x="6492875" y="4968875"/>
          <p14:tracePt t="68546" x="6503988" y="4981575"/>
          <p14:tracePt t="68563" x="6529388" y="4992688"/>
          <p14:tracePt t="68582" x="6529388" y="5005388"/>
          <p14:tracePt t="68613" x="6529388" y="5030788"/>
          <p14:tracePt t="68614" x="6529388" y="5043488"/>
          <p14:tracePt t="68630" x="6542088" y="5056188"/>
          <p14:tracePt t="68646" x="6542088" y="5081588"/>
          <p14:tracePt t="68647" x="6554788" y="5081588"/>
          <p14:tracePt t="68668" x="6567488" y="5092700"/>
          <p14:tracePt t="68680" x="6567488" y="5105400"/>
          <p14:tracePt t="68696" x="6580188" y="5118100"/>
          <p14:tracePt t="68837" x="6580188" y="5130800"/>
          <p14:tracePt t="68861" x="6592888" y="5130800"/>
          <p14:tracePt t="68880" x="6604000" y="5156200"/>
          <p14:tracePt t="68896" x="6616700" y="5156200"/>
          <p14:tracePt t="68900" x="6642100" y="5156200"/>
          <p14:tracePt t="68916" x="6654800" y="5156200"/>
          <p14:tracePt t="68930" x="6667500" y="5156200"/>
          <p14:tracePt t="68933" x="6680200" y="5156200"/>
          <p14:tracePt t="68963" x="6692900" y="5156200"/>
          <p14:tracePt t="68966" x="6704013" y="5156200"/>
          <p14:tracePt t="68982" x="6716713" y="5168900"/>
          <p14:tracePt t="69013" x="6729413" y="5168900"/>
          <p14:tracePt t="69014" x="6742113" y="5168900"/>
          <p14:tracePt t="69030" x="6754813" y="5168900"/>
          <p14:tracePt t="69030" x="6767513" y="5194300"/>
          <p14:tracePt t="69053" x="6780213" y="5194300"/>
          <p14:tracePt t="69069" x="6792913" y="5194300"/>
          <p14:tracePt t="69108" x="6805613" y="5194300"/>
          <p14:tracePt t="69130" x="6805613" y="5205413"/>
          <p14:tracePt t="69149" x="6816725" y="5218113"/>
          <p14:tracePt t="69188" x="6829425" y="5230813"/>
          <p14:tracePt t="69221" x="6842125" y="5230813"/>
          <p14:tracePt t="72413" x="6854825" y="5230813"/>
          <p14:tracePt t="72430" x="6867525" y="5230813"/>
          <p14:tracePt t="72430" x="6880225" y="5205413"/>
          <p14:tracePt t="72446" x="6892925" y="5168900"/>
          <p14:tracePt t="72447" x="6905625" y="5130800"/>
          <p14:tracePt t="72453" x="6929438" y="5081588"/>
          <p14:tracePt t="72463" x="6942138" y="5043488"/>
          <p14:tracePt t="72469" x="6967538" y="4968875"/>
          <p14:tracePt t="72479" x="6967538" y="4930775"/>
          <p14:tracePt t="72484" x="7005638" y="4843463"/>
          <p14:tracePt t="72496" x="7005638" y="4805363"/>
          <p14:tracePt t="72500" x="7016750" y="4768850"/>
          <p14:tracePt t="72513" x="7016750" y="4730750"/>
          <p14:tracePt t="72516" x="7016750" y="4692650"/>
          <p14:tracePt t="72529" x="7016750" y="4667250"/>
          <p14:tracePt t="72532" x="7016750" y="4643438"/>
          <p14:tracePt t="72546" x="7016750" y="4630738"/>
          <p14:tracePt t="72549" x="7016750" y="4618038"/>
          <p14:tracePt t="72563" x="7016750" y="4605338"/>
          <p14:tracePt t="72677" x="7005638" y="4605338"/>
          <p14:tracePt t="72696" x="6967538" y="4605338"/>
          <p14:tracePt t="72697" x="6942138" y="4605338"/>
          <p14:tracePt t="72700" x="6905625" y="4605338"/>
          <p14:tracePt t="72713" x="6854825" y="4605338"/>
          <p14:tracePt t="72716" x="6816725" y="4605338"/>
          <p14:tracePt t="72729" x="6767513" y="4605338"/>
          <p14:tracePt t="72732" x="6716713" y="4605338"/>
          <p14:tracePt t="72746" x="6667500" y="4605338"/>
          <p14:tracePt t="72763" x="6629400" y="4605338"/>
          <p14:tracePt t="72763" x="6580188" y="4605338"/>
          <p14:tracePt t="72766" x="6542088" y="4605338"/>
          <p14:tracePt t="72779" x="6503988" y="4605338"/>
          <p14:tracePt t="72782" x="6480175" y="4605338"/>
          <p14:tracePt t="72796" x="6467475" y="4605338"/>
          <p14:tracePt t="72799" x="6442075" y="4605338"/>
          <p14:tracePt t="72813" x="6429375" y="4605338"/>
          <p14:tracePt t="72829" x="6416675" y="4605338"/>
          <p14:tracePt t="72832" x="6403975" y="4605338"/>
          <p14:tracePt t="72846" x="6380163" y="4605338"/>
          <p14:tracePt t="72863" x="6354763" y="4605338"/>
          <p14:tracePt t="72865" x="6342063" y="4605338"/>
          <p14:tracePt t="72879" x="6316663" y="4605338"/>
          <p14:tracePt t="72884" x="6291263" y="4605338"/>
          <p14:tracePt t="72896" x="6280150" y="4605338"/>
          <p14:tracePt t="72900" x="6267450" y="4605338"/>
          <p14:tracePt t="72913" x="6254750" y="4605338"/>
          <p14:tracePt t="72916" x="6242050" y="4605338"/>
          <p14:tracePt t="72929" x="6229350" y="4605338"/>
          <p14:tracePt t="72932" x="6216650" y="4605338"/>
          <p14:tracePt t="72946" x="6203950" y="4605338"/>
          <p14:tracePt t="72951" x="6180138" y="4605338"/>
          <p14:tracePt t="72965" x="6154738" y="4605338"/>
          <p14:tracePt t="72979" x="6142038" y="4605338"/>
          <p14:tracePt t="72996" x="6103938" y="4605338"/>
          <p14:tracePt t="73013" x="6078538" y="4605338"/>
          <p14:tracePt t="73013" x="6067425" y="4605338"/>
          <p14:tracePt t="73029" x="6042025" y="4605338"/>
          <p14:tracePt t="73030" x="6029325" y="4605338"/>
          <p14:tracePt t="73046" x="6016625" y="4605338"/>
          <p14:tracePt t="73047" x="5991225" y="4605338"/>
          <p14:tracePt t="73063" x="5954713" y="4605338"/>
          <p14:tracePt t="73063" x="5942013" y="4605338"/>
          <p14:tracePt t="73069" x="5916613" y="4605338"/>
          <p14:tracePt t="73079" x="5891213" y="4592638"/>
          <p14:tracePt t="73084" x="5867400" y="4592638"/>
          <p14:tracePt t="73096" x="5842000" y="4579938"/>
          <p14:tracePt t="73100" x="5816600" y="4579938"/>
          <p14:tracePt t="73113" x="5803900" y="4579938"/>
          <p14:tracePt t="73116" x="5778500" y="4579938"/>
          <p14:tracePt t="73129" x="5767388" y="4579938"/>
          <p14:tracePt t="73132" x="5754688" y="4579938"/>
          <p14:tracePt t="73146" x="5741988" y="4579938"/>
          <p14:tracePt t="73149" x="5716588" y="4579938"/>
          <p14:tracePt t="73166" x="5691188" y="4579938"/>
          <p14:tracePt t="73196" x="5678488" y="4579938"/>
          <p14:tracePt t="73197" x="5654675" y="4579938"/>
          <p14:tracePt t="73213" x="5654675" y="4567238"/>
          <p14:tracePt t="73237" x="5641975" y="4554538"/>
          <p14:tracePt t="73252" x="5629275" y="4554538"/>
          <p14:tracePt t="73268" x="5629275" y="4543425"/>
          <p14:tracePt t="73279" x="5616575" y="4543425"/>
          <p14:tracePt t="73285" x="5616575" y="4518025"/>
          <p14:tracePt t="73296" x="5591175" y="4505325"/>
          <p14:tracePt t="73329" x="5578475" y="4479925"/>
          <p14:tracePt t="73348" x="5578475" y="4467225"/>
          <p14:tracePt t="73363" x="5578475" y="4454525"/>
          <p14:tracePt t="73366" x="5565775" y="4443413"/>
          <p14:tracePt t="73379" x="5554663" y="4418013"/>
          <p14:tracePt t="73380" x="5554663" y="4405313"/>
          <p14:tracePt t="73396" x="5554663" y="4392613"/>
          <p14:tracePt t="73399" x="5554663" y="4354513"/>
          <p14:tracePt t="73413" x="5554663" y="4341813"/>
          <p14:tracePt t="73415" x="5554663" y="4318000"/>
          <p14:tracePt t="73429" x="5554663" y="4305300"/>
          <p14:tracePt t="73432" x="5554663" y="4267200"/>
          <p14:tracePt t="73446" x="5554663" y="4254500"/>
          <p14:tracePt t="73448" x="5554663" y="4230688"/>
          <p14:tracePt t="73463" x="5554663" y="4205288"/>
          <p14:tracePt t="73463" x="5554663" y="4179888"/>
          <p14:tracePt t="73479" x="5554663" y="4154488"/>
          <p14:tracePt t="73480" x="5554663" y="4129088"/>
          <p14:tracePt t="73484" x="5554663" y="4092575"/>
          <p14:tracePt t="73496" x="5554663" y="4067175"/>
          <p14:tracePt t="73500" x="5565775" y="4041775"/>
          <p14:tracePt t="73513" x="5578475" y="4017963"/>
          <p14:tracePt t="73516" x="5603875" y="3979863"/>
          <p14:tracePt t="73529" x="5629275" y="3954463"/>
          <p14:tracePt t="73532" x="5654675" y="3916363"/>
          <p14:tracePt t="73546" x="5703888" y="3867150"/>
          <p14:tracePt t="73549" x="5741988" y="3829050"/>
          <p14:tracePt t="73563" x="5791200" y="3803650"/>
          <p14:tracePt t="73565" x="5854700" y="3767138"/>
          <p14:tracePt t="73579" x="5891213" y="3729038"/>
          <p14:tracePt t="73582" x="5942013" y="3716338"/>
          <p14:tracePt t="73596" x="5991225" y="3692525"/>
          <p14:tracePt t="73596" x="6054725" y="3679825"/>
          <p14:tracePt t="73613" x="6091238" y="3654425"/>
          <p14:tracePt t="73613" x="6154738" y="3641725"/>
          <p14:tracePt t="73629" x="6216650" y="3629025"/>
          <p14:tracePt t="73632" x="6280150" y="3616325"/>
          <p14:tracePt t="73646" x="6367463" y="3590925"/>
          <p14:tracePt t="73648" x="6416675" y="3590925"/>
          <p14:tracePt t="73652" x="6492875" y="3579813"/>
          <p14:tracePt t="73663" x="6554788" y="3579813"/>
          <p14:tracePt t="73679" x="6629400" y="3579813"/>
          <p14:tracePt t="73682" x="6704013" y="3579813"/>
          <p14:tracePt t="73685" x="6767513" y="3579813"/>
          <p14:tracePt t="73696" x="6867525" y="3579813"/>
          <p14:tracePt t="73700" x="6942138" y="3579813"/>
          <p14:tracePt t="73713" x="7042150" y="3579813"/>
          <p14:tracePt t="73716" x="7129463" y="3579813"/>
          <p14:tracePt t="73729" x="7254875" y="3579813"/>
          <p14:tracePt t="73732" x="7318375" y="3579813"/>
          <p14:tracePt t="73746" x="7442200" y="3579813"/>
          <p14:tracePt t="73748" x="7531100" y="3579813"/>
          <p14:tracePt t="73763" x="7605713" y="3579813"/>
          <p14:tracePt t="73766" x="7680325" y="3590925"/>
          <p14:tracePt t="73779" x="7742238" y="3603625"/>
          <p14:tracePt t="73780" x="7780338" y="3616325"/>
          <p14:tracePt t="73796" x="7805738" y="3629025"/>
          <p14:tracePt t="73798" x="7831138" y="3641725"/>
          <p14:tracePt t="73813" x="7854950" y="3654425"/>
          <p14:tracePt t="73846" x="7867650" y="3679825"/>
          <p14:tracePt t="73846" x="7880350" y="3679825"/>
          <p14:tracePt t="73863" x="7893050" y="3692525"/>
          <p14:tracePt t="73879" x="7893050" y="3716338"/>
          <p14:tracePt t="73896" x="7893050" y="3729038"/>
          <p14:tracePt t="73900" x="7918450" y="3767138"/>
          <p14:tracePt t="73916" x="7918450" y="3779838"/>
          <p14:tracePt t="73929" x="7918450" y="3803650"/>
          <p14:tracePt t="73932" x="7931150" y="3816350"/>
          <p14:tracePt t="73946" x="7931150" y="3841750"/>
          <p14:tracePt t="73948" x="7943850" y="3867150"/>
          <p14:tracePt t="73963" x="7943850" y="3892550"/>
          <p14:tracePt t="73966" x="7954963" y="3905250"/>
          <p14:tracePt t="73979" x="7954963" y="3929063"/>
          <p14:tracePt t="73982" x="7954963" y="3941763"/>
          <p14:tracePt t="73996" x="7954963" y="3967163"/>
          <p14:tracePt t="73997" x="7954963" y="3979863"/>
          <p14:tracePt t="74013" x="7967663" y="4005263"/>
          <p14:tracePt t="74029" x="7967663" y="4017963"/>
          <p14:tracePt t="74030" x="7967663" y="4029075"/>
          <p14:tracePt t="74046" x="7967663" y="4041775"/>
          <p14:tracePt t="74048" x="7967663" y="4054475"/>
          <p14:tracePt t="74069" x="7967663" y="4067175"/>
          <p14:tracePt t="74079" x="7967663" y="4079875"/>
          <p14:tracePt t="74096" x="7967663" y="4092575"/>
          <p14:tracePt t="74113" x="7967663" y="4105275"/>
          <p14:tracePt t="74116" x="7967663" y="4117975"/>
          <p14:tracePt t="74132" x="7967663" y="4141788"/>
          <p14:tracePt t="74148" x="7967663" y="4167188"/>
          <p14:tracePt t="74163" x="7954963" y="4167188"/>
          <p14:tracePt t="74166" x="7943850" y="4179888"/>
          <p14:tracePt t="74179" x="7931150" y="4192588"/>
          <p14:tracePt t="74180" x="7918450" y="4205288"/>
          <p14:tracePt t="74196" x="7918450" y="4217988"/>
          <p14:tracePt t="74197" x="7893050" y="4230688"/>
          <p14:tracePt t="74213" x="7880350" y="4230688"/>
          <p14:tracePt t="74213" x="7854950" y="4254500"/>
          <p14:tracePt t="74221" x="7831138" y="4267200"/>
          <p14:tracePt t="74236" x="7805738" y="4279900"/>
          <p14:tracePt t="74246" x="7767638" y="4305300"/>
          <p14:tracePt t="74263" x="7742238" y="4318000"/>
          <p14:tracePt t="74269" x="7731125" y="4330700"/>
          <p14:tracePt t="74279" x="7693025" y="4330700"/>
          <p14:tracePt t="74280" x="7667625" y="4341813"/>
          <p14:tracePt t="74284" x="7654925" y="4354513"/>
          <p14:tracePt t="74296" x="7631113" y="4367213"/>
          <p14:tracePt t="74300" x="7605713" y="4367213"/>
          <p14:tracePt t="74312" x="7580313" y="4367213"/>
          <p14:tracePt t="74316" x="7554913" y="4392613"/>
          <p14:tracePt t="74329" x="7542213" y="4392613"/>
          <p14:tracePt t="74332" x="7531100" y="4405313"/>
          <p14:tracePt t="74346" x="7505700" y="4405313"/>
          <p14:tracePt t="74348" x="7480300" y="4405313"/>
          <p14:tracePt t="74362" x="7454900" y="4418013"/>
          <p14:tracePt t="74365" x="7442200" y="4418013"/>
          <p14:tracePt t="74379" x="7405688" y="4418013"/>
          <p14:tracePt t="74382" x="7354888" y="4443413"/>
          <p14:tracePt t="74396" x="7329488" y="4443413"/>
          <p14:tracePt t="74398" x="7292975" y="4443413"/>
          <p14:tracePt t="74413" x="7242175" y="4454525"/>
          <p14:tracePt t="74413" x="7192963" y="4454525"/>
          <p14:tracePt t="74429" x="7142163" y="4454525"/>
          <p14:tracePt t="74430" x="7080250" y="4467225"/>
          <p14:tracePt t="74446" x="7029450" y="4467225"/>
          <p14:tracePt t="74448" x="6954838" y="4492625"/>
          <p14:tracePt t="74462" x="6880225" y="4505325"/>
          <p14:tracePt t="74463" x="6842125" y="4505325"/>
          <p14:tracePt t="74469" x="6754813" y="4518025"/>
          <p14:tracePt t="74479" x="6692900" y="4518025"/>
          <p14:tracePt t="74485" x="6629400" y="4530725"/>
          <p14:tracePt t="74496" x="6567488" y="4530725"/>
          <p14:tracePt t="74500" x="6492875" y="4530725"/>
          <p14:tracePt t="74513" x="6442075" y="4530725"/>
          <p14:tracePt t="74516" x="6342063" y="4530725"/>
          <p14:tracePt t="74529" x="6291263" y="4530725"/>
          <p14:tracePt t="74532" x="6216650" y="4530725"/>
          <p14:tracePt t="74546" x="6129338" y="4530725"/>
          <p14:tracePt t="74549" x="6042025" y="4530725"/>
          <p14:tracePt t="74562" x="5954713" y="4530725"/>
          <p14:tracePt t="74565" x="5878513" y="4530725"/>
          <p14:tracePt t="74579" x="5803900" y="4530725"/>
          <p14:tracePt t="74580" x="5729288" y="4530725"/>
          <p14:tracePt t="74596" x="5665788" y="4530725"/>
          <p14:tracePt t="74598" x="5616575" y="4530725"/>
          <p14:tracePt t="74613" x="5554663" y="4530725"/>
          <p14:tracePt t="74613" x="5516563" y="4530725"/>
          <p14:tracePt t="74629" x="5478463" y="4530725"/>
          <p14:tracePt t="74630" x="5454650" y="4530725"/>
          <p14:tracePt t="74646" x="5416550" y="4530725"/>
          <p14:tracePt t="74646" x="5378450" y="4530725"/>
          <p14:tracePt t="74662" x="5365750" y="4530725"/>
          <p14:tracePt t="74663" x="5329238" y="4530725"/>
          <p14:tracePt t="74669" x="5291138" y="4530725"/>
          <p14:tracePt t="74679" x="5253038" y="4518025"/>
          <p14:tracePt t="74696" x="5241925" y="4518025"/>
          <p14:tracePt t="74700" x="5229225" y="4518025"/>
          <p14:tracePt t="74712" x="5216525" y="4505325"/>
          <p14:tracePt t="74732" x="5203825" y="4505325"/>
          <p14:tracePt t="74746" x="5191125" y="4505325"/>
          <p14:tracePt t="74765" x="5178425" y="4492625"/>
          <p14:tracePt t="74796" x="5153025" y="4479925"/>
          <p14:tracePt t="74812" x="5153025" y="4467225"/>
          <p14:tracePt t="74829" x="5141913" y="4454525"/>
          <p14:tracePt t="74830" x="5129213" y="4454525"/>
          <p14:tracePt t="74846" x="5129213" y="4443413"/>
          <p14:tracePt t="74862" x="5116513" y="4430713"/>
          <p14:tracePt t="74879" x="5116513" y="4418013"/>
          <p14:tracePt t="74885" x="5116513" y="4405313"/>
          <p14:tracePt t="74896" x="5103813" y="4392613"/>
          <p14:tracePt t="74900" x="5103813" y="4379913"/>
          <p14:tracePt t="74913" x="5103813" y="4354513"/>
          <p14:tracePt t="74929" x="5103813" y="4341813"/>
          <p14:tracePt t="74932" x="5103813" y="4330700"/>
          <p14:tracePt t="74946" x="5103813" y="4305300"/>
          <p14:tracePt t="74962" x="5103813" y="4267200"/>
          <p14:tracePt t="74979" x="5116513" y="4241800"/>
          <p14:tracePt t="74980" x="5129213" y="4205288"/>
          <p14:tracePt t="74996" x="5141913" y="4179888"/>
          <p14:tracePt t="74998" x="5165725" y="4154488"/>
          <p14:tracePt t="75013" x="5178425" y="4129088"/>
          <p14:tracePt t="75015" x="5191125" y="4105275"/>
          <p14:tracePt t="75029" x="5216525" y="4079875"/>
          <p14:tracePt t="75031" x="5241925" y="4054475"/>
          <p14:tracePt t="75046" x="5265738" y="4029075"/>
          <p14:tracePt t="75048" x="5303838" y="4005263"/>
          <p14:tracePt t="75063" x="5353050" y="3979863"/>
          <p14:tracePt t="75063" x="5391150" y="3967163"/>
          <p14:tracePt t="75079" x="5465763" y="3929063"/>
          <p14:tracePt t="75080" x="5529263" y="3916363"/>
          <p14:tracePt t="75084" x="5578475" y="3905250"/>
          <p14:tracePt t="75096" x="5603875" y="3879850"/>
          <p14:tracePt t="75100" x="5654675" y="3867150"/>
          <p14:tracePt t="75112" x="5691188" y="3854450"/>
          <p14:tracePt t="75116" x="5741988" y="3854450"/>
          <p14:tracePt t="75129" x="5816600" y="3816350"/>
          <p14:tracePt t="75132" x="5878513" y="3803650"/>
          <p14:tracePt t="75146" x="5978525" y="3803650"/>
          <p14:tracePt t="75162" x="6116638" y="3803650"/>
          <p14:tracePt t="75163" x="6203950" y="3792538"/>
          <p14:tracePt t="75166" x="6342063" y="3792538"/>
          <p14:tracePt t="75179" x="6467475" y="3792538"/>
          <p14:tracePt t="75182" x="6592888" y="3792538"/>
          <p14:tracePt t="75196" x="6716713" y="3792538"/>
          <p14:tracePt t="75198" x="6816725" y="3792538"/>
          <p14:tracePt t="75212" x="6916738" y="3792538"/>
          <p14:tracePt t="75213" x="7005638" y="3792538"/>
          <p14:tracePt t="75229" x="7092950" y="3792538"/>
          <p14:tracePt t="75236" x="7154863" y="3792538"/>
          <p14:tracePt t="75236" x="7229475" y="3792538"/>
          <p14:tracePt t="75246" x="7292975" y="3792538"/>
          <p14:tracePt t="75252" x="7380288" y="3792538"/>
          <p14:tracePt t="75262" x="7442200" y="3816350"/>
          <p14:tracePt t="75269" x="7518400" y="3829050"/>
          <p14:tracePt t="75279" x="7593013" y="3841750"/>
          <p14:tracePt t="75284" x="7631113" y="3854450"/>
          <p14:tracePt t="75296" x="7705725" y="3892550"/>
          <p14:tracePt t="75300" x="7731125" y="3892550"/>
          <p14:tracePt t="75313" x="7742238" y="3892550"/>
          <p14:tracePt t="75316" x="7805738" y="3929063"/>
          <p14:tracePt t="75329" x="7805738" y="3941763"/>
          <p14:tracePt t="75332" x="7818438" y="3941763"/>
          <p14:tracePt t="75346" x="7818438" y="3954463"/>
          <p14:tracePt t="75348" x="7843838" y="3967163"/>
          <p14:tracePt t="75362" x="7854950" y="3992563"/>
          <p14:tracePt t="75379" x="7893050" y="4029075"/>
          <p14:tracePt t="75380" x="7893050" y="4041775"/>
          <p14:tracePt t="75396" x="7905750" y="4067175"/>
          <p14:tracePt t="75412" x="7905750" y="4079875"/>
          <p14:tracePt t="75413" x="7931150" y="4117975"/>
          <p14:tracePt t="75429" x="7931150" y="4141788"/>
          <p14:tracePt t="75446" x="7931150" y="4167188"/>
          <p14:tracePt t="75462" x="7931150" y="4179888"/>
          <p14:tracePt t="75465" x="7931150" y="4192588"/>
          <p14:tracePt t="75479" x="7931150" y="4205288"/>
          <p14:tracePt t="75480" x="7931150" y="4230688"/>
          <p14:tracePt t="75496" x="7931150" y="4241800"/>
          <p14:tracePt t="75529" x="7931150" y="4267200"/>
          <p14:tracePt t="75548" x="7931150" y="4279900"/>
          <p14:tracePt t="75562" x="7905750" y="4292600"/>
          <p14:tracePt t="75565" x="7893050" y="4305300"/>
          <p14:tracePt t="75579" x="7880350" y="4318000"/>
          <p14:tracePt t="75596" x="7880350" y="4330700"/>
          <p14:tracePt t="75599" x="7867650" y="4330700"/>
          <p14:tracePt t="75613" x="7843838" y="4341813"/>
          <p14:tracePt t="75629" x="7818438" y="4354513"/>
          <p14:tracePt t="75646" x="7818438" y="4367213"/>
          <p14:tracePt t="75662" x="7793038" y="4367213"/>
          <p14:tracePt t="75679" x="7767638" y="4392613"/>
          <p14:tracePt t="75685" x="7754938" y="4392613"/>
          <p14:tracePt t="75701" x="7742238" y="4392613"/>
          <p14:tracePt t="75712" x="7742238" y="4405313"/>
          <p14:tracePt t="75729" x="7731125" y="4418013"/>
          <p14:tracePt t="75746" x="7718425" y="4418013"/>
          <p14:tracePt t="75748" x="7705725" y="4430713"/>
          <p14:tracePt t="75765" x="7693025" y="4443413"/>
          <p14:tracePt t="75779" x="7667625" y="4443413"/>
          <p14:tracePt t="75796" x="7642225" y="4454525"/>
          <p14:tracePt t="75798" x="7618413" y="4467225"/>
          <p14:tracePt t="75812" x="7605713" y="4479925"/>
          <p14:tracePt t="75815" x="7605713" y="4492625"/>
          <p14:tracePt t="75829" x="7580313" y="4492625"/>
          <p14:tracePt t="75831" x="7554913" y="4492625"/>
          <p14:tracePt t="75846" x="7542213" y="4492625"/>
          <p14:tracePt t="75848" x="7531100" y="4518025"/>
          <p14:tracePt t="75862" x="7518400" y="4518025"/>
          <p14:tracePt t="75879" x="7493000" y="4518025"/>
          <p14:tracePt t="75896" x="7480300" y="4518025"/>
          <p14:tracePt t="75896" x="7454900" y="4518025"/>
          <p14:tracePt t="75900" x="7442200" y="4530725"/>
          <p14:tracePt t="75916" x="7429500" y="4530725"/>
          <p14:tracePt t="75929" x="7418388" y="4530725"/>
          <p14:tracePt t="75946" x="7405688" y="4530725"/>
          <p14:tracePt t="75948" x="7380288" y="4530725"/>
          <p14:tracePt t="75965" x="7354888" y="4530725"/>
          <p14:tracePt t="75979" x="7329488" y="4530725"/>
          <p14:tracePt t="75996" x="7305675" y="4530725"/>
          <p14:tracePt t="75996" x="7280275" y="4530725"/>
          <p14:tracePt t="76012" x="7254875" y="4530725"/>
          <p14:tracePt t="76015" x="7242175" y="4530725"/>
          <p14:tracePt t="76029" x="7229475" y="4530725"/>
          <p14:tracePt t="76030" x="7205663" y="4530725"/>
          <p14:tracePt t="76046" x="7180263" y="4530725"/>
          <p14:tracePt t="76062" x="7167563" y="4530725"/>
          <p14:tracePt t="76079" x="7142163" y="4530725"/>
          <p14:tracePt t="76080" x="7118350" y="4530725"/>
          <p14:tracePt t="76096" x="7092950" y="4530725"/>
          <p14:tracePt t="76112" x="7080250" y="4530725"/>
          <p14:tracePt t="76116" x="7054850" y="4530725"/>
          <p14:tracePt t="76132" x="7042150" y="4530725"/>
          <p14:tracePt t="76148" x="7016750" y="4530725"/>
          <p14:tracePt t="76165" x="7005638" y="4530725"/>
          <p14:tracePt t="76196" x="6992938" y="4530725"/>
          <p14:tracePt t="76212" x="6980238" y="4530725"/>
          <p14:tracePt t="76231" x="6942138" y="4530725"/>
          <p14:tracePt t="76246" x="6929438" y="4530725"/>
          <p14:tracePt t="76255" x="6916738" y="4530725"/>
          <p14:tracePt t="76262" x="6905625" y="4530725"/>
          <p14:tracePt t="76279" x="6892925" y="4530725"/>
          <p14:tracePt t="76284" x="6880225" y="4530725"/>
          <p14:tracePt t="76296" x="6867525" y="4530725"/>
          <p14:tracePt t="76312" x="6854825" y="4530725"/>
          <p14:tracePt t="76329" x="6842125" y="4530725"/>
          <p14:tracePt t="76332" x="6829425" y="4530725"/>
          <p14:tracePt t="76362" x="6816725" y="4530725"/>
          <p14:tracePt t="76365" x="6805613" y="4530725"/>
          <p14:tracePt t="76379" x="6792913" y="4530725"/>
          <p14:tracePt t="76396" x="6780213" y="4530725"/>
          <p14:tracePt t="76412" x="6767513" y="4530725"/>
          <p14:tracePt t="76415" x="6754813" y="4530725"/>
          <p14:tracePt t="76446" x="6742113" y="4530725"/>
          <p14:tracePt t="76446" x="6729413" y="4530725"/>
          <p14:tracePt t="76462" x="6716713" y="4530725"/>
          <p14:tracePt t="76479" x="6704013" y="4530725"/>
          <p14:tracePt t="76496" x="6692900" y="4530725"/>
          <p14:tracePt t="76512" x="6680200" y="4530725"/>
          <p14:tracePt t="76532" x="6667500" y="4530725"/>
          <p14:tracePt t="76548" x="6654800" y="4530725"/>
          <p14:tracePt t="76564" x="6642100" y="4530725"/>
          <p14:tracePt t="76580" x="6642100" y="4543425"/>
          <p14:tracePt t="76612" x="6629400" y="4543425"/>
          <p14:tracePt t="76629" x="6616700" y="4543425"/>
          <p14:tracePt t="76629" x="6604000" y="4543425"/>
          <p14:tracePt t="76646" x="6592888" y="4543425"/>
          <p14:tracePt t="76662" x="6580188" y="4543425"/>
          <p14:tracePt t="76663" x="6567488" y="4543425"/>
          <p14:tracePt t="76679" x="6542088" y="4543425"/>
          <p14:tracePt t="76696" x="6529388" y="4543425"/>
          <p14:tracePt t="76700" x="6503988" y="4543425"/>
          <p14:tracePt t="76712" x="6492875" y="4543425"/>
          <p14:tracePt t="76716" x="6480175" y="4543425"/>
          <p14:tracePt t="76732" x="6467475" y="4543425"/>
          <p14:tracePt t="76746" x="6442075" y="4543425"/>
          <p14:tracePt t="76765" x="6429375" y="4543425"/>
          <p14:tracePt t="76779" x="6416675" y="4543425"/>
          <p14:tracePt t="76781" x="6403975" y="4543425"/>
          <p14:tracePt t="76813" x="6391275" y="4543425"/>
          <p14:tracePt t="76836" x="6380163" y="4543425"/>
          <p14:tracePt t="76868" x="6367463" y="4543425"/>
          <p14:tracePt t="77236" x="6354763" y="4543425"/>
          <p14:tracePt t="77268" x="6342063" y="4543425"/>
          <p14:tracePt t="77324" x="6329363" y="4543425"/>
          <p14:tracePt t="78068" x="6316663" y="4543425"/>
          <p14:tracePt t="78092" x="6303963" y="4543425"/>
          <p14:tracePt t="78112" x="6291263" y="4543425"/>
          <p14:tracePt t="78164" x="6280150" y="4543425"/>
          <p14:tracePt t="78196" x="6267450" y="4543425"/>
          <p14:tracePt t="78252" x="6254750" y="4543425"/>
          <p14:tracePt t="78348" x="6242050" y="4543425"/>
          <p14:tracePt t="78380" x="6229350" y="4543425"/>
          <p14:tracePt t="78436" x="6216650" y="4543425"/>
          <p14:tracePt t="78484" x="6191250" y="4543425"/>
          <p14:tracePt t="78524" x="6191250" y="4554538"/>
          <p14:tracePt t="78548" x="6180138" y="4554538"/>
          <p14:tracePt t="78572" x="6154738" y="4554538"/>
          <p14:tracePt t="78588" x="6142038" y="4554538"/>
          <p14:tracePt t="78636" x="6129338" y="4554538"/>
          <p14:tracePt t="78652" x="6116638" y="4554538"/>
          <p14:tracePt t="78662" x="6103938" y="4567238"/>
          <p14:tracePt t="78692" x="6091238" y="4567238"/>
          <p14:tracePt t="78712" x="6078538" y="4567238"/>
          <p14:tracePt t="78729" x="6067425" y="4579938"/>
          <p14:tracePt t="78756" x="6054725" y="4579938"/>
          <p14:tracePt t="78764" x="6029325" y="4579938"/>
          <p14:tracePt t="78780" x="6003925" y="4592638"/>
          <p14:tracePt t="78812" x="5991225" y="4592638"/>
          <p14:tracePt t="78829" x="5978525" y="4592638"/>
          <p14:tracePt t="78845" x="5954713" y="4592638"/>
          <p14:tracePt t="78862" x="5942013" y="4605338"/>
          <p14:tracePt t="78908" x="5916613" y="4605338"/>
          <p14:tracePt t="78964" x="5903913" y="4605338"/>
          <p14:tracePt t="78996" x="5891213" y="4618038"/>
          <p14:tracePt t="79028" x="5878513" y="4618038"/>
          <p14:tracePt t="79060" x="5878513" y="4630738"/>
          <p14:tracePt t="79092" x="5878513" y="4656138"/>
          <p14:tracePt t="79116" x="5891213" y="4679950"/>
          <p14:tracePt t="79129" x="5916613" y="4692650"/>
          <p14:tracePt t="79132" x="5929313" y="4718050"/>
          <p14:tracePt t="79145" x="5954713" y="4730750"/>
          <p14:tracePt t="79149" x="5954713" y="4743450"/>
          <p14:tracePt t="79162" x="5967413" y="4743450"/>
          <p14:tracePt t="79165" x="5978525" y="4756150"/>
          <p14:tracePt t="79179" x="5991225" y="4768850"/>
          <p14:tracePt t="79181" x="5991225" y="4779963"/>
          <p14:tracePt t="79195" x="6016625" y="4792663"/>
          <p14:tracePt t="79196" x="6029325" y="4805363"/>
          <p14:tracePt t="79212" x="6042025" y="4805363"/>
          <p14:tracePt t="79213" x="6067425" y="4818063"/>
          <p14:tracePt t="79230" x="6078538" y="4818063"/>
          <p14:tracePt t="79232" x="6116638" y="4830763"/>
          <p14:tracePt t="79237" x="6129338" y="4830763"/>
          <p14:tracePt t="79245" x="6167438" y="4830763"/>
          <p14:tracePt t="79262" x="6191250" y="4830763"/>
          <p14:tracePt t="79265" x="6229350" y="4856163"/>
          <p14:tracePt t="79279" x="6254750" y="4856163"/>
          <p14:tracePt t="79281" x="6267450" y="4868863"/>
          <p14:tracePt t="79284" x="6303963" y="4868863"/>
          <p14:tracePt t="79295" x="6342063" y="4868863"/>
          <p14:tracePt t="79300" x="6354763" y="4868863"/>
          <p14:tracePt t="79312" x="6367463" y="4879975"/>
          <p14:tracePt t="79316" x="6391275" y="4879975"/>
          <p14:tracePt t="79329" x="6403975" y="4879975"/>
          <p14:tracePt t="79332" x="6442075" y="4879975"/>
          <p14:tracePt t="79345" x="6480175" y="4892675"/>
          <p14:tracePt t="79362" x="6516688" y="4892675"/>
          <p14:tracePt t="79363" x="6542088" y="4892675"/>
          <p14:tracePt t="79365" x="6580188" y="4892675"/>
          <p14:tracePt t="79379" x="6629400" y="4892675"/>
          <p14:tracePt t="79381" x="6692900" y="4905375"/>
          <p14:tracePt t="79395" x="6767513" y="4930775"/>
          <p14:tracePt t="79398" x="6805613" y="4930775"/>
          <p14:tracePt t="79412" x="6842125" y="4930775"/>
          <p14:tracePt t="79415" x="6880225" y="4943475"/>
          <p14:tracePt t="79429" x="6916738" y="4943475"/>
          <p14:tracePt t="79429" x="6942138" y="4956175"/>
          <p14:tracePt t="79445" x="6992938" y="4956175"/>
          <p14:tracePt t="79446" x="7029450" y="4968875"/>
          <p14:tracePt t="79462" x="7054850" y="4968875"/>
          <p14:tracePt t="79462" x="7092950" y="4968875"/>
          <p14:tracePt t="79479" x="7118350" y="4981575"/>
          <p14:tracePt t="79479" x="7129463" y="4992688"/>
          <p14:tracePt t="79484" x="7167563" y="5005388"/>
          <p14:tracePt t="79495" x="7180263" y="5005388"/>
          <p14:tracePt t="79500" x="7205663" y="5005388"/>
          <p14:tracePt t="79512" x="7218363" y="5005388"/>
          <p14:tracePt t="79516" x="7229475" y="5018088"/>
          <p14:tracePt t="79716" x="7242175" y="5018088"/>
          <p14:tracePt t="79729" x="7254875" y="5018088"/>
          <p14:tracePt t="79732" x="7254875" y="5030788"/>
          <p14:tracePt t="79745" x="7267575" y="5030788"/>
          <p14:tracePt t="79748" x="7280275" y="5030788"/>
          <p14:tracePt t="79762" x="7292975" y="5030788"/>
          <p14:tracePt t="79764" x="7329488" y="5030788"/>
          <p14:tracePt t="79836" x="7342188" y="5030788"/>
          <p14:tracePt t="79924" x="7367588" y="5030788"/>
          <p14:tracePt t="80004" x="7380288" y="5030788"/>
          <p14:tracePt t="80020" x="7380288" y="5043488"/>
          <p14:tracePt t="80029" x="7405688" y="5043488"/>
          <p14:tracePt t="80045" x="7418388" y="5056188"/>
          <p14:tracePt t="80062" x="7429500" y="5068888"/>
          <p14:tracePt t="80062" x="7429500" y="5081588"/>
          <p14:tracePt t="80078" x="7454900" y="5081588"/>
          <p14:tracePt t="80079" x="7467600" y="5092700"/>
          <p14:tracePt t="80085" x="7480300" y="5105400"/>
          <p14:tracePt t="80095" x="7493000" y="5105400"/>
          <p14:tracePt t="80100" x="7505700" y="5105400"/>
          <p14:tracePt t="80972" x="7518400" y="5105400"/>
          <p14:tracePt t="80995" x="7531100" y="5105400"/>
          <p14:tracePt t="81036" x="7542213" y="5105400"/>
          <p14:tracePt t="81060" x="7554913" y="5105400"/>
          <p14:tracePt t="81078" x="7567613" y="5105400"/>
          <p14:tracePt t="81079" x="7605713" y="5105400"/>
          <p14:tracePt t="81095" x="7642225" y="5105400"/>
          <p14:tracePt t="81100" x="7667625" y="5105400"/>
          <p14:tracePt t="81112" x="7693025" y="5118100"/>
          <p14:tracePt t="81116" x="7718425" y="5130800"/>
          <p14:tracePt t="86444" x="7742238" y="5130800"/>
          <p14:tracePt t="86876" x="7754938" y="5130800"/>
          <p14:tracePt t="88780" x="7780338" y="5081588"/>
          <p14:tracePt t="88794" x="7793038" y="4905375"/>
          <p14:tracePt t="88797" x="7805738" y="4756150"/>
          <p14:tracePt t="88811" x="7805738" y="4592638"/>
          <p14:tracePt t="88811" x="7805738" y="4467225"/>
          <p14:tracePt t="88827" x="7805738" y="4354513"/>
          <p14:tracePt t="88828" x="7780338" y="4267200"/>
          <p14:tracePt t="88844" x="7754938" y="4217988"/>
          <p14:tracePt t="88846" x="7667625" y="4179888"/>
          <p14:tracePt t="88861" x="7580313" y="4167188"/>
          <p14:tracePt t="88861" x="7454900" y="4167188"/>
          <p14:tracePt t="88878" x="7318375" y="4167188"/>
          <p14:tracePt t="88878" x="7054850" y="4254500"/>
          <p14:tracePt t="88894" x="6742113" y="4454525"/>
          <p14:tracePt t="88896" x="6429375" y="4692650"/>
          <p14:tracePt t="88911" x="6042025" y="4943475"/>
          <p14:tracePt t="88911" x="5616575" y="5268913"/>
          <p14:tracePt t="88916" x="5141913" y="5581650"/>
          <p14:tracePt t="88928" x="4652963" y="5868988"/>
          <p14:tracePt t="88931" x="4090988" y="6119813"/>
          <p14:tracePt t="88944" x="3714750" y="6319838"/>
          <p14:tracePt t="88947" x="3289300" y="6494463"/>
          <p14:tracePt t="88961" x="2914650" y="6670675"/>
          <p14:tracePt t="89512" x="3478213" y="6770688"/>
          <p14:tracePt t="89517" x="3602038" y="6719888"/>
          <p14:tracePt t="89529" x="3740150" y="6670675"/>
          <p14:tracePt t="89533" x="3902075" y="6632575"/>
          <p14:tracePt t="89546" x="4027488" y="6583363"/>
          <p14:tracePt t="89553" x="4165600" y="6532563"/>
          <p14:tracePt t="89562" x="4278313" y="6483350"/>
          <p14:tracePt t="89566" x="4378325" y="6470650"/>
          <p14:tracePt t="89579" x="4440238" y="6457950"/>
          <p14:tracePt t="89583" x="4516438" y="6432550"/>
          <p14:tracePt t="89596" x="4552950" y="6407150"/>
          <p14:tracePt t="89599" x="4578350" y="6407150"/>
          <p14:tracePt t="89613" x="4591050" y="6394450"/>
          <p14:tracePt t="89614" x="4616450" y="6394450"/>
          <p14:tracePt t="89629" x="4627563" y="6381750"/>
          <p14:tracePt t="89669" x="4652963" y="6381750"/>
          <p14:tracePt t="89684" x="4665663" y="6381750"/>
          <p14:tracePt t="89709" x="4691063" y="6381750"/>
          <p14:tracePt t="89728" x="4703763" y="6381750"/>
          <p14:tracePt t="89745" x="4727575" y="6381750"/>
          <p14:tracePt t="89749" x="4740275" y="6381750"/>
          <p14:tracePt t="89762" x="4765675" y="6381750"/>
          <p14:tracePt t="89765" x="4778375" y="6381750"/>
          <p14:tracePt t="89778" x="4816475" y="6381750"/>
          <p14:tracePt t="89781" x="4829175" y="6381750"/>
          <p14:tracePt t="89795" x="4852988" y="6381750"/>
          <p14:tracePt t="89798" x="4865688" y="6381750"/>
          <p14:tracePt t="89812" x="4878388" y="6381750"/>
          <p14:tracePt t="89815" x="4891088" y="6381750"/>
          <p14:tracePt t="89828" x="4903788" y="6381750"/>
          <p14:tracePt t="89832" x="4929188" y="6370638"/>
          <p14:tracePt t="89846" x="4953000" y="6357938"/>
          <p14:tracePt t="89863" x="4991100" y="6345238"/>
          <p14:tracePt t="89869" x="5003800" y="6332538"/>
          <p14:tracePt t="89878" x="5040313" y="6332538"/>
          <p14:tracePt t="89896" x="5091113" y="6319838"/>
          <p14:tracePt t="89900" x="5091113" y="6307138"/>
          <p14:tracePt t="89912" x="5129213" y="6307138"/>
          <p14:tracePt t="89916" x="5129213" y="6294438"/>
          <p14:tracePt t="89929" x="5141913" y="6281738"/>
          <p14:tracePt t="89933" x="5153025" y="6281738"/>
          <p14:tracePt t="89962" x="5165725" y="6269038"/>
          <p14:tracePt t="90077" x="5165725" y="6257925"/>
          <p14:tracePt t="90141" x="5165725" y="6245225"/>
          <p14:tracePt t="90173" x="5165725" y="6232525"/>
          <p14:tracePt t="90284" x="5165725" y="6219825"/>
          <p14:tracePt t="90436" x="5165725" y="6207125"/>
          <p14:tracePt t="91196" x="5178425" y="6219825"/>
          <p14:tracePt t="91219" x="5191125" y="6219825"/>
          <p14:tracePt t="91228" x="5203825" y="6232525"/>
          <p14:tracePt t="91236" x="5216525" y="6232525"/>
          <p14:tracePt t="91244" x="5241925" y="6232525"/>
          <p14:tracePt t="91261" x="5253038" y="6257925"/>
          <p14:tracePt t="91261" x="5265738" y="6257925"/>
          <p14:tracePt t="91277" x="5265738" y="6269038"/>
          <p14:tracePt t="91278" x="5291138" y="6269038"/>
          <p14:tracePt t="91299" x="5316538" y="6281738"/>
          <p14:tracePt t="91324" x="5341938" y="6294438"/>
          <p14:tracePt t="91345" x="5353050" y="6294438"/>
          <p14:tracePt t="91345" x="5365750" y="6307138"/>
          <p14:tracePt t="91348" x="5378450" y="6307138"/>
          <p14:tracePt t="91361" x="5403850" y="6319838"/>
          <p14:tracePt t="91363" x="5441950" y="6319838"/>
          <p14:tracePt t="91377" x="5465763" y="6345238"/>
          <p14:tracePt t="91394" x="5478463" y="6345238"/>
          <p14:tracePt t="91396" x="5503863" y="6357938"/>
          <p14:tracePt t="91413" x="5529263" y="6370638"/>
          <p14:tracePt t="91444" x="5541963" y="6381750"/>
          <p14:tracePt t="91507" x="5554663" y="6394450"/>
          <p14:tracePt t="91571" x="5565775" y="6394450"/>
          <p14:tracePt t="91595" x="5565775" y="6407150"/>
          <p14:tracePt t="91676" x="5591175" y="6407150"/>
          <p14:tracePt t="91747" x="5591175" y="6419850"/>
          <p14:tracePt t="93587" x="5578475" y="6432550"/>
          <p14:tracePt t="93723" x="5578475" y="6445250"/>
          <p14:tracePt t="93788" x="5565775" y="6445250"/>
          <p14:tracePt t="93883" x="5541963" y="6457950"/>
          <p14:tracePt t="93931" x="5541963" y="6470650"/>
          <p14:tracePt t="93944" x="5529263" y="6470650"/>
          <p14:tracePt t="93947" x="5516563" y="6470650"/>
          <p14:tracePt t="93963" x="5503863" y="6470650"/>
          <p14:tracePt t="94067" x="5491163" y="6470650"/>
          <p14:tracePt t="94092" x="5478463" y="6470650"/>
          <p14:tracePt t="94123" x="5465763" y="6470650"/>
          <p14:tracePt t="94428" x="5454650" y="6470650"/>
          <p14:tracePt t="94860" x="5441950" y="6470650"/>
          <p14:tracePt t="94877" x="5429250" y="6483350"/>
          <p14:tracePt t="94988" x="5416550" y="6483350"/>
          <p14:tracePt t="95027" x="5403850" y="6483350"/>
          <p14:tracePt t="96499" x="5391150" y="6483350"/>
          <p14:tracePt t="96531" x="5378450" y="6483350"/>
          <p14:tracePt t="96547" x="5365750" y="6483350"/>
          <p14:tracePt t="96563" x="5353050" y="6483350"/>
          <p14:tracePt t="96939" x="5341938" y="6483350"/>
          <p14:tracePt t="96960" x="5329238" y="6483350"/>
          <p14:tracePt t="96977" x="5316538" y="6483350"/>
          <p14:tracePt t="97003" x="5303838" y="6483350"/>
          <p14:tracePt t="97011" x="5291138" y="6483350"/>
          <p14:tracePt t="97027" x="5278438" y="6483350"/>
          <p14:tracePt t="97051" x="5265738" y="6483350"/>
          <p14:tracePt t="97067" x="5241925" y="6483350"/>
          <p14:tracePt t="97099" x="5229225" y="6483350"/>
          <p14:tracePt t="97115" x="5216525" y="6483350"/>
          <p14:tracePt t="97127" x="5203825" y="6483350"/>
          <p14:tracePt t="97143" x="5191125" y="6483350"/>
          <p14:tracePt t="97147" x="5178425" y="6483350"/>
          <p14:tracePt t="97160" x="5165725" y="6483350"/>
          <p14:tracePt t="97177" x="5141913" y="6483350"/>
          <p14:tracePt t="97179" x="5129213" y="6483350"/>
          <p14:tracePt t="97196" x="5116513" y="6483350"/>
          <p14:tracePt t="97210" x="5091113" y="6483350"/>
          <p14:tracePt t="97211" x="5078413" y="6483350"/>
          <p14:tracePt t="97227" x="5053013" y="6483350"/>
          <p14:tracePt t="97230" x="5029200" y="6483350"/>
          <p14:tracePt t="97237" x="4991100" y="6483350"/>
          <p14:tracePt t="97244" x="4953000" y="6483350"/>
          <p14:tracePt t="97260" x="4903788" y="6483350"/>
          <p14:tracePt t="97261" x="4865688" y="6483350"/>
          <p14:tracePt t="97277" x="4840288" y="6483350"/>
          <p14:tracePt t="97277" x="4778375" y="6483350"/>
          <p14:tracePt t="97293" x="4752975" y="6483350"/>
          <p14:tracePt t="97296" x="4691063" y="6483350"/>
          <p14:tracePt t="97310" x="4578350" y="6457950"/>
          <p14:tracePt t="97311" x="4516438" y="6457950"/>
          <p14:tracePt t="97315" x="4365625" y="6432550"/>
          <p14:tracePt t="97327" x="4227513" y="6419850"/>
          <p14:tracePt t="97331" x="4078288" y="6381750"/>
          <p14:tracePt t="97344" x="3940175" y="6370638"/>
          <p14:tracePt t="97347" x="3802063" y="6357938"/>
          <p14:tracePt t="97360" x="3614738" y="6319838"/>
          <p14:tracePt t="97363" x="3440113" y="6294438"/>
          <p14:tracePt t="97377" x="3289300" y="6281738"/>
          <p14:tracePt t="97379" x="3040063" y="6219825"/>
          <p14:tracePt t="97393" x="2801938" y="6181725"/>
          <p14:tracePt t="97398" x="2640013" y="6157913"/>
          <p14:tracePt t="97410" x="2414588" y="6132513"/>
          <p14:tracePt t="97411" x="2227263" y="6107113"/>
          <p14:tracePt t="97427" x="2014538" y="6069013"/>
          <p14:tracePt t="97427" x="1851025" y="6056313"/>
          <p14:tracePt t="97444" x="1676400" y="6007100"/>
          <p14:tracePt t="97446" x="1512888" y="5994400"/>
          <p14:tracePt t="97460" x="1325563" y="5981700"/>
          <p14:tracePt t="97461" x="1125538" y="5932488"/>
          <p14:tracePt t="97477" x="950913" y="5907088"/>
          <p14:tracePt t="97479" x="787400" y="5894388"/>
          <p14:tracePt t="97493" x="625475" y="5843588"/>
          <p14:tracePt t="97496" x="474663" y="5819775"/>
          <p14:tracePt t="97499" x="312738" y="5768975"/>
          <p14:tracePt t="97510" x="174625" y="5719763"/>
          <p14:tracePt t="97527" x="0" y="568166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FC8EDE-722A-4775-BB89-6CEF0B4F3577}" type="slidenum">
              <a:rPr lang="fa-IR" smtClean="0"/>
              <a:pPr/>
              <a:t>25</a:t>
            </a:fld>
            <a:endParaRPr lang="fa-I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4" y="404664"/>
            <a:ext cx="11809312"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xmlns="" id="{F96826C2-F796-4C52-9BF4-E1B9A42BF0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877911269"/>
      </p:ext>
    </p:extLst>
  </p:cSld>
  <p:clrMapOvr>
    <a:masterClrMapping/>
  </p:clrMapOvr>
  <mc:AlternateContent xmlns:mc="http://schemas.openxmlformats.org/markup-compatibility/2006" xmlns:p14="http://schemas.microsoft.com/office/powerpoint/2010/main">
    <mc:Choice Requires="p14">
      <p:transition spd="slow" p14:dur="2000" advTm="139037"/>
    </mc:Choice>
    <mc:Fallback xmlns="">
      <p:transition spd="slow" advTm="139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068" x="9005888" y="788988"/>
          <p14:tracePt t="1083" x="8969375" y="788988"/>
          <p14:tracePt t="1085" x="8918575" y="801688"/>
          <p14:tracePt t="1100" x="8856663" y="825500"/>
          <p14:tracePt t="1102" x="8831263" y="825500"/>
          <p14:tracePt t="1116" x="8805863" y="825500"/>
          <p14:tracePt t="1118" x="8780463" y="838200"/>
          <p14:tracePt t="1133" x="8769350" y="838200"/>
          <p14:tracePt t="1149" x="8743950" y="838200"/>
          <p14:tracePt t="1150" x="8731250" y="838200"/>
          <p14:tracePt t="1167" x="8718550" y="850900"/>
          <p14:tracePt t="1183" x="8705850" y="850900"/>
          <p14:tracePt t="1199" x="8693150" y="850900"/>
          <p14:tracePt t="1216" x="8680450" y="850900"/>
          <p14:tracePt t="1218" x="8669338" y="850900"/>
          <p14:tracePt t="1220" x="8656638" y="850900"/>
          <p14:tracePt t="1233" x="8643938" y="850900"/>
          <p14:tracePt t="1276" x="8631238" y="850900"/>
          <p14:tracePt t="1484" x="8618538" y="850900"/>
          <p14:tracePt t="1500" x="8605838" y="850900"/>
          <p14:tracePt t="1524" x="8593138" y="850900"/>
          <p14:tracePt t="1540" x="8580438" y="850900"/>
          <p14:tracePt t="1550" x="8556625" y="838200"/>
          <p14:tracePt t="1566" x="8543925" y="838200"/>
          <p14:tracePt t="1583" x="8531225" y="838200"/>
          <p14:tracePt t="1584" x="8505825" y="838200"/>
          <p14:tracePt t="1600" x="8493125" y="838200"/>
          <p14:tracePt t="1601" x="8469313" y="838200"/>
          <p14:tracePt t="1604" x="8456613" y="838200"/>
          <p14:tracePt t="1617" x="8443913" y="825500"/>
          <p14:tracePt t="1633" x="8431213" y="825500"/>
          <p14:tracePt t="1635" x="8393113" y="825500"/>
          <p14:tracePt t="1637" x="8380413" y="825500"/>
          <p14:tracePt t="1650" x="8356600" y="812800"/>
          <p14:tracePt t="1652" x="8343900" y="812800"/>
          <p14:tracePt t="1666" x="8318500" y="812800"/>
          <p14:tracePt t="1668" x="8293100" y="812800"/>
          <p14:tracePt t="1684" x="8267700" y="801688"/>
          <p14:tracePt t="1700" x="8243888" y="801688"/>
          <p14:tracePt t="1702" x="8218488" y="801688"/>
          <p14:tracePt t="1717" x="8193088" y="788988"/>
          <p14:tracePt t="1733" x="8156575" y="788988"/>
          <p14:tracePt t="1735" x="8143875" y="788988"/>
          <p14:tracePt t="1750" x="8131175" y="788988"/>
          <p14:tracePt t="1767" x="8105775" y="776288"/>
          <p14:tracePt t="1783" x="8093075" y="776288"/>
          <p14:tracePt t="1800" x="8067675" y="776288"/>
          <p14:tracePt t="1816" x="8043863" y="776288"/>
          <p14:tracePt t="1818" x="8031163" y="776288"/>
          <p14:tracePt t="1833" x="8018463" y="776288"/>
          <p14:tracePt t="1835" x="7993063" y="776288"/>
          <p14:tracePt t="1850" x="7980363" y="776288"/>
          <p14:tracePt t="1851" x="7954963" y="776288"/>
          <p14:tracePt t="1868" x="7943850" y="776288"/>
          <p14:tracePt t="1883" x="7931150" y="776288"/>
          <p14:tracePt t="1885" x="7918450" y="776288"/>
          <p14:tracePt t="1932" x="7905750" y="776288"/>
          <p14:tracePt t="2187" x="7893050" y="776288"/>
          <p14:tracePt t="2203" x="7880350" y="776288"/>
          <p14:tracePt t="2243" x="7867650" y="776288"/>
          <p14:tracePt t="2259" x="7854950" y="776288"/>
          <p14:tracePt t="2267" x="7843838" y="776288"/>
          <p14:tracePt t="2291" x="7818438" y="776288"/>
          <p14:tracePt t="2299" x="7805738" y="776288"/>
          <p14:tracePt t="2315" x="7780338" y="776288"/>
          <p14:tracePt t="2332" x="7767638" y="776288"/>
          <p14:tracePt t="2333" x="7754938" y="776288"/>
          <p14:tracePt t="2349" x="7742238" y="776288"/>
          <p14:tracePt t="2365" x="7718425" y="776288"/>
          <p14:tracePt t="2382" x="7705725" y="776288"/>
          <p14:tracePt t="2383" x="7693025" y="776288"/>
          <p14:tracePt t="2399" x="7680325" y="776288"/>
          <p14:tracePt t="2419" x="7667625" y="776288"/>
          <p14:tracePt t="2443" x="7654925" y="776288"/>
          <p14:tracePt t="2451" x="7642225" y="776288"/>
          <p14:tracePt t="2475" x="7631113" y="776288"/>
          <p14:tracePt t="2483" x="7618413" y="776288"/>
          <p14:tracePt t="2499" x="7605713" y="763588"/>
          <p14:tracePt t="2500" x="7605713" y="750888"/>
          <p14:tracePt t="2515" x="7593013" y="750888"/>
          <p14:tracePt t="2534" x="7567613" y="750888"/>
          <p14:tracePt t="2549" x="7542213" y="738188"/>
          <p14:tracePt t="2565" x="7531100" y="738188"/>
          <p14:tracePt t="2582" x="7518400" y="738188"/>
          <p14:tracePt t="2599" x="7505700" y="738188"/>
          <p14:tracePt t="2615" x="7493000" y="738188"/>
          <p14:tracePt t="2632" x="7480300" y="738188"/>
          <p14:tracePt t="2659" x="7467600" y="738188"/>
          <p14:tracePt t="2691" x="7454900" y="738188"/>
          <p14:tracePt t="2715" x="7442200" y="738188"/>
          <p14:tracePt t="2763" x="7429500" y="738188"/>
          <p14:tracePt t="2779" x="7418388" y="738188"/>
          <p14:tracePt t="2795" x="7405688" y="738188"/>
          <p14:tracePt t="2819" x="7392988" y="738188"/>
          <p14:tracePt t="2835" x="7380288" y="738188"/>
          <p14:tracePt t="2859" x="7367588" y="738188"/>
          <p14:tracePt t="2907" x="7354888" y="738188"/>
          <p14:tracePt t="2915" x="7329488" y="725488"/>
          <p14:tracePt t="2939" x="7305675" y="725488"/>
          <p14:tracePt t="2949" x="7292975" y="725488"/>
          <p14:tracePt t="2965" x="7267575" y="725488"/>
          <p14:tracePt t="3019" x="7254875" y="725488"/>
          <p14:tracePt t="3043" x="7229475" y="725488"/>
          <p14:tracePt t="3067" x="7205663" y="725488"/>
          <p14:tracePt t="3091" x="7192963" y="725488"/>
          <p14:tracePt t="3107" x="7180263" y="725488"/>
          <p14:tracePt t="3123" x="7167563" y="725488"/>
          <p14:tracePt t="3139" x="7154863" y="725488"/>
          <p14:tracePt t="3171" x="7142163" y="738188"/>
          <p14:tracePt t="3187" x="7129463" y="738188"/>
          <p14:tracePt t="3211" x="7118350" y="738188"/>
          <p14:tracePt t="3227" x="7105650" y="750888"/>
          <p14:tracePt t="3259" x="7092950" y="750888"/>
          <p14:tracePt t="3267" x="7080250" y="750888"/>
          <p14:tracePt t="3291" x="7067550" y="750888"/>
          <p14:tracePt t="3299" x="7067550" y="763588"/>
          <p14:tracePt t="3371" x="7054850" y="763588"/>
          <p14:tracePt t="3435" x="7042150" y="763588"/>
          <p14:tracePt t="3467" x="7029450" y="763588"/>
          <p14:tracePt t="3483" x="7016750" y="763588"/>
          <p14:tracePt t="3499" x="7005638" y="750888"/>
          <p14:tracePt t="3515" x="6992938" y="750888"/>
          <p14:tracePt t="3532" x="6980238" y="750888"/>
          <p14:tracePt t="3563" x="6967538" y="750888"/>
          <p14:tracePt t="3579" x="6929438" y="750888"/>
          <p14:tracePt t="3611" x="6916738" y="750888"/>
          <p14:tracePt t="3659" x="6905625" y="750888"/>
          <p14:tracePt t="3675" x="6892925" y="738188"/>
          <p14:tracePt t="3683" x="6880225" y="738188"/>
          <p14:tracePt t="3723" x="6867525" y="738188"/>
          <p14:tracePt t="4379" x="6880225" y="738188"/>
          <p14:tracePt t="4395" x="6892925" y="738188"/>
          <p14:tracePt t="5213" x="6892925" y="725488"/>
          <p14:tracePt t="5227" x="6892925" y="712788"/>
          <p14:tracePt t="5243" x="6892925" y="700088"/>
          <p14:tracePt t="5267" x="6880225" y="700088"/>
          <p14:tracePt t="5339" x="6867525" y="700088"/>
          <p14:tracePt t="5379" x="6854825" y="700088"/>
          <p14:tracePt t="5395" x="6842125" y="700088"/>
          <p14:tracePt t="5411" x="6842125" y="712788"/>
          <p14:tracePt t="5435" x="6829425" y="712788"/>
          <p14:tracePt t="5448" x="6816725" y="712788"/>
          <p14:tracePt t="5465" x="6805613" y="712788"/>
          <p14:tracePt t="5467" x="6805613" y="725488"/>
          <p14:tracePt t="5482" x="6792913" y="725488"/>
          <p14:tracePt t="5483" x="6780213" y="738188"/>
          <p14:tracePt t="5499" x="6767513" y="738188"/>
          <p14:tracePt t="5515" x="6767513" y="750888"/>
          <p14:tracePt t="5516" x="6754813" y="750888"/>
          <p14:tracePt t="5532" x="6742113" y="750888"/>
          <p14:tracePt t="5532" x="6729413" y="750888"/>
          <p14:tracePt t="5548" x="6729413" y="763588"/>
          <p14:tracePt t="5587" x="6716713" y="763588"/>
          <p14:tracePt t="5627" x="6704013" y="763588"/>
          <p14:tracePt t="5979" x="6704013" y="788988"/>
          <p14:tracePt t="5995" x="6692900" y="788988"/>
          <p14:tracePt t="6139" x="6692900" y="801688"/>
          <p14:tracePt t="6211" x="6692900" y="812800"/>
          <p14:tracePt t="6227" x="6680200" y="825500"/>
          <p14:tracePt t="6291" x="6680200" y="838200"/>
          <p14:tracePt t="6307" x="6680200" y="850900"/>
          <p14:tracePt t="6331" x="6667500" y="863600"/>
          <p14:tracePt t="6411" x="6667500" y="876300"/>
          <p14:tracePt t="6418" x="6667500" y="889000"/>
          <p14:tracePt t="6451" x="6667500" y="901700"/>
          <p14:tracePt t="6465" x="6667500" y="912813"/>
          <p14:tracePt t="6466" x="6642100" y="938213"/>
          <p14:tracePt t="6498" x="6642100" y="963613"/>
          <p14:tracePt t="6515" x="6642100" y="976313"/>
          <p14:tracePt t="6555" x="6629400" y="989013"/>
          <p14:tracePt t="6595" x="6629400" y="1001713"/>
          <p14:tracePt t="6603" x="6629400" y="1014413"/>
          <p14:tracePt t="6619" x="6629400" y="1025525"/>
          <p14:tracePt t="6632" x="6629400" y="1050925"/>
          <p14:tracePt t="6648" x="6629400" y="1076325"/>
          <p14:tracePt t="6649" x="6629400" y="1089025"/>
          <p14:tracePt t="6651" x="6629400" y="1101725"/>
          <p14:tracePt t="6665" x="6629400" y="1114425"/>
          <p14:tracePt t="6667" x="6629400" y="1125538"/>
          <p14:tracePt t="6682" x="6629400" y="1138238"/>
          <p14:tracePt t="6683" x="6629400" y="1150938"/>
          <p14:tracePt t="6698" x="6629400" y="1163638"/>
          <p14:tracePt t="6779" x="6629400" y="1176338"/>
          <p14:tracePt t="6787" x="6629400" y="1189038"/>
          <p14:tracePt t="6798" x="6629400" y="1201738"/>
          <p14:tracePt t="6815" x="6629400" y="1214438"/>
          <p14:tracePt t="6832" x="6654800" y="1238250"/>
          <p14:tracePt t="6832" x="6654800" y="1250950"/>
          <p14:tracePt t="6848" x="6667500" y="1263650"/>
          <p14:tracePt t="6865" x="6692900" y="1289050"/>
          <p14:tracePt t="6866" x="6716713" y="1301750"/>
          <p14:tracePt t="6867" x="6716713" y="1314450"/>
          <p14:tracePt t="6881" x="6742113" y="1327150"/>
          <p14:tracePt t="6898" x="6754813" y="1339850"/>
          <p14:tracePt t="6900" x="6754813" y="1350963"/>
          <p14:tracePt t="6915" x="6780213" y="1350963"/>
          <p14:tracePt t="6916" x="6805613" y="1376363"/>
          <p14:tracePt t="6932" x="6816725" y="1376363"/>
          <p14:tracePt t="6948" x="6842125" y="1389063"/>
          <p14:tracePt t="6965" x="6867525" y="1401763"/>
          <p14:tracePt t="6987" x="6880225" y="1414463"/>
          <p14:tracePt t="7051" x="6892925" y="1414463"/>
          <p14:tracePt t="7067" x="6905625" y="1414463"/>
          <p14:tracePt t="7082" x="6905625" y="1427163"/>
          <p14:tracePt t="7083" x="6916738" y="1427163"/>
          <p14:tracePt t="7099" x="6929438" y="1427163"/>
          <p14:tracePt t="7131" x="6954838" y="1450975"/>
          <p14:tracePt t="7155" x="6967538" y="1450975"/>
          <p14:tracePt t="7171" x="6980238" y="1450975"/>
          <p14:tracePt t="7182" x="7005638" y="1463675"/>
          <p14:tracePt t="7198" x="7029450" y="1476375"/>
          <p14:tracePt t="7215" x="7054850" y="1489075"/>
          <p14:tracePt t="7232" x="7067550" y="1489075"/>
          <p14:tracePt t="7248" x="7092950" y="1501775"/>
          <p14:tracePt t="7265" x="7118350" y="1514475"/>
          <p14:tracePt t="7265" x="7142163" y="1539875"/>
          <p14:tracePt t="7267" x="7180263" y="1563688"/>
          <p14:tracePt t="7282" x="7205663" y="1589088"/>
          <p14:tracePt t="7283" x="7267575" y="1639888"/>
          <p14:tracePt t="7298" x="7305675" y="1663700"/>
          <p14:tracePt t="7300" x="7367588" y="1714500"/>
          <p14:tracePt t="7315" x="7405688" y="1727200"/>
          <p14:tracePt t="7315" x="7454900" y="1765300"/>
          <p14:tracePt t="7332" x="7505700" y="1814513"/>
          <p14:tracePt t="7333" x="7531100" y="1827213"/>
          <p14:tracePt t="7348" x="7567613" y="1839913"/>
          <p14:tracePt t="7349" x="7605713" y="1852613"/>
          <p14:tracePt t="7365" x="7618413" y="1865313"/>
          <p14:tracePt t="7365" x="7642225" y="1876425"/>
          <p14:tracePt t="7382" x="7667625" y="1889125"/>
          <p14:tracePt t="7382" x="7693025" y="1901825"/>
          <p14:tracePt t="7398" x="7705725" y="1914525"/>
          <p14:tracePt t="7399" x="7718425" y="1914525"/>
          <p14:tracePt t="7415" x="7718425" y="1927225"/>
          <p14:tracePt t="7432" x="7742238" y="1939925"/>
          <p14:tracePt t="7432" x="7767638" y="1952625"/>
          <p14:tracePt t="7448" x="7780338" y="1965325"/>
          <p14:tracePt t="7465" x="7793038" y="1989138"/>
          <p14:tracePt t="7465" x="7805738" y="1989138"/>
          <p14:tracePt t="7467" x="7818438" y="2001838"/>
          <p14:tracePt t="7482" x="7831138" y="2001838"/>
          <p14:tracePt t="7482" x="7843838" y="2027238"/>
          <p14:tracePt t="7498" x="7854950" y="2027238"/>
          <p14:tracePt t="7515" x="7880350" y="2039938"/>
          <p14:tracePt t="7532" x="7893050" y="2039938"/>
          <p14:tracePt t="7532" x="7905750" y="2052638"/>
          <p14:tracePt t="7563" x="7918450" y="2065338"/>
          <p14:tracePt t="7587" x="7943850" y="2078038"/>
          <p14:tracePt t="7619" x="7954963" y="2089150"/>
          <p14:tracePt t="7667" x="7954963" y="2101850"/>
          <p14:tracePt t="7681" x="7980363" y="2114550"/>
          <p14:tracePt t="7698" x="7980363" y="2127250"/>
          <p14:tracePt t="7715" x="7993063" y="2139950"/>
          <p14:tracePt t="7843" x="7980363" y="2139950"/>
          <p14:tracePt t="7891" x="7954963" y="2139950"/>
          <p14:tracePt t="7907" x="7931150" y="2139950"/>
          <p14:tracePt t="7915" x="7905750" y="2139950"/>
          <p14:tracePt t="7931" x="7893050" y="2152650"/>
          <p14:tracePt t="7948" x="7880350" y="2152650"/>
          <p14:tracePt t="8075" x="7880350" y="2139950"/>
          <p14:tracePt t="8123" x="7880350" y="2127250"/>
          <p14:tracePt t="8290" x="7880350" y="2114550"/>
          <p14:tracePt t="8299" x="7880350" y="2101850"/>
          <p14:tracePt t="8315" x="7880350" y="2089150"/>
          <p14:tracePt t="8331" x="7880350" y="2078038"/>
          <p14:tracePt t="8443" x="7880350" y="2101850"/>
          <p14:tracePt t="8459" x="7880350" y="2114550"/>
          <p14:tracePt t="8763" x="7880350" y="2127250"/>
          <p14:tracePt t="8827" x="7867650" y="2127250"/>
          <p14:tracePt t="8835" x="7867650" y="2114550"/>
          <p14:tracePt t="8851" x="7854950" y="2114550"/>
          <p14:tracePt t="8867" x="7854950" y="2101850"/>
          <p14:tracePt t="8898" x="7843838" y="2101850"/>
          <p14:tracePt t="8923" x="7831138" y="2089150"/>
          <p14:tracePt t="8955" x="7831138" y="2078038"/>
          <p14:tracePt t="9387" x="7843838" y="2078038"/>
          <p14:tracePt t="9459" x="7854950" y="2078038"/>
          <p14:tracePt t="9483" x="7880350" y="2078038"/>
          <p14:tracePt t="9498" x="7893050" y="2089150"/>
          <p14:tracePt t="9515" x="7905750" y="2101850"/>
          <p14:tracePt t="9531" x="7918450" y="2114550"/>
          <p14:tracePt t="9532" x="7918450" y="2127250"/>
          <p14:tracePt t="9548" x="7918450" y="2139950"/>
          <p14:tracePt t="9549" x="7943850" y="2152650"/>
          <p14:tracePt t="9565" x="7943850" y="2165350"/>
          <p14:tracePt t="9565" x="7943850" y="2190750"/>
          <p14:tracePt t="9581" x="7954963" y="2201863"/>
          <p14:tracePt t="9582" x="7954963" y="2227263"/>
          <p14:tracePt t="9598" x="7980363" y="2265363"/>
          <p14:tracePt t="9599" x="7993063" y="2290763"/>
          <p14:tracePt t="9615" x="8005763" y="2327275"/>
          <p14:tracePt t="9615" x="8018463" y="2352675"/>
          <p14:tracePt t="9631" x="8031163" y="2390775"/>
          <p14:tracePt t="9632" x="8043863" y="2414588"/>
          <p14:tracePt t="9648" x="8054975" y="2439988"/>
          <p14:tracePt t="9649" x="8080375" y="2465388"/>
          <p14:tracePt t="9650" x="8093075" y="2490788"/>
          <p14:tracePt t="9665" x="8093075" y="2516188"/>
          <p14:tracePt t="9666" x="8093075" y="2527300"/>
          <p14:tracePt t="9681" x="8105775" y="2552700"/>
          <p14:tracePt t="9683" x="8131175" y="2578100"/>
          <p14:tracePt t="9698" x="8131175" y="2603500"/>
          <p14:tracePt t="9699" x="8143875" y="2616200"/>
          <p14:tracePt t="9715" x="8156575" y="2640013"/>
          <p14:tracePt t="9715" x="8167688" y="2665413"/>
          <p14:tracePt t="9739" x="8167688" y="2690813"/>
          <p14:tracePt t="9748" x="8180388" y="2716213"/>
          <p14:tracePt t="9765" x="8193088" y="2716213"/>
          <p14:tracePt t="9765" x="8193088" y="2740025"/>
          <p14:tracePt t="9781" x="8193088" y="2790825"/>
          <p14:tracePt t="9782" x="8218488" y="2828925"/>
          <p14:tracePt t="9798" x="8218488" y="2852738"/>
          <p14:tracePt t="9798" x="8231188" y="2878138"/>
          <p14:tracePt t="9815" x="8231188" y="2903538"/>
          <p14:tracePt t="9815" x="8231188" y="2941638"/>
          <p14:tracePt t="9831" x="8243888" y="2978150"/>
          <p14:tracePt t="9832" x="8243888" y="2990850"/>
          <p14:tracePt t="9848" x="8243888" y="3016250"/>
          <p14:tracePt t="9848" x="8243888" y="3041650"/>
          <p14:tracePt t="9865" x="8267700" y="3078163"/>
          <p14:tracePt t="9865" x="8267700" y="3090863"/>
          <p14:tracePt t="9867" x="8280400" y="3128963"/>
          <p14:tracePt t="9881" x="8280400" y="3141663"/>
          <p14:tracePt t="9883" x="8280400" y="3154363"/>
          <p14:tracePt t="9898" x="8293100" y="3178175"/>
          <p14:tracePt t="9900" x="8293100" y="3190875"/>
          <p14:tracePt t="9915" x="8305800" y="3216275"/>
          <p14:tracePt t="9931" x="8318500" y="3241675"/>
          <p14:tracePt t="9932" x="8331200" y="3267075"/>
          <p14:tracePt t="9948" x="8331200" y="3290888"/>
          <p14:tracePt t="9965" x="8356600" y="3316288"/>
          <p14:tracePt t="9981" x="8356600" y="3328988"/>
          <p14:tracePt t="9998" x="8356600" y="3341688"/>
          <p14:tracePt t="10015" x="8367713" y="3341688"/>
          <p14:tracePt t="10034" x="8367713" y="3367088"/>
          <p14:tracePt t="10035" x="8367713" y="3378200"/>
          <p14:tracePt t="10064" x="8380413" y="3403600"/>
          <p14:tracePt t="10066" x="8393113" y="3416300"/>
          <p14:tracePt t="10098" x="8393113" y="3429000"/>
          <p14:tracePt t="10114" x="8393113" y="3441700"/>
          <p14:tracePt t="10115" x="8393113" y="3454400"/>
          <p14:tracePt t="10131" x="8393113" y="3467100"/>
          <p14:tracePt t="10148" x="8393113" y="3479800"/>
          <p14:tracePt t="10171" x="8393113" y="3490913"/>
          <p14:tracePt t="10195" x="8393113" y="3503613"/>
          <p14:tracePt t="10203" x="8393113" y="3516313"/>
          <p14:tracePt t="10226" x="8393113" y="3529013"/>
          <p14:tracePt t="10258" x="8393113" y="3541713"/>
          <p14:tracePt t="10283" x="8393113" y="3554413"/>
          <p14:tracePt t="10635" x="8380413" y="3567113"/>
          <p14:tracePt t="10955" x="8367713" y="3567113"/>
          <p14:tracePt t="10979" x="8356600" y="3567113"/>
          <p14:tracePt t="11019" x="8343900" y="3567113"/>
          <p14:tracePt t="11139" x="8331200" y="3567113"/>
          <p14:tracePt t="11155" x="8305800" y="3567113"/>
          <p14:tracePt t="11164" x="8280400" y="3567113"/>
          <p14:tracePt t="11181" x="8267700" y="3567113"/>
          <p14:tracePt t="11182" x="8231188" y="3567113"/>
          <p14:tracePt t="11198" x="8193088" y="3567113"/>
          <p14:tracePt t="11198" x="8143875" y="3567113"/>
          <p14:tracePt t="11214" x="8067675" y="3567113"/>
          <p14:tracePt t="11215" x="7967663" y="3567113"/>
          <p14:tracePt t="11231" x="7854950" y="3554413"/>
          <p14:tracePt t="11232" x="7718425" y="3529013"/>
          <p14:tracePt t="11248" x="7567613" y="3454400"/>
          <p14:tracePt t="11248" x="7418388" y="3403600"/>
          <p14:tracePt t="11250" x="7242175" y="3316288"/>
          <p14:tracePt t="11264" x="7067550" y="3228975"/>
          <p14:tracePt t="11266" x="6929438" y="3165475"/>
          <p14:tracePt t="11281" x="6792913" y="3090863"/>
          <p14:tracePt t="11283" x="6667500" y="2990850"/>
          <p14:tracePt t="11298" x="6529388" y="2916238"/>
          <p14:tracePt t="11300" x="6429375" y="2840038"/>
          <p14:tracePt t="11315" x="6342063" y="2790825"/>
          <p14:tracePt t="11315" x="6267450" y="2716213"/>
          <p14:tracePt t="11331" x="6191250" y="2652713"/>
          <p14:tracePt t="11332" x="6167438" y="2640013"/>
          <p14:tracePt t="11348" x="6142038" y="2627313"/>
          <p14:tracePt t="11348" x="6116638" y="2590800"/>
          <p14:tracePt t="11364" x="6091238" y="2565400"/>
          <p14:tracePt t="11365" x="6078538" y="2552700"/>
          <p14:tracePt t="11381" x="6078538" y="2527300"/>
          <p14:tracePt t="11382" x="6067425" y="2503488"/>
          <p14:tracePt t="11398" x="6067425" y="2478088"/>
          <p14:tracePt t="11414" x="6054725" y="2452688"/>
          <p14:tracePt t="11431" x="6054725" y="2427288"/>
          <p14:tracePt t="11432" x="6054725" y="2414588"/>
          <p14:tracePt t="11448" x="6054725" y="2390775"/>
          <p14:tracePt t="11448" x="6042025" y="2339975"/>
          <p14:tracePt t="11464" x="6042025" y="2314575"/>
          <p14:tracePt t="11465" x="6029325" y="2265363"/>
          <p14:tracePt t="11466" x="6016625" y="2214563"/>
          <p14:tracePt t="11481" x="6016625" y="2152650"/>
          <p14:tracePt t="11483" x="5991225" y="2065338"/>
          <p14:tracePt t="11498" x="5991225" y="2001838"/>
          <p14:tracePt t="11499" x="5978525" y="1927225"/>
          <p14:tracePt t="11514" x="5967413" y="1852613"/>
          <p14:tracePt t="11515" x="5967413" y="1765300"/>
          <p14:tracePt t="11531" x="5954713" y="1701800"/>
          <p14:tracePt t="11532" x="5929313" y="1627188"/>
          <p14:tracePt t="11548" x="5929313" y="1552575"/>
          <p14:tracePt t="11548" x="5903913" y="1463675"/>
          <p14:tracePt t="11564" x="5903913" y="1414463"/>
          <p14:tracePt t="11565" x="5891213" y="1339850"/>
          <p14:tracePt t="11581" x="5891213" y="1289050"/>
          <p14:tracePt t="11582" x="5867400" y="1227138"/>
          <p14:tracePt t="11598" x="5867400" y="1176338"/>
          <p14:tracePt t="11598" x="5867400" y="1138238"/>
          <p14:tracePt t="11615" x="5867400" y="1089025"/>
          <p14:tracePt t="11615" x="5854700" y="1063625"/>
          <p14:tracePt t="11631" x="5854700" y="1025525"/>
          <p14:tracePt t="11632" x="5842000" y="989013"/>
          <p14:tracePt t="11648" x="5842000" y="976313"/>
          <p14:tracePt t="11649" x="5829300" y="938213"/>
          <p14:tracePt t="11664" x="5816600" y="912813"/>
          <p14:tracePt t="11666" x="5803900" y="889000"/>
          <p14:tracePt t="11682" x="5803900" y="863600"/>
          <p14:tracePt t="11698" x="5803900" y="838200"/>
          <p14:tracePt t="11698" x="5791200" y="838200"/>
          <p14:tracePt t="11714" x="5778500" y="825500"/>
          <p14:tracePt t="11731" x="5767388" y="812800"/>
          <p14:tracePt t="11754" x="5741988" y="812800"/>
          <p14:tracePt t="11764" x="5729288" y="812800"/>
          <p14:tracePt t="11781" x="5703888" y="812800"/>
          <p14:tracePt t="11798" x="5678488" y="812800"/>
          <p14:tracePt t="11798" x="5665788" y="825500"/>
          <p14:tracePt t="11814" x="5654675" y="825500"/>
          <p14:tracePt t="11815" x="5641975" y="838200"/>
          <p14:tracePt t="11831" x="5616575" y="850900"/>
          <p14:tracePt t="11848" x="5603875" y="850900"/>
          <p14:tracePt t="11848" x="5591175" y="863600"/>
          <p14:tracePt t="11864" x="5565775" y="876300"/>
          <p14:tracePt t="11865" x="5541963" y="889000"/>
          <p14:tracePt t="11866" x="5516563" y="925513"/>
          <p14:tracePt t="11881" x="5491163" y="938213"/>
          <p14:tracePt t="11883" x="5478463" y="976313"/>
          <p14:tracePt t="11898" x="5465763" y="1014413"/>
          <p14:tracePt t="11898" x="5454650" y="1050925"/>
          <p14:tracePt t="11915" x="5416550" y="1089025"/>
          <p14:tracePt t="11916" x="5403850" y="1125538"/>
          <p14:tracePt t="11931" x="5365750" y="1201738"/>
          <p14:tracePt t="11932" x="5353050" y="1238250"/>
          <p14:tracePt t="11948" x="5353050" y="1289050"/>
          <p14:tracePt t="11948" x="5353050" y="1314450"/>
          <p14:tracePt t="11964" x="5341938" y="1350963"/>
          <p14:tracePt t="11965" x="5316538" y="1414463"/>
          <p14:tracePt t="11981" x="5316538" y="1450975"/>
          <p14:tracePt t="11982" x="5316538" y="1489075"/>
          <p14:tracePt t="11998" x="5316538" y="1539875"/>
          <p14:tracePt t="11998" x="5316538" y="1576388"/>
          <p14:tracePt t="12014" x="5316538" y="1639888"/>
          <p14:tracePt t="12015" x="5316538" y="1689100"/>
          <p14:tracePt t="12031" x="5316538" y="1765300"/>
          <p14:tracePt t="12052" x="5316538" y="1839913"/>
          <p14:tracePt t="12052" x="5316538" y="2039938"/>
          <p14:tracePt t="12064" x="5316538" y="2114550"/>
          <p14:tracePt t="12081" x="5316538" y="2165350"/>
          <p14:tracePt t="12082" x="5329238" y="2239963"/>
          <p14:tracePt t="12082" x="5391150" y="2314575"/>
          <p14:tracePt t="12098" x="5391150" y="2390775"/>
          <p14:tracePt t="12098" x="5441950" y="2478088"/>
          <p14:tracePt t="12115" x="5465763" y="2552700"/>
          <p14:tracePt t="12115" x="5491163" y="2665413"/>
          <p14:tracePt t="12131" x="5541963" y="2765425"/>
          <p14:tracePt t="12132" x="5578475" y="2878138"/>
          <p14:tracePt t="12148" x="5603875" y="3003550"/>
          <p14:tracePt t="12148" x="5641975" y="3103563"/>
          <p14:tracePt t="12164" x="5678488" y="3228975"/>
          <p14:tracePt t="12165" x="5729288" y="3341688"/>
          <p14:tracePt t="12181" x="5778500" y="3467100"/>
          <p14:tracePt t="12182" x="5803900" y="3554413"/>
          <p14:tracePt t="12198" x="5842000" y="3629025"/>
          <p14:tracePt t="12198" x="5878513" y="3729038"/>
          <p14:tracePt t="12214" x="5916613" y="3803650"/>
          <p14:tracePt t="12215" x="5916613" y="3879850"/>
          <p14:tracePt t="12231" x="5916613" y="3954463"/>
          <p14:tracePt t="12232" x="5916613" y="4005263"/>
          <p14:tracePt t="12248" x="5929313" y="4092575"/>
          <p14:tracePt t="12248" x="5929313" y="4141788"/>
          <p14:tracePt t="12264" x="5954713" y="4205288"/>
          <p14:tracePt t="12265" x="5967413" y="4230688"/>
          <p14:tracePt t="12266" x="5991225" y="4279900"/>
          <p14:tracePt t="12281" x="6016625" y="4330700"/>
          <p14:tracePt t="12298" x="6016625" y="4367213"/>
          <p14:tracePt t="12315" x="6029325" y="4379913"/>
          <p14:tracePt t="12315" x="6029325" y="4405313"/>
          <p14:tracePt t="12331" x="6054725" y="4405313"/>
          <p14:tracePt t="12332" x="6054725" y="4418013"/>
          <p14:tracePt t="12348" x="6078538" y="4418013"/>
          <p14:tracePt t="12348" x="6091238" y="4418013"/>
          <p14:tracePt t="12364" x="6103938" y="4418013"/>
          <p14:tracePt t="12365" x="6129338" y="4418013"/>
          <p14:tracePt t="12381" x="6154738" y="4418013"/>
          <p14:tracePt t="12382" x="6191250" y="4418013"/>
          <p14:tracePt t="12398" x="6229350" y="4418013"/>
          <p14:tracePt t="12398" x="6242050" y="4418013"/>
          <p14:tracePt t="12414" x="6280150" y="4392613"/>
          <p14:tracePt t="12415" x="6291263" y="4392613"/>
          <p14:tracePt t="12431" x="6329363" y="4367213"/>
          <p14:tracePt t="12432" x="6342063" y="4341813"/>
          <p14:tracePt t="12448" x="6342063" y="4318000"/>
          <p14:tracePt t="12448" x="6367463" y="4241800"/>
          <p14:tracePt t="12464" x="6380163" y="4217988"/>
          <p14:tracePt t="12465" x="6391275" y="4167188"/>
          <p14:tracePt t="12467" x="6391275" y="4129088"/>
          <p14:tracePt t="12481" x="6403975" y="4054475"/>
          <p14:tracePt t="12482" x="6403975" y="3992563"/>
          <p14:tracePt t="12498" x="6403975" y="3941763"/>
          <p14:tracePt t="12514" x="6403975" y="3854450"/>
          <p14:tracePt t="12515" x="6429375" y="3692525"/>
          <p14:tracePt t="12531" x="6429375" y="3629025"/>
          <p14:tracePt t="12532" x="6429375" y="3516313"/>
          <p14:tracePt t="12548" x="6429375" y="3429000"/>
          <p14:tracePt t="12548" x="6429375" y="3328988"/>
          <p14:tracePt t="12564" x="6429375" y="3228975"/>
          <p14:tracePt t="12565" x="6429375" y="3128963"/>
          <p14:tracePt t="12581" x="6391275" y="3028950"/>
          <p14:tracePt t="12582" x="6380163" y="2916238"/>
          <p14:tracePt t="12598" x="6342063" y="2816225"/>
          <p14:tracePt t="12598" x="6316663" y="2716213"/>
          <p14:tracePt t="12614" x="6291263" y="2640013"/>
          <p14:tracePt t="12615" x="6267450" y="2540000"/>
          <p14:tracePt t="12631" x="6242050" y="2465388"/>
          <p14:tracePt t="12631" x="6216650" y="2365375"/>
          <p14:tracePt t="12648" x="6203950" y="2278063"/>
          <p14:tracePt t="12648" x="6167438" y="2227263"/>
          <p14:tracePt t="12664" x="6142038" y="2152650"/>
          <p14:tracePt t="12665" x="6116638" y="2101850"/>
          <p14:tracePt t="12666" x="6091238" y="2027238"/>
          <p14:tracePt t="12681" x="6067425" y="2001838"/>
          <p14:tracePt t="12697" x="6054725" y="1978025"/>
          <p14:tracePt t="12698" x="6003925" y="1914525"/>
          <p14:tracePt t="12714" x="6003925" y="1901825"/>
          <p14:tracePt t="12714" x="5991225" y="1901825"/>
          <p14:tracePt t="12731" x="5991225" y="1889125"/>
          <p14:tracePt t="12770" x="5978525" y="1889125"/>
          <p14:tracePt t="12898" x="5978525" y="1901825"/>
          <p14:tracePt t="12914" x="5978525" y="1914525"/>
          <p14:tracePt t="12915" x="5978525" y="1952625"/>
          <p14:tracePt t="12931" x="5978525" y="1989138"/>
          <p14:tracePt t="12948" x="5978525" y="2027238"/>
          <p14:tracePt t="12948" x="5991225" y="2052638"/>
          <p14:tracePt t="12964" x="5991225" y="2078038"/>
          <p14:tracePt t="12965" x="5991225" y="2127250"/>
          <p14:tracePt t="12981" x="6029325" y="2165350"/>
          <p14:tracePt t="12981" x="6042025" y="2201863"/>
          <p14:tracePt t="12998" x="6067425" y="2252663"/>
          <p14:tracePt t="12998" x="6078538" y="2278063"/>
          <p14:tracePt t="13014" x="6103938" y="2327275"/>
          <p14:tracePt t="13015" x="6116638" y="2365375"/>
          <p14:tracePt t="13031" x="6129338" y="2390775"/>
          <p14:tracePt t="13032" x="6142038" y="2414588"/>
          <p14:tracePt t="13052" x="6154738" y="2439988"/>
          <p14:tracePt t="13053" x="6180138" y="2516188"/>
          <p14:tracePt t="13064" x="6203950" y="2552700"/>
          <p14:tracePt t="13066" x="6216650" y="2590800"/>
          <p14:tracePt t="13081" x="6229350" y="2616200"/>
          <p14:tracePt t="13082" x="6242050" y="2652713"/>
          <p14:tracePt t="13098" x="6254750" y="2665413"/>
          <p14:tracePt t="13099" x="6267450" y="2703513"/>
          <p14:tracePt t="13114" x="6267450" y="2716213"/>
          <p14:tracePt t="13115" x="6280150" y="2728913"/>
          <p14:tracePt t="13131" x="6280150" y="2752725"/>
          <p14:tracePt t="13131" x="6291263" y="2765425"/>
          <p14:tracePt t="13148" x="6291263" y="2790825"/>
          <p14:tracePt t="13148" x="6316663" y="2816225"/>
          <p14:tracePt t="13164" x="6329363" y="2852738"/>
          <p14:tracePt t="13165" x="6342063" y="2852738"/>
          <p14:tracePt t="13181" x="6354763" y="2878138"/>
          <p14:tracePt t="13182" x="6367463" y="2903538"/>
          <p14:tracePt t="13198" x="6367463" y="2928938"/>
          <p14:tracePt t="13198" x="6403975" y="2965450"/>
          <p14:tracePt t="13214" x="6416675" y="2990850"/>
          <p14:tracePt t="13215" x="6442075" y="3028950"/>
          <p14:tracePt t="13231" x="6454775" y="3054350"/>
          <p14:tracePt t="13233" x="6480175" y="3090863"/>
          <p14:tracePt t="13248" x="6480175" y="3103563"/>
          <p14:tracePt t="13248" x="6516688" y="3128963"/>
          <p14:tracePt t="13250" x="6529388" y="3154363"/>
          <p14:tracePt t="13264" x="6567488" y="3190875"/>
          <p14:tracePt t="13266" x="6604000" y="3203575"/>
          <p14:tracePt t="13281" x="6629400" y="3228975"/>
          <p14:tracePt t="13282" x="6692900" y="3267075"/>
          <p14:tracePt t="13298" x="6704013" y="3290888"/>
          <p14:tracePt t="13298" x="6754813" y="3303588"/>
          <p14:tracePt t="13314" x="6780213" y="3328988"/>
          <p14:tracePt t="13316" x="6805613" y="3341688"/>
          <p14:tracePt t="13331" x="6829425" y="3341688"/>
          <p14:tracePt t="13331" x="6854825" y="3341688"/>
          <p14:tracePt t="13348" x="6867525" y="3354388"/>
          <p14:tracePt t="13348" x="6929438" y="3390900"/>
          <p14:tracePt t="13364" x="6967538" y="3390900"/>
          <p14:tracePt t="13365" x="7005638" y="3403600"/>
          <p14:tracePt t="13381" x="7080250" y="3429000"/>
          <p14:tracePt t="13381" x="7129463" y="3441700"/>
          <p14:tracePt t="13398" x="7192963" y="3454400"/>
          <p14:tracePt t="13398" x="7267575" y="3490913"/>
          <p14:tracePt t="13414" x="7292975" y="3490913"/>
          <p14:tracePt t="13415" x="7305675" y="3503613"/>
          <p14:tracePt t="13431" x="7367588" y="3516313"/>
          <p14:tracePt t="13431" x="7380288" y="3516313"/>
          <p14:tracePt t="13448" x="7392988" y="3516313"/>
          <p14:tracePt t="13450" x="7405688" y="3516313"/>
          <p14:tracePt t="13464" x="7418388" y="3516313"/>
          <p14:tracePt t="13481" x="7429500" y="3516313"/>
          <p14:tracePt t="13482" x="7442200" y="3516313"/>
          <p14:tracePt t="13498" x="7454900" y="3516313"/>
          <p14:tracePt t="13514" x="7467600" y="3516313"/>
          <p14:tracePt t="13531" x="7480300" y="3516313"/>
          <p14:tracePt t="13548" x="7493000" y="3516313"/>
          <p14:tracePt t="13548" x="7505700" y="3516313"/>
          <p14:tracePt t="13564" x="7518400" y="3516313"/>
          <p14:tracePt t="13565" x="7542213" y="3516313"/>
          <p14:tracePt t="13581" x="7567613" y="3516313"/>
          <p14:tracePt t="13598" x="7580313" y="3516313"/>
          <p14:tracePt t="13618" x="7593013" y="3516313"/>
          <p14:tracePt t="13643" x="7593013" y="3503613"/>
          <p14:tracePt t="13650" x="7605713" y="3503613"/>
          <p14:tracePt t="13682" x="7605713" y="3490913"/>
          <p14:tracePt t="13730" x="7605713" y="3479800"/>
          <p14:tracePt t="13794" x="7605713" y="3467100"/>
          <p14:tracePt t="13826" x="7605713" y="3454400"/>
          <p14:tracePt t="13834" x="7593013" y="3454400"/>
          <p14:tracePt t="13850" x="7580313" y="3454400"/>
          <p14:tracePt t="13866" x="7567613" y="3454400"/>
          <p14:tracePt t="13881" x="7554913" y="3454400"/>
          <p14:tracePt t="13898" x="7542213" y="3454400"/>
          <p14:tracePt t="13898" x="7531100" y="3454400"/>
          <p14:tracePt t="13914" x="7518400" y="3454400"/>
          <p14:tracePt t="13915" x="7505700" y="3454400"/>
          <p14:tracePt t="13931" x="7467600" y="3454400"/>
          <p14:tracePt t="13947" x="7442200" y="3479800"/>
          <p14:tracePt t="13948" x="7429500" y="3490913"/>
          <p14:tracePt t="13964" x="7418388" y="3503613"/>
          <p14:tracePt t="13965" x="7418388" y="3516313"/>
          <p14:tracePt t="13981" x="7418388" y="3529013"/>
          <p14:tracePt t="13998" x="7405688" y="3541713"/>
          <p14:tracePt t="14016" x="7405688" y="3554413"/>
          <p14:tracePt t="14031" x="7418388" y="3567113"/>
          <p14:tracePt t="14032" x="7467600" y="3567113"/>
          <p14:tracePt t="14052" x="7518400" y="3590925"/>
          <p14:tracePt t="14052" x="7618413" y="3590925"/>
          <p14:tracePt t="14064" x="7642225" y="3590925"/>
          <p14:tracePt t="14081" x="7680325" y="3590925"/>
          <p14:tracePt t="14081" x="7705725" y="3590925"/>
          <p14:tracePt t="14098" x="7731125" y="3590925"/>
          <p14:tracePt t="14098" x="7767638" y="3590925"/>
          <p14:tracePt t="14114" x="7780338" y="3579813"/>
          <p14:tracePt t="14115" x="7793038" y="3579813"/>
          <p14:tracePt t="14131" x="7818438" y="3567113"/>
          <p14:tracePt t="14147" x="7843838" y="3567113"/>
          <p14:tracePt t="14164" x="7854950" y="3554413"/>
          <p14:tracePt t="14202" x="7831138" y="3554413"/>
          <p14:tracePt t="14214" x="7818438" y="3554413"/>
          <p14:tracePt t="14231" x="7780338" y="3554413"/>
          <p14:tracePt t="14231" x="7742238" y="3541713"/>
          <p14:tracePt t="14247" x="7654925" y="3541713"/>
          <p14:tracePt t="14248" x="7593013" y="3541713"/>
          <p14:tracePt t="14264" x="7467600" y="3529013"/>
          <p14:tracePt t="14265" x="7367588" y="3529013"/>
          <p14:tracePt t="14266" x="7229475" y="3503613"/>
          <p14:tracePt t="14281" x="7105650" y="3490913"/>
          <p14:tracePt t="14282" x="6967538" y="3467100"/>
          <p14:tracePt t="14297" x="6829425" y="3441700"/>
          <p14:tracePt t="14299" x="6704013" y="3416300"/>
          <p14:tracePt t="14314" x="6592888" y="3390900"/>
          <p14:tracePt t="14315" x="6516688" y="3367088"/>
          <p14:tracePt t="14331" x="6442075" y="3328988"/>
          <p14:tracePt t="14331" x="6316663" y="3278188"/>
          <p14:tracePt t="14347" x="6254750" y="3228975"/>
          <p14:tracePt t="14348" x="6167438" y="3165475"/>
          <p14:tracePt t="14364" x="6091238" y="3090863"/>
          <p14:tracePt t="14365" x="6042025" y="3054350"/>
          <p14:tracePt t="14381" x="5978525" y="2965450"/>
          <p14:tracePt t="14381" x="5942013" y="2890838"/>
          <p14:tracePt t="14397" x="5903913" y="2840038"/>
          <p14:tracePt t="14399" x="5867400" y="2778125"/>
          <p14:tracePt t="14414" x="5803900" y="2652713"/>
          <p14:tracePt t="14415" x="5767388" y="2578100"/>
          <p14:tracePt t="14431" x="5716588" y="2478088"/>
          <p14:tracePt t="14431" x="5641975" y="2378075"/>
          <p14:tracePt t="14447" x="5578475" y="2278063"/>
          <p14:tracePt t="14448" x="5516563" y="2190750"/>
          <p14:tracePt t="14464" x="5465763" y="2101850"/>
          <p14:tracePt t="14465" x="5429250" y="2027238"/>
          <p14:tracePt t="14466" x="5391150" y="1952625"/>
          <p14:tracePt t="14481" x="5365750" y="1876425"/>
          <p14:tracePt t="14482" x="5353050" y="1827213"/>
          <p14:tracePt t="14498" x="5341938" y="1765300"/>
          <p14:tracePt t="14498" x="5329238" y="1714500"/>
          <p14:tracePt t="14514" x="5329238" y="1663700"/>
          <p14:tracePt t="14516" x="5303838" y="1601788"/>
          <p14:tracePt t="14531" x="5303838" y="1563688"/>
          <p14:tracePt t="14532" x="5291138" y="1539875"/>
          <p14:tracePt t="14547" x="5278438" y="1501775"/>
          <p14:tracePt t="14548" x="5278438" y="1450975"/>
          <p14:tracePt t="14564" x="5253038" y="1401763"/>
          <p14:tracePt t="14565" x="5241925" y="1363663"/>
          <p14:tracePt t="14581" x="5241925" y="1339850"/>
          <p14:tracePt t="14581" x="5241925" y="1301750"/>
          <p14:tracePt t="14597" x="5241925" y="1289050"/>
          <p14:tracePt t="14598" x="5241925" y="1263650"/>
          <p14:tracePt t="14614" x="5241925" y="1227138"/>
          <p14:tracePt t="14615" x="5241925" y="1201738"/>
          <p14:tracePt t="14631" x="5241925" y="1176338"/>
          <p14:tracePt t="14631" x="5241925" y="1163638"/>
          <p14:tracePt t="14647" x="5241925" y="1150938"/>
          <p14:tracePt t="14648" x="5241925" y="1125538"/>
          <p14:tracePt t="14664" x="5241925" y="1114425"/>
          <p14:tracePt t="14665" x="5241925" y="1101725"/>
          <p14:tracePt t="14666" x="5241925" y="1089025"/>
          <p14:tracePt t="14697" x="5241925" y="1063625"/>
          <p14:tracePt t="14714" x="5241925" y="1050925"/>
          <p14:tracePt t="14715" x="5241925" y="1038225"/>
          <p14:tracePt t="14818" x="5229225" y="1025525"/>
          <p14:tracePt t="14834" x="5229225" y="1038225"/>
          <p14:tracePt t="14850" x="5229225" y="1050925"/>
          <p14:tracePt t="14864" x="5216525" y="1114425"/>
          <p14:tracePt t="14866" x="5203825" y="1125538"/>
          <p14:tracePt t="14881" x="5203825" y="1150938"/>
          <p14:tracePt t="14882" x="5191125" y="1189038"/>
          <p14:tracePt t="14897" x="5191125" y="1227138"/>
          <p14:tracePt t="14898" x="5191125" y="1289050"/>
          <p14:tracePt t="14914" x="5191125" y="1327150"/>
          <p14:tracePt t="14915" x="5191125" y="1376363"/>
          <p14:tracePt t="14931" x="5178425" y="1401763"/>
          <p14:tracePt t="14932" x="5153025" y="1463675"/>
          <p14:tracePt t="14947" x="5153025" y="1501775"/>
          <p14:tracePt t="14949" x="5153025" y="1552575"/>
          <p14:tracePt t="14964" x="5153025" y="1576388"/>
          <p14:tracePt t="14964" x="5153025" y="1601788"/>
          <p14:tracePt t="14981" x="5153025" y="1627188"/>
          <p14:tracePt t="14981" x="5153025" y="1652588"/>
          <p14:tracePt t="14997" x="5153025" y="1676400"/>
          <p14:tracePt t="14999" x="5153025" y="1689100"/>
          <p14:tracePt t="15014" x="5153025" y="1701800"/>
          <p14:tracePt t="15031" x="5153025" y="1727200"/>
          <p14:tracePt t="15031" x="5153025" y="1789113"/>
          <p14:tracePt t="15048" x="5153025" y="1814513"/>
          <p14:tracePt t="15048" x="5153025" y="1865313"/>
          <p14:tracePt t="15068" x="5153025" y="1889125"/>
          <p14:tracePt t="15069" x="5165725" y="1978025"/>
          <p14:tracePt t="15081" x="5165725" y="2014538"/>
          <p14:tracePt t="15082" x="5203825" y="2078038"/>
          <p14:tracePt t="15097" x="5216525" y="2127250"/>
          <p14:tracePt t="15099" x="5229225" y="2201863"/>
          <p14:tracePt t="15114" x="5253038" y="2278063"/>
          <p14:tracePt t="15115" x="5265738" y="2352675"/>
          <p14:tracePt t="15131" x="5291138" y="2414588"/>
          <p14:tracePt t="15131" x="5291138" y="2503488"/>
          <p14:tracePt t="15147" x="5316538" y="2578100"/>
          <p14:tracePt t="15148" x="5316538" y="2665413"/>
          <p14:tracePt t="15164" x="5329238" y="2740025"/>
          <p14:tracePt t="15165" x="5341938" y="2816225"/>
          <p14:tracePt t="15181" x="5341938" y="2916238"/>
          <p14:tracePt t="15181" x="5341938" y="2965450"/>
          <p14:tracePt t="15198" x="5353050" y="3041650"/>
          <p14:tracePt t="15199" x="5353050" y="3103563"/>
          <p14:tracePt t="15214" x="5353050" y="3165475"/>
          <p14:tracePt t="15215" x="5353050" y="3216275"/>
          <p14:tracePt t="15231" x="5378450" y="3267075"/>
          <p14:tracePt t="15231" x="5378450" y="3341688"/>
          <p14:tracePt t="15247" x="5391150" y="3429000"/>
          <p14:tracePt t="15248" x="5391150" y="3479800"/>
          <p14:tracePt t="15264" x="5391150" y="3554413"/>
          <p14:tracePt t="15265" x="5391150" y="3603625"/>
          <p14:tracePt t="15281" x="5391150" y="3679825"/>
          <p14:tracePt t="15281" x="5391150" y="3729038"/>
          <p14:tracePt t="15282" x="5391150" y="3767138"/>
          <p14:tracePt t="15297" x="5391150" y="3816350"/>
          <p14:tracePt t="15299" x="5391150" y="3867150"/>
          <p14:tracePt t="15314" x="5391150" y="3905250"/>
          <p14:tracePt t="15315" x="5403850" y="3979863"/>
          <p14:tracePt t="15331" x="5403850" y="4017963"/>
          <p14:tracePt t="15331" x="5403850" y="4067175"/>
          <p14:tracePt t="15347" x="5403850" y="4092575"/>
          <p14:tracePt t="15348" x="5429250" y="4129088"/>
          <p14:tracePt t="15364" x="5441950" y="4205288"/>
          <p14:tracePt t="15364" x="5441950" y="4241800"/>
          <p14:tracePt t="15381" x="5454650" y="4292600"/>
          <p14:tracePt t="15381" x="5465763" y="4354513"/>
          <p14:tracePt t="15397" x="5478463" y="4392613"/>
          <p14:tracePt t="15398" x="5478463" y="4443413"/>
          <p14:tracePt t="15414" x="5491163" y="4505325"/>
          <p14:tracePt t="15415" x="5503863" y="4554538"/>
          <p14:tracePt t="15431" x="5516563" y="4592638"/>
          <p14:tracePt t="15431" x="5541963" y="4692650"/>
          <p14:tracePt t="15447" x="5554663" y="4718050"/>
          <p14:tracePt t="15449" x="5565775" y="4768850"/>
          <p14:tracePt t="15464" x="5578475" y="4830763"/>
          <p14:tracePt t="15465" x="5591175" y="4868863"/>
          <p14:tracePt t="15466" x="5591175" y="4892675"/>
          <p14:tracePt t="15481" x="5603875" y="4943475"/>
          <p14:tracePt t="15482" x="5616575" y="4981575"/>
          <p14:tracePt t="15497" x="5616575" y="5018088"/>
          <p14:tracePt t="15499" x="5616575" y="5043488"/>
          <p14:tracePt t="15514" x="5629275" y="5068888"/>
          <p14:tracePt t="15515" x="5641975" y="5092700"/>
          <p14:tracePt t="15531" x="5654675" y="5118100"/>
          <p14:tracePt t="15547" x="5654675" y="5130800"/>
          <p14:tracePt t="15570" x="5665788" y="5143500"/>
          <p14:tracePt t="15586" x="5678488" y="5143500"/>
          <p14:tracePt t="15618" x="5691188" y="5143500"/>
          <p14:tracePt t="15650" x="5716588" y="5143500"/>
          <p14:tracePt t="15682" x="5729288" y="5143500"/>
          <p14:tracePt t="15707" x="5754688" y="5143500"/>
          <p14:tracePt t="15746" x="5767388" y="5143500"/>
          <p14:tracePt t="15764" x="5778500" y="5143500"/>
          <p14:tracePt t="15781" x="5791200" y="5130800"/>
          <p14:tracePt t="15781" x="5803900" y="5118100"/>
          <p14:tracePt t="15797" x="5829300" y="5105400"/>
          <p14:tracePt t="15798" x="5842000" y="5092700"/>
          <p14:tracePt t="15814" x="5854700" y="5092700"/>
          <p14:tracePt t="15815" x="5878513" y="5081588"/>
          <p14:tracePt t="15831" x="5891213" y="5068888"/>
          <p14:tracePt t="15831" x="5903913" y="5056188"/>
          <p14:tracePt t="15847" x="5916613" y="5030788"/>
          <p14:tracePt t="15848" x="5954713" y="5005388"/>
          <p14:tracePt t="15864" x="5967413" y="4968875"/>
          <p14:tracePt t="15865" x="5978525" y="4956175"/>
          <p14:tracePt t="15866" x="5978525" y="4943475"/>
          <p14:tracePt t="15881" x="5978525" y="4918075"/>
          <p14:tracePt t="15882" x="5991225" y="4905375"/>
          <p14:tracePt t="15897" x="6016625" y="4879975"/>
          <p14:tracePt t="15898" x="6016625" y="4856163"/>
          <p14:tracePt t="15914" x="6029325" y="4830763"/>
          <p14:tracePt t="15915" x="6029325" y="4818063"/>
          <p14:tracePt t="15931" x="6042025" y="4792663"/>
          <p14:tracePt t="15931" x="6042025" y="4768850"/>
          <p14:tracePt t="15947" x="6054725" y="4743450"/>
          <p14:tracePt t="15948" x="6054725" y="4730750"/>
          <p14:tracePt t="15964" x="6054725" y="4692650"/>
          <p14:tracePt t="15965" x="6067425" y="4679950"/>
          <p14:tracePt t="15981" x="6067425" y="4656138"/>
          <p14:tracePt t="15981" x="6067425" y="4643438"/>
          <p14:tracePt t="15997" x="6067425" y="4592638"/>
          <p14:tracePt t="15998" x="6067425" y="4579938"/>
          <p14:tracePt t="16014" x="6078538" y="4543425"/>
          <p14:tracePt t="16014" x="6091238" y="4518025"/>
          <p14:tracePt t="16033" x="6091238" y="4454525"/>
          <p14:tracePt t="16047" x="6091238" y="4418013"/>
          <p14:tracePt t="16048" x="6091238" y="4405313"/>
          <p14:tracePt t="16068" x="6091238" y="4367213"/>
          <p14:tracePt t="16069" x="6091238" y="4279900"/>
          <p14:tracePt t="16081" x="6091238" y="4254500"/>
          <p14:tracePt t="16082" x="6091238" y="4217988"/>
          <p14:tracePt t="16097" x="6091238" y="4179888"/>
          <p14:tracePt t="16098" x="6091238" y="4154488"/>
          <p14:tracePt t="16114" x="6091238" y="4117975"/>
          <p14:tracePt t="16115" x="6067425" y="4092575"/>
          <p14:tracePt t="16131" x="6067425" y="4067175"/>
          <p14:tracePt t="16147" x="6067425" y="4029075"/>
          <p14:tracePt t="16148" x="6042025" y="3979863"/>
          <p14:tracePt t="16164" x="6016625" y="3916363"/>
          <p14:tracePt t="16164" x="6016625" y="3892550"/>
          <p14:tracePt t="16181" x="6016625" y="3867150"/>
          <p14:tracePt t="16181" x="6003925" y="3829050"/>
          <p14:tracePt t="16197" x="5967413" y="3767138"/>
          <p14:tracePt t="16198" x="5967413" y="3729038"/>
          <p14:tracePt t="16214" x="5967413" y="3692525"/>
          <p14:tracePt t="16215" x="5954713" y="3641725"/>
          <p14:tracePt t="16231" x="5929313" y="3567113"/>
          <p14:tracePt t="16231" x="5929313" y="3516313"/>
          <p14:tracePt t="16247" x="5903913" y="3441700"/>
          <p14:tracePt t="16248" x="5891213" y="3367088"/>
          <p14:tracePt t="16264" x="5891213" y="3278188"/>
          <p14:tracePt t="16265" x="5878513" y="3203575"/>
          <p14:tracePt t="16266" x="5867400" y="3141663"/>
          <p14:tracePt t="16281" x="5867400" y="3065463"/>
          <p14:tracePt t="16282" x="5842000" y="2978150"/>
          <p14:tracePt t="16297" x="5829300" y="2903538"/>
          <p14:tracePt t="16298" x="5829300" y="2840038"/>
          <p14:tracePt t="16314" x="5816600" y="2765425"/>
          <p14:tracePt t="16315" x="5816600" y="2716213"/>
          <p14:tracePt t="16331" x="5803900" y="2627313"/>
          <p14:tracePt t="16331" x="5767388" y="2552700"/>
          <p14:tracePt t="16347" x="5767388" y="2478088"/>
          <p14:tracePt t="16348" x="5767388" y="2403475"/>
          <p14:tracePt t="16364" x="5767388" y="2327275"/>
          <p14:tracePt t="16365" x="5767388" y="2265363"/>
          <p14:tracePt t="16381" x="5767388" y="2201863"/>
          <p14:tracePt t="16381" x="5767388" y="2152650"/>
          <p14:tracePt t="16397" x="5767388" y="2078038"/>
          <p14:tracePt t="16398" x="5767388" y="2027238"/>
          <p14:tracePt t="16414" x="5767388" y="1978025"/>
          <p14:tracePt t="16415" x="5767388" y="1914525"/>
          <p14:tracePt t="16431" x="5767388" y="1865313"/>
          <p14:tracePt t="16432" x="5767388" y="1827213"/>
          <p14:tracePt t="16447" x="5767388" y="1776413"/>
          <p14:tracePt t="16448" x="5767388" y="1739900"/>
          <p14:tracePt t="16464" x="5767388" y="1727200"/>
          <p14:tracePt t="16464" x="5767388" y="1689100"/>
          <p14:tracePt t="16481" x="5767388" y="1639888"/>
          <p14:tracePt t="16481" x="5767388" y="1627188"/>
          <p14:tracePt t="16482" x="5767388" y="1601788"/>
          <p14:tracePt t="16497" x="5767388" y="1589088"/>
          <p14:tracePt t="16499" x="5778500" y="1552575"/>
          <p14:tracePt t="16514" x="5778500" y="1539875"/>
          <p14:tracePt t="16515" x="5778500" y="1527175"/>
          <p14:tracePt t="16531" x="5791200" y="1501775"/>
          <p14:tracePt t="16547" x="5791200" y="1489075"/>
          <p14:tracePt t="16564" x="5816600" y="1476375"/>
          <p14:tracePt t="16564" x="5829300" y="1450975"/>
          <p14:tracePt t="16581" x="5842000" y="1427163"/>
          <p14:tracePt t="16597" x="5854700" y="1389063"/>
          <p14:tracePt t="16598" x="5867400" y="1376363"/>
          <p14:tracePt t="16614" x="5867400" y="1363663"/>
          <p14:tracePt t="16631" x="5867400" y="1339850"/>
          <p14:tracePt t="16631" x="5878513" y="1314450"/>
          <p14:tracePt t="16647" x="5903913" y="1301750"/>
          <p14:tracePt t="16648" x="5903913" y="1289050"/>
          <p14:tracePt t="16666" x="5903913" y="1276350"/>
          <p14:tracePt t="16682" x="5903913" y="1263650"/>
          <p14:tracePt t="16697" x="5916613" y="1250950"/>
          <p14:tracePt t="17018" x="5929313" y="1250950"/>
          <p14:tracePt t="17178" x="5942013" y="1263650"/>
          <p14:tracePt t="17266" x="5942013" y="1276350"/>
          <p14:tracePt t="17506" x="5942013" y="1289050"/>
          <p14:tracePt t="17522" x="5942013" y="1314450"/>
          <p14:tracePt t="17538" x="5942013" y="1339850"/>
          <p14:tracePt t="17547" x="5942013" y="1363663"/>
          <p14:tracePt t="17564" x="5942013" y="1376363"/>
          <p14:tracePt t="17580" x="5942013" y="1401763"/>
          <p14:tracePt t="17597" x="5942013" y="1427163"/>
          <p14:tracePt t="17618" x="5942013" y="1439863"/>
          <p14:tracePt t="18074" x="5929313" y="1450975"/>
          <p14:tracePt t="18106" x="5929313" y="1463675"/>
          <p14:tracePt t="18114" x="5929313" y="1476375"/>
          <p14:tracePt t="18146" x="5929313" y="1489075"/>
          <p14:tracePt t="18164" x="5929313" y="1501775"/>
          <p14:tracePt t="18180" x="5929313" y="1514475"/>
          <p14:tracePt t="18210" x="5929313" y="1527175"/>
          <p14:tracePt t="18226" x="5929313" y="1552575"/>
          <p14:tracePt t="18258" x="5929313" y="1563688"/>
          <p14:tracePt t="18274" x="5929313" y="1576388"/>
          <p14:tracePt t="18282" x="5929313" y="1589088"/>
          <p14:tracePt t="18298" x="5929313" y="1601788"/>
          <p14:tracePt t="18314" x="5929313" y="1614488"/>
          <p14:tracePt t="18314" x="5929313" y="1627188"/>
          <p14:tracePt t="18330" x="5929313" y="1639888"/>
          <p14:tracePt t="18347" x="5942013" y="1663700"/>
          <p14:tracePt t="18364" x="5942013" y="1676400"/>
          <p14:tracePt t="18442" x="5942013" y="1689100"/>
          <p14:tracePt t="18450" x="5942013" y="1701800"/>
          <p14:tracePt t="18466" x="5942013" y="1714500"/>
          <p14:tracePt t="18482" x="5942013" y="1727200"/>
          <p14:tracePt t="18498" x="5942013" y="1739900"/>
          <p14:tracePt t="18514" x="5942013" y="1752600"/>
          <p14:tracePt t="18626" x="5942013" y="1765300"/>
          <p14:tracePt t="18642" x="5942013" y="1776413"/>
          <p14:tracePt t="18658" x="5942013" y="1789113"/>
          <p14:tracePt t="18674" x="5942013" y="1801813"/>
          <p14:tracePt t="18690" x="5942013" y="1814513"/>
          <p14:tracePt t="18706" x="5942013" y="1827213"/>
          <p14:tracePt t="18738" x="5942013" y="1839913"/>
          <p14:tracePt t="18754" x="5942013" y="1852613"/>
          <p14:tracePt t="18810" x="5942013" y="1865313"/>
          <p14:tracePt t="18882" x="5942013" y="1876425"/>
          <p14:tracePt t="18994" x="5942013" y="1889125"/>
          <p14:tracePt t="19002" x="5942013" y="1901825"/>
          <p14:tracePt t="19034" x="5942013" y="1914525"/>
          <p14:tracePt t="19050" x="5942013" y="1927225"/>
          <p14:tracePt t="19130" x="5942013" y="1939925"/>
          <p14:tracePt t="19194" x="5942013" y="1952625"/>
          <p14:tracePt t="19218" x="5942013" y="1965325"/>
          <p14:tracePt t="19234" x="5942013" y="1978025"/>
          <p14:tracePt t="19282" x="5942013" y="1989138"/>
          <p14:tracePt t="19306" x="5942013" y="2001838"/>
          <p14:tracePt t="19314" x="5929313" y="2001838"/>
          <p14:tracePt t="19562" x="5929313" y="2027238"/>
          <p14:tracePt t="19580" x="5929313" y="2039938"/>
          <p14:tracePt t="19581" x="5916613" y="2052638"/>
          <p14:tracePt t="19597" x="5903913" y="2078038"/>
          <p14:tracePt t="19613" x="5903913" y="2089150"/>
          <p14:tracePt t="19630" x="5891213" y="2089150"/>
          <p14:tracePt t="19647" x="5891213" y="2114550"/>
          <p14:tracePt t="19666" x="5891213" y="2127250"/>
          <p14:tracePt t="19682" x="5867400" y="2152650"/>
          <p14:tracePt t="19706" x="5867400" y="2165350"/>
          <p14:tracePt t="19730" x="5854700" y="2178050"/>
          <p14:tracePt t="19747" x="5854700" y="2190750"/>
          <p14:tracePt t="19763" x="5854700" y="2201863"/>
          <p14:tracePt t="19780" x="5829300" y="2214563"/>
          <p14:tracePt t="19797" x="5829300" y="2227263"/>
          <p14:tracePt t="19813" x="5829300" y="2239963"/>
          <p14:tracePt t="19830" x="5829300" y="2265363"/>
          <p14:tracePt t="19847" x="5816600" y="2278063"/>
          <p14:tracePt t="19863" x="5816600" y="2303463"/>
          <p14:tracePt t="19864" x="5816600" y="2314575"/>
          <p14:tracePt t="19880" x="5791200" y="2339975"/>
          <p14:tracePt t="19881" x="5778500" y="2365375"/>
          <p14:tracePt t="19882" x="5741988" y="2378075"/>
          <p14:tracePt t="19897" x="5716588" y="2403475"/>
          <p14:tracePt t="19898" x="5691188" y="2414588"/>
          <p14:tracePt t="19913" x="5665788" y="2452688"/>
          <p14:tracePt t="19914" x="5641975" y="2478088"/>
          <p14:tracePt t="19930" x="5629275" y="2490788"/>
          <p14:tracePt t="19931" x="5616575" y="2516188"/>
          <p14:tracePt t="19947" x="5616575" y="2527300"/>
          <p14:tracePt t="19947" x="5616575" y="2552700"/>
          <p14:tracePt t="19963" x="5603875" y="2552700"/>
          <p14:tracePt t="19964" x="5591175" y="2565400"/>
          <p14:tracePt t="19980" x="5591175" y="2578100"/>
          <p14:tracePt t="19981" x="5591175" y="2590800"/>
          <p14:tracePt t="19997" x="5591175" y="2616200"/>
          <p14:tracePt t="19997" x="5578475" y="2627313"/>
          <p14:tracePt t="20014" x="5578475" y="2652713"/>
          <p14:tracePt t="20030" x="5554663" y="2690813"/>
          <p14:tracePt t="20031" x="5541963" y="2740025"/>
          <p14:tracePt t="20034" x="5541963" y="2765425"/>
          <p14:tracePt t="20047" x="5529263" y="2790825"/>
          <p14:tracePt t="20068" x="5529263" y="2816225"/>
          <p14:tracePt t="20069" x="5503863" y="2890838"/>
          <p14:tracePt t="20080" x="5503863" y="2916238"/>
          <p14:tracePt t="20082" x="5503863" y="2941638"/>
          <p14:tracePt t="20097" x="5503863" y="2990850"/>
          <p14:tracePt t="20098" x="5503863" y="3016250"/>
          <p14:tracePt t="20113" x="5503863" y="3041650"/>
          <p14:tracePt t="20114" x="5503863" y="3090863"/>
          <p14:tracePt t="20130" x="5491163" y="3103563"/>
          <p14:tracePt t="20131" x="5491163" y="3165475"/>
          <p14:tracePt t="20147" x="5491163" y="3203575"/>
          <p14:tracePt t="20147" x="5491163" y="3254375"/>
          <p14:tracePt t="20163" x="5478463" y="3303588"/>
          <p14:tracePt t="20164" x="5478463" y="3378200"/>
          <p14:tracePt t="20180" x="5478463" y="3479800"/>
          <p14:tracePt t="20181" x="5478463" y="3567113"/>
          <p14:tracePt t="20197" x="5478463" y="3667125"/>
          <p14:tracePt t="20197" x="5478463" y="3767138"/>
          <p14:tracePt t="20214" x="5478463" y="3854450"/>
          <p14:tracePt t="20230" x="5454650" y="3979863"/>
          <p14:tracePt t="20231" x="5429250" y="4141788"/>
          <p14:tracePt t="20247" x="5429250" y="4254500"/>
          <p14:tracePt t="20247" x="5429250" y="4341813"/>
          <p14:tracePt t="20263" x="5429250" y="4418013"/>
          <p14:tracePt t="20264" x="5429250" y="4479925"/>
          <p14:tracePt t="20280" x="5429250" y="4530725"/>
          <p14:tracePt t="20281" x="5391150" y="4630738"/>
          <p14:tracePt t="20282" x="5391150" y="4667250"/>
          <p14:tracePt t="20297" x="5391150" y="4718050"/>
          <p14:tracePt t="20298" x="5378450" y="4756150"/>
          <p14:tracePt t="20313" x="5378450" y="4792663"/>
          <p14:tracePt t="20314" x="5365750" y="4818063"/>
          <p14:tracePt t="20330" x="5365750" y="4856163"/>
          <p14:tracePt t="20331" x="5365750" y="4868863"/>
          <p14:tracePt t="20347" x="5365750" y="4905375"/>
          <p14:tracePt t="20363" x="5365750" y="4918075"/>
          <p14:tracePt t="20364" x="5365750" y="4930775"/>
          <p14:tracePt t="20380" x="5341938" y="4956175"/>
          <p14:tracePt t="20381" x="5341938" y="4981575"/>
          <p14:tracePt t="20397" x="5329238" y="5005388"/>
          <p14:tracePt t="20397" x="5329238" y="5043488"/>
          <p14:tracePt t="20413" x="5329238" y="5068888"/>
          <p14:tracePt t="20414" x="5329238" y="5081588"/>
          <p14:tracePt t="20434" x="5329238" y="5092700"/>
          <p14:tracePt t="21012" x="5341938" y="5092700"/>
          <p14:tracePt t="21034" x="5378450" y="5092700"/>
          <p14:tracePt t="21114" x="5391150" y="5081588"/>
          <p14:tracePt t="21130" x="5403850" y="5081588"/>
          <p14:tracePt t="21178" x="5416550" y="5068888"/>
          <p14:tracePt t="21266" x="5429250" y="5043488"/>
          <p14:tracePt t="21330" x="5441950" y="5030788"/>
          <p14:tracePt t="21347" x="5454650" y="5030788"/>
          <p14:tracePt t="21363" x="5454650" y="5018088"/>
          <p14:tracePt t="21642" x="5454650" y="5005388"/>
          <p14:tracePt t="21658" x="5454650" y="4992688"/>
          <p14:tracePt t="21690" x="5454650" y="4981575"/>
          <p14:tracePt t="21754" x="5454650" y="4968875"/>
          <p14:tracePt t="21763" x="5454650" y="4956175"/>
          <p14:tracePt t="21786" x="5454650" y="4943475"/>
          <p14:tracePt t="21810" x="5454650" y="4930775"/>
          <p14:tracePt t="21818" x="5454650" y="4918075"/>
          <p14:tracePt t="21830" x="5465763" y="4905375"/>
          <p14:tracePt t="21847" x="5465763" y="4892675"/>
          <p14:tracePt t="21863" x="5478463" y="4868863"/>
          <p14:tracePt t="21864" x="5478463" y="4856163"/>
          <p14:tracePt t="21866" x="5478463" y="4843463"/>
          <p14:tracePt t="21880" x="5478463" y="4818063"/>
          <p14:tracePt t="21882" x="5478463" y="4792663"/>
          <p14:tracePt t="21897" x="5478463" y="4768850"/>
          <p14:tracePt t="21898" x="5478463" y="4756150"/>
          <p14:tracePt t="21913" x="5478463" y="4718050"/>
          <p14:tracePt t="21914" x="5491163" y="4679950"/>
          <p14:tracePt t="21930" x="5503863" y="4643438"/>
          <p14:tracePt t="21931" x="5503863" y="4567238"/>
          <p14:tracePt t="21947" x="5503863" y="4492625"/>
          <p14:tracePt t="21948" x="5516563" y="4454525"/>
          <p14:tracePt t="21963" x="5541963" y="4405313"/>
          <p14:tracePt t="21964" x="5541963" y="4341813"/>
          <p14:tracePt t="21980" x="5565775" y="4267200"/>
          <p14:tracePt t="21981" x="5591175" y="4192588"/>
          <p14:tracePt t="21997" x="5616575" y="4105275"/>
          <p14:tracePt t="21997" x="5629275" y="4017963"/>
          <p14:tracePt t="22013" x="5665788" y="3941763"/>
          <p14:tracePt t="22014" x="5678488" y="3854450"/>
          <p14:tracePt t="22030" x="5729288" y="3741738"/>
          <p14:tracePt t="22032" x="5754688" y="3641725"/>
          <p14:tracePt t="22051" x="5767388" y="3567113"/>
          <p14:tracePt t="22052" x="5829300" y="3328988"/>
          <p14:tracePt t="22063" x="5867400" y="3228975"/>
          <p14:tracePt t="22080" x="5903913" y="3103563"/>
          <p14:tracePt t="22081" x="5942013" y="2990850"/>
          <p14:tracePt t="22082" x="5967413" y="2878138"/>
          <p14:tracePt t="22097" x="6016625" y="2752725"/>
          <p14:tracePt t="22098" x="6067425" y="2627313"/>
          <p14:tracePt t="22113" x="6103938" y="2527300"/>
          <p14:tracePt t="22115" x="6154738" y="2403475"/>
          <p14:tracePt t="22130" x="6203950" y="2278063"/>
          <p14:tracePt t="22131" x="6216650" y="2201863"/>
          <p14:tracePt t="22147" x="6267450" y="2114550"/>
          <p14:tracePt t="22148" x="6280150" y="2039938"/>
          <p14:tracePt t="22163" x="6303963" y="1965325"/>
          <p14:tracePt t="22164" x="6329363" y="1901825"/>
          <p14:tracePt t="22180" x="6342063" y="1852613"/>
          <p14:tracePt t="22181" x="6354763" y="1789113"/>
          <p14:tracePt t="22197" x="6354763" y="1752600"/>
          <p14:tracePt t="22198" x="6380163" y="1714500"/>
          <p14:tracePt t="22213" x="6391275" y="1689100"/>
          <p14:tracePt t="22215" x="6391275" y="1652588"/>
          <p14:tracePt t="22230" x="6391275" y="1639888"/>
          <p14:tracePt t="22231" x="6403975" y="1614488"/>
          <p14:tracePt t="22247" x="6403975" y="1601788"/>
          <p14:tracePt t="22247" x="6403975" y="1576388"/>
          <p14:tracePt t="22263" x="6416675" y="1552575"/>
          <p14:tracePt t="22466" x="6416675" y="1563688"/>
          <p14:tracePt t="22482" x="6391275" y="1563688"/>
          <p14:tracePt t="22498" x="6391275" y="1576388"/>
          <p14:tracePt t="22514" x="6380163" y="1576388"/>
          <p14:tracePt t="22538" x="6354763" y="1601788"/>
          <p14:tracePt t="22554" x="6342063" y="1601788"/>
          <p14:tracePt t="22563" x="6342063" y="1614488"/>
          <p14:tracePt t="22580" x="6316663" y="1627188"/>
          <p14:tracePt t="22597" x="6303963" y="1639888"/>
          <p14:tracePt t="22618" x="6291263" y="1663700"/>
          <p14:tracePt t="22634" x="6280150" y="1676400"/>
          <p14:tracePt t="22647" x="6267450" y="1689100"/>
          <p14:tracePt t="22663" x="6254750" y="1714500"/>
          <p14:tracePt t="22680" x="6254750" y="1727200"/>
          <p14:tracePt t="22680" x="6242050" y="1739900"/>
          <p14:tracePt t="22697" x="6229350" y="1752600"/>
          <p14:tracePt t="22698" x="6216650" y="1765300"/>
          <p14:tracePt t="22713" x="6216650" y="1776413"/>
          <p14:tracePt t="22714" x="6203950" y="1801813"/>
          <p14:tracePt t="22730" x="6191250" y="1801813"/>
          <p14:tracePt t="22731" x="6191250" y="1814513"/>
          <p14:tracePt t="22747" x="6180138" y="1814513"/>
          <p14:tracePt t="22747" x="6154738" y="1839913"/>
          <p14:tracePt t="22763" x="6116638" y="1865313"/>
          <p14:tracePt t="22780" x="6091238" y="1889125"/>
          <p14:tracePt t="22796" x="6067425" y="1901825"/>
          <p14:tracePt t="22813" x="6042025" y="1901825"/>
          <p14:tracePt t="22830" x="6016625" y="1914525"/>
          <p14:tracePt t="22830" x="6016625" y="1927225"/>
          <p14:tracePt t="22846" x="6003925" y="1927225"/>
          <p14:tracePt t="22863" x="5991225" y="1927225"/>
          <p14:tracePt t="22864" x="5967413" y="1939925"/>
          <p14:tracePt t="22880" x="5967413" y="1952625"/>
          <p14:tracePt t="22896" x="5942013" y="1952625"/>
          <p14:tracePt t="22898" x="5916613" y="1978025"/>
          <p14:tracePt t="22913" x="5903913" y="1978025"/>
          <p14:tracePt t="22914" x="5891213" y="1989138"/>
          <p14:tracePt t="22930" x="5891213" y="2001838"/>
          <p14:tracePt t="22931" x="5878513" y="2001838"/>
          <p14:tracePt t="22946" x="5878513" y="2014538"/>
          <p14:tracePt t="22963" x="5878513" y="2039938"/>
          <p14:tracePt t="22980" x="5854700" y="2052638"/>
          <p14:tracePt t="22996" x="5854700" y="2065338"/>
          <p14:tracePt t="23015" x="5854700" y="2078038"/>
          <p14:tracePt t="23034" x="5842000" y="2089150"/>
          <p14:tracePt t="23058" x="5842000" y="2101850"/>
          <p14:tracePt t="23074" x="5829300" y="2114550"/>
          <p14:tracePt t="23082" x="5829300" y="2127250"/>
          <p14:tracePt t="23098" x="5816600" y="2139950"/>
          <p14:tracePt t="23138" x="5816600" y="2152650"/>
          <p14:tracePt t="23178" x="5816600" y="2165350"/>
          <p14:tracePt t="23196" x="5803900" y="2178050"/>
          <p14:tracePt t="23434" x="5803900" y="2190750"/>
          <p14:tracePt t="23698" x="5803900" y="2201863"/>
          <p14:tracePt t="23713" x="5803900" y="2214563"/>
          <p14:tracePt t="23730" x="5803900" y="2227263"/>
          <p14:tracePt t="23834" x="5803900" y="2239963"/>
          <p14:tracePt t="23846" x="5803900" y="2252663"/>
          <p14:tracePt t="23863" x="5803900" y="2265363"/>
          <p14:tracePt t="23880" x="5803900" y="2278063"/>
          <p14:tracePt t="23880" x="5803900" y="2290763"/>
          <p14:tracePt t="23882" x="5803900" y="2303463"/>
          <p14:tracePt t="23896" x="5803900" y="2314575"/>
          <p14:tracePt t="23898" x="5803900" y="2327275"/>
          <p14:tracePt t="23913" x="5803900" y="2339975"/>
          <p14:tracePt t="23914" x="5803900" y="2352675"/>
          <p14:tracePt t="23930" x="5803900" y="2365375"/>
          <p14:tracePt t="23946" x="5803900" y="2378075"/>
          <p14:tracePt t="23963" x="5803900" y="2390775"/>
          <p14:tracePt t="23980" x="5803900" y="2403475"/>
          <p14:tracePt t="24634" x="5816600" y="2427288"/>
          <p14:tracePt t="26274" x="5829300" y="2427288"/>
          <p14:tracePt t="26794" x="5829300" y="2439988"/>
          <p14:tracePt t="26818" x="5829300" y="2452688"/>
          <p14:tracePt t="26829" x="5829300" y="2465388"/>
          <p14:tracePt t="26846" x="5829300" y="2478088"/>
          <p14:tracePt t="26863" x="5829300" y="2490788"/>
          <p14:tracePt t="26863" x="5829300" y="2503488"/>
          <p14:tracePt t="26879" x="5829300" y="2516188"/>
          <p14:tracePt t="26954" x="5829300" y="2527300"/>
          <p14:tracePt t="26970" x="5829300" y="2540000"/>
          <p14:tracePt t="26979" x="5829300" y="2552700"/>
          <p14:tracePt t="26996" x="5842000" y="2552700"/>
          <p14:tracePt t="26997" x="5842000" y="2565400"/>
          <p14:tracePt t="27034" x="5842000" y="2578100"/>
          <p14:tracePt t="27046" x="5842000" y="2590800"/>
          <p14:tracePt t="27098" x="5829300" y="2603500"/>
          <p14:tracePt t="27138" x="5829300" y="2616200"/>
          <p14:tracePt t="27154" x="5829300" y="2627313"/>
          <p14:tracePt t="27170" x="5829300" y="2640013"/>
          <p14:tracePt t="27179" x="5829300" y="2652713"/>
          <p14:tracePt t="27196" x="5829300" y="2665413"/>
          <p14:tracePt t="27213" x="5829300" y="2678113"/>
          <p14:tracePt t="27229" x="5829300" y="2690813"/>
          <p14:tracePt t="27230" x="5829300" y="2703513"/>
          <p14:tracePt t="27246" x="5829300" y="2716213"/>
          <p14:tracePt t="27263" x="5854700" y="2752725"/>
          <p14:tracePt t="27298" x="5854700" y="2765425"/>
          <p14:tracePt t="27313" x="5854700" y="2778125"/>
          <p14:tracePt t="27338" x="5854700" y="2790825"/>
          <p14:tracePt t="27346" x="5854700" y="2803525"/>
          <p14:tracePt t="27363" x="5854700" y="2816225"/>
          <p14:tracePt t="27363" x="5867400" y="2828925"/>
          <p14:tracePt t="27379" x="5867400" y="2852738"/>
          <p14:tracePt t="27380" x="5878513" y="2878138"/>
          <p14:tracePt t="27396" x="5878513" y="2903538"/>
          <p14:tracePt t="27397" x="5878513" y="2916238"/>
          <p14:tracePt t="27413" x="5878513" y="2952750"/>
          <p14:tracePt t="27413" x="5878513" y="2965450"/>
          <p14:tracePt t="27429" x="5878513" y="3003550"/>
          <p14:tracePt t="27430" x="5891213" y="3028950"/>
          <p14:tracePt t="27446" x="5903913" y="3054350"/>
          <p14:tracePt t="27447" x="5903913" y="3065463"/>
          <p14:tracePt t="27463" x="5903913" y="3103563"/>
          <p14:tracePt t="27463" x="5903913" y="3128963"/>
          <p14:tracePt t="27479" x="5916613" y="3141663"/>
          <p14:tracePt t="27480" x="5916613" y="3154363"/>
          <p14:tracePt t="27481" x="5916613" y="3178175"/>
          <p14:tracePt t="27513" x="5916613" y="3203575"/>
          <p14:tracePt t="27529" x="5916613" y="3216275"/>
          <p14:tracePt t="27570" x="5929313" y="3228975"/>
          <p14:tracePt t="29282" x="5929313" y="3254375"/>
          <p14:tracePt t="29314" x="5929313" y="3267075"/>
          <p14:tracePt t="29329" x="5916613" y="3267075"/>
          <p14:tracePt t="29330" x="5903913" y="3278188"/>
          <p14:tracePt t="29346" x="5903913" y="3290888"/>
          <p14:tracePt t="29346" x="5903913" y="3303588"/>
          <p14:tracePt t="29362" x="5891213" y="3303588"/>
          <p14:tracePt t="29379" x="5891213" y="3316288"/>
          <p14:tracePt t="29457" x="5891213" y="3328988"/>
          <p14:tracePt t="29474" x="5891213" y="3341688"/>
          <p14:tracePt t="29497" x="5891213" y="3354388"/>
          <p14:tracePt t="29530" x="5867400" y="3378200"/>
          <p14:tracePt t="29553" x="5867400" y="3390900"/>
          <p14:tracePt t="29562" x="5867400" y="3403600"/>
          <p14:tracePt t="29579" x="5867400" y="3429000"/>
          <p14:tracePt t="29596" x="5867400" y="3441700"/>
          <p14:tracePt t="29612" x="5867400" y="3467100"/>
          <p14:tracePt t="29613" x="5867400" y="3479800"/>
          <p14:tracePt t="29629" x="5867400" y="3490913"/>
          <p14:tracePt t="29630" x="5854700" y="3529013"/>
          <p14:tracePt t="29646" x="5854700" y="3541713"/>
          <p14:tracePt t="29646" x="5854700" y="3554413"/>
          <p14:tracePt t="29662" x="5854700" y="3567113"/>
          <p14:tracePt t="29663" x="5842000" y="3590925"/>
          <p14:tracePt t="29679" x="5842000" y="3603625"/>
          <p14:tracePt t="29680" x="5842000" y="3616325"/>
          <p14:tracePt t="29696" x="5842000" y="3629025"/>
          <p14:tracePt t="29697" x="5829300" y="3629025"/>
          <p14:tracePt t="29713" x="5829300" y="3641725"/>
          <p14:tracePt t="29730" x="5829300" y="3654425"/>
          <p14:tracePt t="30313" x="5816600" y="3679825"/>
          <p14:tracePt t="30562" x="5816600" y="3692525"/>
          <p14:tracePt t="30594" x="5816600" y="3716338"/>
          <p14:tracePt t="30642" x="5816600" y="3729038"/>
          <p14:tracePt t="30770" x="5816600" y="3754438"/>
          <p14:tracePt t="30826" x="5816600" y="3767138"/>
          <p14:tracePt t="30834" x="5816600" y="3792538"/>
          <p14:tracePt t="30849" x="5816600" y="3803650"/>
          <p14:tracePt t="30866" x="5816600" y="3829050"/>
          <p14:tracePt t="30879" x="5816600" y="3841750"/>
          <p14:tracePt t="30896" x="5816600" y="3854450"/>
          <p14:tracePt t="30896" x="5816600" y="3867150"/>
          <p14:tracePt t="30898" x="5816600" y="3879850"/>
          <p14:tracePt t="30912" x="5816600" y="3892550"/>
          <p14:tracePt t="30913" x="5816600" y="3905250"/>
          <p14:tracePt t="30929" x="5816600" y="3916363"/>
          <p14:tracePt t="30930" x="5816600" y="3941763"/>
          <p14:tracePt t="30946" x="5816600" y="3967163"/>
          <p14:tracePt t="30946" x="5816600" y="3992563"/>
          <p14:tracePt t="30962" x="5816600" y="4005263"/>
          <p14:tracePt t="30963" x="5816600" y="4041775"/>
          <p14:tracePt t="30979" x="5816600" y="4054475"/>
          <p14:tracePt t="30979" x="5816600" y="4079875"/>
          <p14:tracePt t="30996" x="5803900" y="4092575"/>
          <p14:tracePt t="31012" x="5803900" y="4129088"/>
          <p14:tracePt t="31031" x="5803900" y="4141788"/>
          <p14:tracePt t="31866" x="5803900" y="4129088"/>
          <p14:tracePt t="31879" x="5829300" y="4117975"/>
          <p14:tracePt t="31896" x="5842000" y="4105275"/>
          <p14:tracePt t="31898" x="5854700" y="4092575"/>
          <p14:tracePt t="31912" x="5867400" y="4079875"/>
          <p14:tracePt t="31929" x="5878513" y="4067175"/>
          <p14:tracePt t="31930" x="5891213" y="4054475"/>
          <p14:tracePt t="31945" x="5903913" y="4029075"/>
          <p14:tracePt t="31962" x="5916613" y="4005263"/>
          <p14:tracePt t="31963" x="5929313" y="4005263"/>
          <p14:tracePt t="31979" x="5942013" y="3992563"/>
          <p14:tracePt t="31979" x="5954713" y="3967163"/>
          <p14:tracePt t="31996" x="5954713" y="3954463"/>
          <p14:tracePt t="31996" x="5967413" y="3929063"/>
          <p14:tracePt t="32012" x="5991225" y="3916363"/>
          <p14:tracePt t="32013" x="5991225" y="3892550"/>
          <p14:tracePt t="32031" x="6003925" y="3879850"/>
          <p14:tracePt t="32046" x="6016625" y="3854450"/>
          <p14:tracePt t="32047" x="6029325" y="3841750"/>
          <p14:tracePt t="32066" x="6029325" y="3829050"/>
          <p14:tracePt t="32068" x="6042025" y="3803650"/>
          <p14:tracePt t="32079" x="6054725" y="3767138"/>
          <p14:tracePt t="32096" x="6067425" y="3754438"/>
          <p14:tracePt t="32096" x="6067425" y="3741738"/>
          <p14:tracePt t="32097" x="6091238" y="3703638"/>
          <p14:tracePt t="32113" x="6091238" y="3679825"/>
          <p14:tracePt t="32129" x="6116638" y="3641725"/>
          <p14:tracePt t="32129" x="6116638" y="3629025"/>
          <p14:tracePt t="32145" x="6129338" y="3629025"/>
          <p14:tracePt t="32146" x="6129338" y="3603625"/>
          <p14:tracePt t="32162" x="6129338" y="3590925"/>
          <p14:tracePt t="32163" x="6142038" y="3579813"/>
          <p14:tracePt t="32179" x="6154738" y="3567113"/>
          <p14:tracePt t="32196" x="6154738" y="3554413"/>
          <p14:tracePt t="32196" x="6154738" y="3541713"/>
          <p14:tracePt t="32212" x="6154738" y="3529013"/>
          <p14:tracePt t="32229" x="6154738" y="3516313"/>
          <p14:tracePt t="32229" x="6154738" y="3503613"/>
          <p14:tracePt t="32245" x="6154738" y="3479800"/>
          <p14:tracePt t="32246" x="6154738" y="3467100"/>
          <p14:tracePt t="32262" x="6154738" y="3441700"/>
          <p14:tracePt t="32279" x="6154738" y="3429000"/>
          <p14:tracePt t="32280" x="6154738" y="3403600"/>
          <p14:tracePt t="32295" x="6154738" y="3390900"/>
          <p14:tracePt t="32312" x="6154738" y="3378200"/>
          <p14:tracePt t="32329" x="6154738" y="3354388"/>
          <p14:tracePt t="32346" x="6116638" y="3354388"/>
          <p14:tracePt t="32362" x="6078538" y="3354388"/>
          <p14:tracePt t="32363" x="6054725" y="3341688"/>
          <p14:tracePt t="32379" x="5967413" y="3341688"/>
          <p14:tracePt t="32379" x="5891213" y="3341688"/>
          <p14:tracePt t="32395" x="5829300" y="3341688"/>
          <p14:tracePt t="32396" x="5741988" y="3341688"/>
          <p14:tracePt t="32412" x="5678488" y="3341688"/>
          <p14:tracePt t="32413" x="5603875" y="3341688"/>
          <p14:tracePt t="32429" x="5516563" y="3367088"/>
          <p14:tracePt t="32429" x="5454650" y="3378200"/>
          <p14:tracePt t="32445" x="5378450" y="3403600"/>
          <p14:tracePt t="32446" x="5353050" y="3416300"/>
          <p14:tracePt t="32462" x="5291138" y="3429000"/>
          <p14:tracePt t="32463" x="5278438" y="3429000"/>
          <p14:tracePt t="32479" x="5265738" y="3441700"/>
          <p14:tracePt t="32479" x="5253038" y="3454400"/>
          <p14:tracePt t="32481" x="5253038" y="3467100"/>
          <p14:tracePt t="32512" x="5253038" y="3490913"/>
          <p14:tracePt t="32514" x="5253038" y="3516313"/>
          <p14:tracePt t="32529" x="5253038" y="3529013"/>
          <p14:tracePt t="32545" x="5253038" y="3541713"/>
          <p14:tracePt t="32546" x="5253038" y="3554413"/>
          <p14:tracePt t="32562" x="5253038" y="3567113"/>
          <p14:tracePt t="32579" x="5253038" y="3579813"/>
          <p14:tracePt t="32595" x="5253038" y="3590925"/>
          <p14:tracePt t="32612" x="5253038" y="3603625"/>
          <p14:tracePt t="32629" x="5253038" y="3616325"/>
          <p14:tracePt t="32630" x="5265738" y="3629025"/>
          <p14:tracePt t="32645" x="5278438" y="3629025"/>
          <p14:tracePt t="32647" x="5291138" y="3654425"/>
          <p14:tracePt t="32662" x="5303838" y="3654425"/>
          <p14:tracePt t="32663" x="5316538" y="3667125"/>
          <p14:tracePt t="32679" x="5341938" y="3667125"/>
          <p14:tracePt t="32680" x="5341938" y="3679825"/>
          <p14:tracePt t="32695" x="5353050" y="3692525"/>
          <p14:tracePt t="32697" x="5365750" y="3692525"/>
          <p14:tracePt t="32712" x="5378450" y="3692525"/>
          <p14:tracePt t="32729" x="5391150" y="3703638"/>
          <p14:tracePt t="32745" x="5416550" y="3716338"/>
          <p14:tracePt t="32762" x="5429250" y="3716338"/>
          <p14:tracePt t="32763" x="5441950" y="3716338"/>
          <p14:tracePt t="32779" x="5454650" y="3729038"/>
          <p14:tracePt t="32802" x="5465763" y="3729038"/>
          <p14:tracePt t="32817" x="5478463" y="3729038"/>
          <p14:tracePt t="32829" x="5491163" y="3729038"/>
          <p14:tracePt t="32845" x="5503863" y="3729038"/>
          <p14:tracePt t="32862" x="5529263" y="3729038"/>
          <p14:tracePt t="32879" x="5529263" y="3741738"/>
          <p14:tracePt t="32895" x="5541963" y="3741738"/>
          <p14:tracePt t="32912" x="5554663" y="3741738"/>
          <p14:tracePt t="32913" x="5565775" y="3741738"/>
          <p14:tracePt t="32929" x="5578475" y="3741738"/>
          <p14:tracePt t="32946" x="5591175" y="3741738"/>
          <p14:tracePt t="32978" x="5603875" y="3741738"/>
          <p14:tracePt t="33001" x="5629275" y="3741738"/>
          <p14:tracePt t="33042" x="5641975" y="3741738"/>
          <p14:tracePt t="34161" x="5654675" y="3741738"/>
          <p14:tracePt t="34179" x="5665788" y="3741738"/>
          <p14:tracePt t="34179" x="5678488" y="3741738"/>
          <p14:tracePt t="34195" x="5691188" y="3741738"/>
          <p14:tracePt t="34212" x="5716588" y="3741738"/>
          <p14:tracePt t="34213" x="5729288" y="3741738"/>
          <p14:tracePt t="34229" x="5741988" y="3741738"/>
          <p14:tracePt t="34245" x="5754688" y="3741738"/>
          <p14:tracePt t="34246" x="5767388" y="3741738"/>
          <p14:tracePt t="34262" x="5778500" y="3741738"/>
          <p14:tracePt t="34262" x="5791200" y="3741738"/>
          <p14:tracePt t="34279" x="5803900" y="3741738"/>
          <p14:tracePt t="34297" x="5816600" y="3741738"/>
          <p14:tracePt t="34312" x="5829300" y="3741738"/>
          <p14:tracePt t="34313" x="5842000" y="3754438"/>
          <p14:tracePt t="34330" x="5854700" y="3754438"/>
          <p14:tracePt t="34346" x="5867400" y="3767138"/>
          <p14:tracePt t="34346" x="5878513" y="3767138"/>
          <p14:tracePt t="34362" x="5891213" y="3779838"/>
          <p14:tracePt t="34363" x="5903913" y="3792538"/>
          <p14:tracePt t="34379" x="5916613" y="3829050"/>
          <p14:tracePt t="34380" x="5929313" y="3829050"/>
          <p14:tracePt t="34395" x="5929313" y="3854450"/>
          <p14:tracePt t="34412" x="5942013" y="3867150"/>
          <p14:tracePt t="34649" x="5942013" y="3879850"/>
          <p14:tracePt t="34665" x="5954713" y="3892550"/>
          <p14:tracePt t="34729" x="5967413" y="3892550"/>
          <p14:tracePt t="34753" x="5978525" y="3892550"/>
          <p14:tracePt t="34777" x="5991225" y="3892550"/>
          <p14:tracePt t="34801" x="6003925" y="3892550"/>
          <p14:tracePt t="34812" x="6016625" y="3892550"/>
          <p14:tracePt t="34833" x="6029325" y="3892550"/>
          <p14:tracePt t="34889" x="6042025" y="3892550"/>
          <p14:tracePt t="35233" x="6054725" y="3879850"/>
          <p14:tracePt t="35577" x="6042025" y="3879850"/>
          <p14:tracePt t="35641" x="6029325" y="3879850"/>
          <p14:tracePt t="35681" x="6016625" y="3879850"/>
          <p14:tracePt t="35697" x="6003925" y="3879850"/>
          <p14:tracePt t="35721" x="5991225" y="3879850"/>
          <p14:tracePt t="35737" x="5978525" y="3879850"/>
          <p14:tracePt t="35754" x="5967413" y="3879850"/>
          <p14:tracePt t="35793" x="5954713" y="3879850"/>
          <p14:tracePt t="35873" x="5942013" y="3879850"/>
          <p14:tracePt t="35913" x="5929313" y="3879850"/>
          <p14:tracePt t="36857" x="5916613" y="3879850"/>
          <p14:tracePt t="39145" x="5916613" y="3892550"/>
          <p14:tracePt t="39185" x="5903913" y="3892550"/>
          <p14:tracePt t="39233" x="5891213" y="3879850"/>
          <p14:tracePt t="39249" x="5878513" y="3867150"/>
          <p14:tracePt t="39273" x="5878513" y="3854450"/>
          <p14:tracePt t="39281" x="5878513" y="3841750"/>
          <p14:tracePt t="39295" x="5878513" y="3829050"/>
          <p14:tracePt t="39311" x="5867400" y="3829050"/>
          <p14:tracePt t="39312" x="5867400" y="3816350"/>
          <p14:tracePt t="39313" x="5854700" y="3803650"/>
          <p14:tracePt t="39328" x="5842000" y="3779838"/>
          <p14:tracePt t="39345" x="5842000" y="3767138"/>
          <p14:tracePt t="39361" x="5842000" y="3754438"/>
          <p14:tracePt t="39362" x="5816600" y="3729038"/>
          <p14:tracePt t="39395" x="5803900" y="3703638"/>
          <p14:tracePt t="39395" x="5803900" y="3692525"/>
          <p14:tracePt t="39411" x="5791200" y="3679825"/>
          <p14:tracePt t="39428" x="5791200" y="3654425"/>
          <p14:tracePt t="39429" x="5778500" y="3654425"/>
          <p14:tracePt t="39445" x="5754688" y="3629025"/>
          <p14:tracePt t="39461" x="5754688" y="3616325"/>
          <p14:tracePt t="39462" x="5754688" y="3603625"/>
          <p14:tracePt t="39478" x="5741988" y="3590925"/>
          <p14:tracePt t="39513" x="5729288" y="3590925"/>
          <p14:tracePt t="39537" x="5716588" y="3590925"/>
          <p14:tracePt t="39545" x="5703888" y="3629025"/>
          <p14:tracePt t="39561" x="5703888" y="3679825"/>
          <p14:tracePt t="39562" x="5678488" y="3741738"/>
          <p14:tracePt t="39578" x="5678488" y="3767138"/>
          <p14:tracePt t="39579" x="5654675" y="3792538"/>
          <p14:tracePt t="39595" x="5641975" y="3816350"/>
          <p14:tracePt t="39595" x="5641975" y="3829050"/>
          <p14:tracePt t="39611" x="5641975" y="3841750"/>
          <p14:tracePt t="39628" x="5641975" y="3854450"/>
          <p14:tracePt t="39657" x="5641975" y="3867150"/>
          <p14:tracePt t="39697" x="5654675" y="3867150"/>
          <p14:tracePt t="39721" x="5665788" y="3867150"/>
          <p14:tracePt t="39753" x="5678488" y="3854450"/>
          <p14:tracePt t="39761" x="5716588" y="3841750"/>
          <p14:tracePt t="39778" x="5767388" y="3767138"/>
          <p14:tracePt t="39779" x="5791200" y="3703638"/>
          <p14:tracePt t="39795" x="5829300" y="3590925"/>
          <p14:tracePt t="39795" x="5903913" y="3441700"/>
          <p14:tracePt t="39811" x="5929313" y="3303588"/>
          <p14:tracePt t="39812" x="5978525" y="3103563"/>
          <p14:tracePt t="39828" x="6003925" y="2916238"/>
          <p14:tracePt t="39829" x="6016625" y="2728913"/>
          <p14:tracePt t="39845" x="6054725" y="2452688"/>
          <p14:tracePt t="39845" x="6054725" y="2214563"/>
          <p14:tracePt t="39861" x="6054725" y="2001838"/>
          <p14:tracePt t="39862" x="6054725" y="1752600"/>
          <p14:tracePt t="39878" x="6054725" y="1539875"/>
          <p14:tracePt t="39879" x="6054725" y="1376363"/>
          <p14:tracePt t="39895" x="6042025" y="1201738"/>
          <p14:tracePt t="39895" x="6016625" y="1050925"/>
          <p14:tracePt t="39897" x="5967413" y="938213"/>
          <p14:tracePt t="39911" x="5929313" y="850900"/>
          <p14:tracePt t="39913" x="5891213" y="788988"/>
          <p14:tracePt t="39928" x="5867400" y="763588"/>
          <p14:tracePt t="39929" x="5854700" y="738188"/>
          <p14:tracePt t="39946" x="5842000" y="738188"/>
          <p14:tracePt t="39961" x="5816600" y="738188"/>
          <p14:tracePt t="39962" x="5791200" y="738188"/>
          <p14:tracePt t="39978" x="5754688" y="750888"/>
          <p14:tracePt t="39979" x="5716588" y="838200"/>
          <p14:tracePt t="39995" x="5654675" y="963613"/>
          <p14:tracePt t="39995" x="5616575" y="1101725"/>
          <p14:tracePt t="40011" x="5578475" y="1276350"/>
          <p14:tracePt t="40028" x="5491163" y="1501775"/>
          <p14:tracePt t="40029" x="5391150" y="1952625"/>
          <p14:tracePt t="40045" x="5316538" y="2265363"/>
          <p14:tracePt t="40046" x="5291138" y="2516188"/>
          <p14:tracePt t="40065" x="5278438" y="2865438"/>
          <p14:tracePt t="40066" x="5278438" y="3390900"/>
          <p14:tracePt t="40078" x="5278438" y="3641725"/>
          <p14:tracePt t="40095" x="5278438" y="3854450"/>
          <p14:tracePt t="40095" x="5278438" y="4029075"/>
          <p14:tracePt t="40111" x="5278438" y="4154488"/>
          <p14:tracePt t="40112" x="5278438" y="4267200"/>
          <p14:tracePt t="40113" x="5291138" y="4318000"/>
          <p14:tracePt t="40225" x="5316538" y="4318000"/>
          <p14:tracePt t="40233" x="5353050" y="4318000"/>
          <p14:tracePt t="40245" x="5403850" y="4267200"/>
          <p14:tracePt t="40261" x="5429250" y="4217988"/>
          <p14:tracePt t="40262" x="5478463" y="4141788"/>
          <p14:tracePt t="40278" x="5541963" y="4029075"/>
          <p14:tracePt t="40279" x="5591175" y="3929063"/>
          <p14:tracePt t="40295" x="5641975" y="3703638"/>
          <p14:tracePt t="40295" x="5691188" y="3503613"/>
          <p14:tracePt t="40297" x="5703888" y="3316288"/>
          <p14:tracePt t="40311" x="5716588" y="3103563"/>
          <p14:tracePt t="40313" x="5716588" y="2852738"/>
          <p14:tracePt t="40328" x="5716588" y="2640013"/>
          <p14:tracePt t="40329" x="5716588" y="2427288"/>
          <p14:tracePt t="40345" x="5716588" y="2190750"/>
          <p14:tracePt t="40346" x="5716588" y="1978025"/>
          <p14:tracePt t="40361" x="5716588" y="1789113"/>
          <p14:tracePt t="40362" x="5716588" y="1576388"/>
          <p14:tracePt t="40378" x="5716588" y="1414463"/>
          <p14:tracePt t="40380" x="5716588" y="1238250"/>
          <p14:tracePt t="40395" x="5716588" y="1089025"/>
          <p14:tracePt t="40395" x="5716588" y="963613"/>
          <p14:tracePt t="40411" x="5716588" y="889000"/>
          <p14:tracePt t="40412" x="5716588" y="825500"/>
          <p14:tracePt t="40428" x="5691188" y="776288"/>
          <p14:tracePt t="40445" x="5678488" y="763588"/>
          <p14:tracePt t="40461" x="5654675" y="788988"/>
          <p14:tracePt t="40478" x="5629275" y="876300"/>
          <p14:tracePt t="40479" x="5591175" y="989013"/>
          <p14:tracePt t="40495" x="5541963" y="1114425"/>
          <p14:tracePt t="40495" x="5454650" y="1289050"/>
          <p14:tracePt t="40511" x="5378450" y="1514475"/>
          <p14:tracePt t="40512" x="5303838" y="1752600"/>
          <p14:tracePt t="40513" x="5216525" y="2039938"/>
          <p14:tracePt t="40528" x="5116513" y="2327275"/>
          <p14:tracePt t="40529" x="5040313" y="2640013"/>
          <p14:tracePt t="40545" x="5003800" y="3003550"/>
          <p14:tracePt t="40546" x="4940300" y="3303588"/>
          <p14:tracePt t="40561" x="4929188" y="3590925"/>
          <p14:tracePt t="40562" x="4929188" y="3803650"/>
          <p14:tracePt t="40578" x="4929188" y="3992563"/>
          <p14:tracePt t="40580" x="4929188" y="4154488"/>
          <p14:tracePt t="40595" x="4929188" y="4267200"/>
          <p14:tracePt t="40595" x="4953000" y="4341813"/>
          <p14:tracePt t="40611" x="4991100" y="4418013"/>
          <p14:tracePt t="40612" x="5016500" y="4443413"/>
          <p14:tracePt t="40628" x="5053013" y="4454525"/>
          <p14:tracePt t="40629" x="5078413" y="4467225"/>
          <p14:tracePt t="40645" x="5103813" y="4467225"/>
          <p14:tracePt t="40645" x="5141913" y="4467225"/>
          <p14:tracePt t="40661" x="5178425" y="4467225"/>
          <p14:tracePt t="40678" x="5216525" y="4392613"/>
          <p14:tracePt t="40695" x="5241925" y="4354513"/>
          <p14:tracePt t="40695" x="5291138" y="4241800"/>
          <p14:tracePt t="40697" x="5378450" y="4105275"/>
          <p14:tracePt t="40711" x="5416550" y="3941763"/>
          <p14:tracePt t="40713" x="5478463" y="3741738"/>
          <p14:tracePt t="40728" x="5554663" y="3467100"/>
          <p14:tracePt t="40745" x="5616575" y="3254375"/>
          <p14:tracePt t="40745" x="5729288" y="2716213"/>
          <p14:tracePt t="40761" x="5767388" y="2478088"/>
          <p14:tracePt t="40762" x="5791200" y="2252663"/>
          <p14:tracePt t="40778" x="5829300" y="2078038"/>
          <p14:tracePt t="40779" x="5829300" y="1889125"/>
          <p14:tracePt t="40794" x="5829300" y="1765300"/>
          <p14:tracePt t="40795" x="5829300" y="1639888"/>
          <p14:tracePt t="40811" x="5829300" y="1563688"/>
          <p14:tracePt t="40812" x="5829300" y="1527175"/>
          <p14:tracePt t="40828" x="5816600" y="1514475"/>
          <p14:tracePt t="40849" x="5791200" y="1539875"/>
          <p14:tracePt t="40861" x="5729288" y="1652588"/>
          <p14:tracePt t="40878" x="5616575" y="1814513"/>
          <p14:tracePt t="40879" x="5578475" y="1989138"/>
          <p14:tracePt t="40894" x="5491163" y="2227263"/>
          <p14:tracePt t="40895" x="5416550" y="2527300"/>
          <p14:tracePt t="40897" x="5353050" y="2865438"/>
          <p14:tracePt t="40911" x="5303838" y="3141663"/>
          <p14:tracePt t="40913" x="5265738" y="3467100"/>
          <p14:tracePt t="40928" x="5241925" y="3792538"/>
          <p14:tracePt t="40945" x="5241925" y="4079875"/>
          <p14:tracePt t="40945" x="5241925" y="4443413"/>
          <p14:tracePt t="40961" x="5241925" y="4554538"/>
          <p14:tracePt t="40962" x="5265738" y="4630738"/>
          <p14:tracePt t="40978" x="5291138" y="4667250"/>
          <p14:tracePt t="40979" x="5303838" y="4679950"/>
          <p14:tracePt t="40994" x="5316538" y="4679950"/>
          <p14:tracePt t="41011" x="5353050" y="4667250"/>
          <p14:tracePt t="41012" x="5378450" y="4656138"/>
          <p14:tracePt t="41029" x="5491163" y="4454525"/>
          <p14:tracePt t="41045" x="5565775" y="4267200"/>
          <p14:tracePt t="41045" x="5654675" y="4079875"/>
          <p14:tracePt t="41065" x="5741988" y="3803650"/>
          <p14:tracePt t="41066" x="5916613" y="3203575"/>
          <p14:tracePt t="41078" x="5991225" y="2890838"/>
          <p14:tracePt t="41095" x="6029325" y="2565400"/>
          <p14:tracePt t="41095" x="6103938" y="2290763"/>
          <p14:tracePt t="41097" x="6129338" y="2027238"/>
          <p14:tracePt t="41111" x="6167438" y="1827213"/>
          <p14:tracePt t="41113" x="6191250" y="1652588"/>
          <p14:tracePt t="41128" x="6203950" y="1539875"/>
          <p14:tracePt t="41129" x="6203950" y="1427163"/>
          <p14:tracePt t="41145" x="6203950" y="1376363"/>
          <p14:tracePt t="41146" x="6203950" y="1339850"/>
          <p14:tracePt t="41185" x="6191250" y="1327150"/>
          <p14:tracePt t="41194" x="6167438" y="1389063"/>
          <p14:tracePt t="41211" x="6078538" y="1476375"/>
          <p14:tracePt t="41212" x="5967413" y="1676400"/>
          <p14:tracePt t="41228" x="5891213" y="1827213"/>
          <p14:tracePt t="41228" x="5778500" y="2039938"/>
          <p14:tracePt t="41244" x="5665788" y="2365375"/>
          <p14:tracePt t="41245" x="5529263" y="2627313"/>
          <p14:tracePt t="41261" x="5416550" y="3016250"/>
          <p14:tracePt t="41262" x="5378450" y="3341688"/>
          <p14:tracePt t="41278" x="5303838" y="3692525"/>
          <p14:tracePt t="41279" x="5265738" y="3979863"/>
          <p14:tracePt t="41295" x="5229225" y="4217988"/>
          <p14:tracePt t="41295" x="5229225" y="4430713"/>
          <p14:tracePt t="41297" x="5229225" y="4579938"/>
          <p14:tracePt t="41311" x="5229225" y="4679950"/>
          <p14:tracePt t="41313" x="5229225" y="4805363"/>
          <p14:tracePt t="41328" x="5253038" y="4856163"/>
          <p14:tracePt t="41329" x="5278438" y="4868863"/>
          <p14:tracePt t="41344" x="5278438" y="4879975"/>
          <p14:tracePt t="41346" x="5303838" y="4879975"/>
          <p14:tracePt t="41361" x="5329238" y="4879975"/>
          <p14:tracePt t="41362" x="5365750" y="4879975"/>
          <p14:tracePt t="41378" x="5378450" y="4879975"/>
          <p14:tracePt t="41379" x="5429250" y="4843463"/>
          <p14:tracePt t="41394" x="5478463" y="4805363"/>
          <p14:tracePt t="41395" x="5529263" y="4718050"/>
          <p14:tracePt t="41411" x="5554663" y="4679950"/>
          <p14:tracePt t="41412" x="5578475" y="4605338"/>
          <p14:tracePt t="41428" x="5603875" y="4543425"/>
          <p14:tracePt t="41429" x="5616575" y="4467225"/>
          <p14:tracePt t="41444" x="5629275" y="4379913"/>
          <p14:tracePt t="41446" x="5641975" y="4341813"/>
          <p14:tracePt t="41461" x="5665788" y="4279900"/>
          <p14:tracePt t="41462" x="5665788" y="4267200"/>
          <p14:tracePt t="41478" x="5665788" y="4254500"/>
          <p14:tracePt t="41479" x="5678488" y="4241800"/>
          <p14:tracePt t="41553" x="5678488" y="4254500"/>
          <p14:tracePt t="41569" x="5678488" y="4267200"/>
          <p14:tracePt t="41585" x="5678488" y="4279900"/>
          <p14:tracePt t="42129" x="5678488" y="4292600"/>
          <p14:tracePt t="42169" x="5678488" y="4267200"/>
          <p14:tracePt t="42178" x="5678488" y="4241800"/>
          <p14:tracePt t="42194" x="5678488" y="4217988"/>
          <p14:tracePt t="42195" x="5678488" y="4205288"/>
          <p14:tracePt t="42211" x="5678488" y="4167188"/>
          <p14:tracePt t="42212" x="5678488" y="4129088"/>
          <p14:tracePt t="42228" x="5678488" y="4092575"/>
          <p14:tracePt t="42228" x="5678488" y="4041775"/>
          <p14:tracePt t="42244" x="5654675" y="3967163"/>
          <p14:tracePt t="42245" x="5641975" y="3905250"/>
          <p14:tracePt t="42261" x="5629275" y="3816350"/>
          <p14:tracePt t="42262" x="5616575" y="3716338"/>
          <p14:tracePt t="42278" x="5565775" y="3616325"/>
          <p14:tracePt t="42279" x="5565775" y="3516313"/>
          <p14:tracePt t="42294" x="5529263" y="3429000"/>
          <p14:tracePt t="42295" x="5503863" y="3316288"/>
          <p14:tracePt t="42297" x="5465763" y="3228975"/>
          <p14:tracePt t="42311" x="5429250" y="3128963"/>
          <p14:tracePt t="42313" x="5429250" y="3054350"/>
          <p14:tracePt t="42328" x="5365750" y="2941638"/>
          <p14:tracePt t="42329" x="5316538" y="2865438"/>
          <p14:tracePt t="42344" x="5253038" y="2803525"/>
          <p14:tracePt t="42345" x="5203825" y="2752725"/>
          <p14:tracePt t="42361" x="5165725" y="2716213"/>
          <p14:tracePt t="42362" x="5103813" y="2678113"/>
          <p14:tracePt t="42378" x="5078413" y="2665413"/>
          <p14:tracePt t="42394" x="5029200" y="2652713"/>
          <p14:tracePt t="42395" x="4978400" y="2652713"/>
          <p14:tracePt t="42411" x="4953000" y="2652713"/>
          <p14:tracePt t="42412" x="4903788" y="2652713"/>
          <p14:tracePt t="42428" x="4878388" y="2652713"/>
          <p14:tracePt t="42428" x="4816475" y="2690813"/>
          <p14:tracePt t="42444" x="4752975" y="2716213"/>
          <p14:tracePt t="42445" x="4665663" y="2765425"/>
          <p14:tracePt t="42461" x="4652963" y="2790825"/>
          <p14:tracePt t="42462" x="4603750" y="2828925"/>
          <p14:tracePt t="42478" x="4591050" y="2865438"/>
          <p14:tracePt t="42478" x="4552950" y="2916238"/>
          <p14:tracePt t="42494" x="4540250" y="2952750"/>
          <p14:tracePt t="42495" x="4527550" y="2990850"/>
          <p14:tracePt t="42511" x="4491038" y="3054350"/>
          <p14:tracePt t="42512" x="4491038" y="3090863"/>
          <p14:tracePt t="42513" x="4491038" y="3116263"/>
          <p14:tracePt t="42528" x="4491038" y="3165475"/>
          <p14:tracePt t="42529" x="4491038" y="3203575"/>
          <p14:tracePt t="42544" x="4478338" y="3216275"/>
          <p14:tracePt t="42545" x="4478338" y="3241675"/>
          <p14:tracePt t="42561" x="4478338" y="3254375"/>
          <p14:tracePt t="42562" x="4478338" y="3278188"/>
          <p14:tracePt t="42578" x="4478338" y="3290888"/>
          <p14:tracePt t="42594" x="4478338" y="3303588"/>
          <p14:tracePt t="42595" x="4478338" y="3316288"/>
          <p14:tracePt t="42625" x="4478338" y="3328988"/>
          <p14:tracePt t="42633" x="4478338" y="3341688"/>
          <p14:tracePt t="42644" x="4478338" y="3354388"/>
          <p14:tracePt t="42673" x="4478338" y="3367088"/>
          <p14:tracePt t="42681" x="4478338" y="3378200"/>
          <p14:tracePt t="42705" x="4478338" y="3390900"/>
          <p14:tracePt t="43001" x="4478338" y="3403600"/>
          <p14:tracePt t="43025" x="4465638" y="3403600"/>
          <p14:tracePt t="43033" x="4452938" y="3416300"/>
          <p14:tracePt t="43073" x="4427538" y="3416300"/>
          <p14:tracePt t="43105" x="4416425" y="3429000"/>
          <p14:tracePt t="43153" x="4403725" y="3429000"/>
          <p14:tracePt t="43177" x="4391025" y="3429000"/>
          <p14:tracePt t="43194" x="4378325" y="3441700"/>
          <p14:tracePt t="43211" x="4365625" y="3441700"/>
          <p14:tracePt t="43228" x="4352925" y="3441700"/>
          <p14:tracePt t="43244" x="4340225" y="3441700"/>
          <p14:tracePt t="43305" x="4327525" y="3454400"/>
          <p14:tracePt t="43721" x="4314825" y="3454400"/>
          <p14:tracePt t="43761" x="4303713" y="3454400"/>
          <p14:tracePt t="43785" x="4291013" y="3454400"/>
          <p14:tracePt t="43794" x="4291013" y="3467100"/>
          <p14:tracePt t="43811" x="4278313" y="3467100"/>
          <p14:tracePt t="43828" x="4278313" y="3479800"/>
          <p14:tracePt t="43844" x="4278313" y="3490913"/>
          <p14:tracePt t="43861" x="4265613" y="3503613"/>
          <p14:tracePt t="43878" x="4265613" y="3516313"/>
          <p14:tracePt t="43969" x="4265613" y="3529013"/>
          <p14:tracePt t="43978" x="4252913" y="3529013"/>
          <p14:tracePt t="43994" x="4252913" y="3541713"/>
          <p14:tracePt t="43995" x="4240213" y="3541713"/>
          <p14:tracePt t="44012" x="4240213" y="3554413"/>
          <p14:tracePt t="44028" x="4227513" y="3567113"/>
          <p14:tracePt t="44029" x="4227513" y="3579813"/>
          <p14:tracePt t="44048" x="4214813" y="3590925"/>
          <p14:tracePt t="44049" x="4214813" y="3603625"/>
          <p14:tracePt t="44061" x="4214813" y="3616325"/>
          <p14:tracePt t="44078" x="4214813" y="3629025"/>
          <p14:tracePt t="44078" x="4203700" y="3629025"/>
          <p14:tracePt t="44094" x="4203700" y="3641725"/>
          <p14:tracePt t="44095" x="4203700" y="3654425"/>
          <p14:tracePt t="44111" x="4203700" y="3667125"/>
          <p14:tracePt t="44111" x="4191000" y="3667125"/>
          <p14:tracePt t="44241" x="4191000" y="3679825"/>
          <p14:tracePt t="44289" x="4191000" y="3692525"/>
          <p14:tracePt t="45017" x="4191000" y="3703638"/>
          <p14:tracePt t="45921" x="4178300" y="3703638"/>
          <p14:tracePt t="45953" x="4165600" y="3703638"/>
          <p14:tracePt t="46017" x="4140200" y="3692525"/>
          <p14:tracePt t="46041" x="4114800" y="3667125"/>
          <p14:tracePt t="46065" x="4103688" y="3654425"/>
          <p14:tracePt t="46077" x="4090988" y="3654425"/>
          <p14:tracePt t="46094" x="4078288" y="3629025"/>
          <p14:tracePt t="46095" x="4065588" y="3616325"/>
          <p14:tracePt t="46111" x="4052888" y="3616325"/>
          <p14:tracePt t="46111" x="4052888" y="3603625"/>
          <p14:tracePt t="46127" x="4027488" y="3579813"/>
          <p14:tracePt t="46144" x="4014788" y="3567113"/>
          <p14:tracePt t="46161" x="4014788" y="3541713"/>
          <p14:tracePt t="46161" x="3990975" y="3541713"/>
          <p14:tracePt t="46178" x="3990975" y="3516313"/>
          <p14:tracePt t="46194" x="3978275" y="3516313"/>
          <p14:tracePt t="46195" x="3965575" y="3503613"/>
          <p14:tracePt t="46211" x="3952875" y="3490913"/>
          <p14:tracePt t="46211" x="3940175" y="3467100"/>
          <p14:tracePt t="46227" x="3927475" y="3454400"/>
          <p14:tracePt t="46244" x="3914775" y="3416300"/>
          <p14:tracePt t="46245" x="3890963" y="3416300"/>
          <p14:tracePt t="46261" x="3890963" y="3390900"/>
          <p14:tracePt t="46261" x="3865563" y="3378200"/>
          <p14:tracePt t="46277" x="3840163" y="3341688"/>
          <p14:tracePt t="46278" x="3814763" y="3328988"/>
          <p14:tracePt t="46295" x="3814763" y="3316288"/>
          <p14:tracePt t="46296" x="3790950" y="3290888"/>
          <p14:tracePt t="46297" x="3778250" y="3267075"/>
          <p14:tracePt t="46311" x="3752850" y="3241675"/>
          <p14:tracePt t="46313" x="3727450" y="3203575"/>
          <p14:tracePt t="46327" x="3702050" y="3178175"/>
          <p14:tracePt t="46329" x="3678238" y="3141663"/>
          <p14:tracePt t="46344" x="3652838" y="3103563"/>
          <p14:tracePt t="46345" x="3614738" y="3054350"/>
          <p14:tracePt t="46361" x="3589338" y="3016250"/>
          <p14:tracePt t="46361" x="3540125" y="2952750"/>
          <p14:tracePt t="46377" x="3514725" y="2903538"/>
          <p14:tracePt t="46378" x="3440113" y="2828925"/>
          <p14:tracePt t="46394" x="3427413" y="2778125"/>
          <p14:tracePt t="46395" x="3365500" y="2690813"/>
          <p14:tracePt t="46411" x="3302000" y="2616200"/>
          <p14:tracePt t="46411" x="3265488" y="2540000"/>
          <p14:tracePt t="46427" x="3227388" y="2478088"/>
          <p14:tracePt t="46429" x="3176588" y="2390775"/>
          <p14:tracePt t="46444" x="3127375" y="2278063"/>
          <p14:tracePt t="46445" x="3089275" y="2201863"/>
          <p14:tracePt t="46461" x="3040063" y="2139950"/>
          <p14:tracePt t="46461" x="3001963" y="2052638"/>
          <p14:tracePt t="46477" x="2963863" y="1965325"/>
          <p14:tracePt t="46478" x="2927350" y="1889125"/>
          <p14:tracePt t="46494" x="2863850" y="1801813"/>
          <p14:tracePt t="46511" x="2852738" y="1765300"/>
          <p14:tracePt t="46511" x="2776538" y="1639888"/>
          <p14:tracePt t="46513" x="2740025" y="1601788"/>
          <p14:tracePt t="46527" x="2701925" y="1539875"/>
          <p14:tracePt t="46529" x="2689225" y="1501775"/>
          <p14:tracePt t="46544" x="2663825" y="1476375"/>
          <p14:tracePt t="46545" x="2651125" y="1463675"/>
          <p14:tracePt t="46561" x="2640013" y="1450975"/>
          <p14:tracePt t="46561" x="2627313" y="1439863"/>
          <p14:tracePt t="46577" x="2614613" y="1414463"/>
          <p14:tracePt t="46594" x="2601913" y="1414463"/>
          <p14:tracePt t="46610" x="2589213" y="1401763"/>
          <p14:tracePt t="46649" x="2576513" y="1401763"/>
          <p14:tracePt t="46681" x="2563813" y="1401763"/>
          <p14:tracePt t="46694" x="2551113" y="1401763"/>
          <p14:tracePt t="46711" x="2540000" y="1401763"/>
          <p14:tracePt t="46729" x="2527300" y="1401763"/>
          <p14:tracePt t="46745" x="2514600" y="1401763"/>
          <p14:tracePt t="46769" x="2501900" y="1401763"/>
          <p14:tracePt t="46817" x="2489200" y="1401763"/>
          <p14:tracePt t="46833" x="2476500" y="1401763"/>
          <p14:tracePt t="46844" x="2463800" y="1401763"/>
          <p14:tracePt t="46865" x="2451100" y="1401763"/>
          <p14:tracePt t="46877" x="2439988" y="1401763"/>
          <p14:tracePt t="46894" x="2414588" y="1414463"/>
          <p14:tracePt t="46911" x="2389188" y="1427163"/>
          <p14:tracePt t="46927" x="2376488" y="1427163"/>
          <p14:tracePt t="46929" x="2363788" y="1427163"/>
          <p14:tracePt t="46944" x="2351088" y="1427163"/>
          <p14:tracePt t="46945" x="2338388" y="1427163"/>
          <p14:tracePt t="46961" x="2338388" y="1439863"/>
          <p14:tracePt t="46977" x="2327275" y="1439863"/>
          <p14:tracePt t="46994" x="2314575" y="1439863"/>
          <p14:tracePt t="47011" x="2301875" y="1439863"/>
          <p14:tracePt t="47028" x="2276475" y="1439863"/>
          <p14:tracePt t="47073" x="2263775" y="1439863"/>
          <p14:tracePt t="47089" x="2251075" y="1450975"/>
          <p14:tracePt t="47105" x="2238375" y="1450975"/>
          <p14:tracePt t="47113" x="2227263" y="1450975"/>
          <p14:tracePt t="47127" x="2214563" y="1450975"/>
          <p14:tracePt t="47129" x="2201863" y="1450975"/>
          <p14:tracePt t="47144" x="2189163" y="1450975"/>
          <p14:tracePt t="47145" x="2176463" y="1450975"/>
          <p14:tracePt t="47161" x="2163763" y="1450975"/>
          <p14:tracePt t="47177" x="2138363" y="1450975"/>
          <p14:tracePt t="47201" x="2127250" y="1450975"/>
          <p14:tracePt t="47211" x="2114550" y="1450975"/>
          <p14:tracePt t="47227" x="2101850" y="1450975"/>
          <p14:tracePt t="47244" x="2089150" y="1450975"/>
          <p14:tracePt t="47261" x="2076450" y="1450975"/>
          <p14:tracePt t="47261" x="2063750" y="1450975"/>
          <p14:tracePt t="47277" x="2051050" y="1450975"/>
          <p14:tracePt t="47294" x="2038350" y="1463675"/>
          <p14:tracePt t="47294" x="2025650" y="1463675"/>
          <p14:tracePt t="47311" x="2001838" y="1463675"/>
          <p14:tracePt t="47328" x="1989138" y="1463675"/>
          <p14:tracePt t="47344" x="1963738" y="1463675"/>
          <p14:tracePt t="47361" x="1951038" y="1463675"/>
          <p14:tracePt t="47377" x="1925638" y="1463675"/>
          <p14:tracePt t="47394" x="1914525" y="1463675"/>
          <p14:tracePt t="47411" x="1889125" y="1463675"/>
          <p14:tracePt t="47411" x="1876425" y="1463675"/>
          <p14:tracePt t="47427" x="1851025" y="1463675"/>
          <p14:tracePt t="47444" x="1825625" y="1463675"/>
          <p14:tracePt t="47460" x="1801813" y="1463675"/>
          <p14:tracePt t="47477" x="1776413" y="1463675"/>
          <p14:tracePt t="47478" x="1763713" y="1463675"/>
          <p14:tracePt t="47494" x="1738313" y="1463675"/>
          <p14:tracePt t="47510" x="1725613" y="1463675"/>
          <p14:tracePt t="47527" x="1714500" y="1463675"/>
          <p14:tracePt t="47528" x="1701800" y="1463675"/>
          <p14:tracePt t="47529" x="1689100" y="1463675"/>
          <p14:tracePt t="47544" x="1676400" y="1463675"/>
          <p14:tracePt t="47560" x="1663700" y="1463675"/>
          <p14:tracePt t="47561" x="1651000" y="1463675"/>
          <p14:tracePt t="47578" x="1638300" y="1463675"/>
          <p14:tracePt t="47609" x="1625600" y="1463675"/>
          <p14:tracePt t="47627" x="1612900" y="1463675"/>
          <p14:tracePt t="47644" x="1601788" y="1463675"/>
          <p14:tracePt t="47729" x="1589088" y="1463675"/>
          <p14:tracePt t="48233" x="1576388" y="1463675"/>
          <p14:tracePt t="48249" x="1576388" y="1476375"/>
          <p14:tracePt t="48369" x="1563688" y="1476375"/>
          <p14:tracePt t="48401" x="1563688" y="1489075"/>
          <p14:tracePt t="48425" x="1550988" y="1489075"/>
          <p14:tracePt t="48456" x="1538288" y="1489075"/>
          <p14:tracePt t="48561" x="1525588" y="1489075"/>
          <p14:tracePt t="48809" x="1512888" y="1489075"/>
          <p14:tracePt t="48833" x="1501775" y="1489075"/>
          <p14:tracePt t="48849" x="1489075" y="1489075"/>
          <p14:tracePt t="48860" x="1463675" y="1489075"/>
          <p14:tracePt t="48877" x="1463675" y="1501775"/>
          <p14:tracePt t="48894" x="1450975" y="1501775"/>
          <p14:tracePt t="48910" x="1425575" y="1501775"/>
          <p14:tracePt t="48927" x="1412875" y="1501775"/>
          <p14:tracePt t="48929" x="1389063" y="1501775"/>
          <p14:tracePt t="48945" x="1376363" y="1501775"/>
          <p14:tracePt t="48961" x="1350963" y="1501775"/>
          <p14:tracePt t="48977" x="1338263" y="1514475"/>
          <p14:tracePt t="48994" x="1325563" y="1514475"/>
          <p14:tracePt t="48994" x="1312863" y="1514475"/>
          <p14:tracePt t="49013" x="1289050" y="1514475"/>
          <p14:tracePt t="49031" x="1276350" y="1514475"/>
          <p14:tracePt t="49032" x="1263650" y="1527175"/>
          <p14:tracePt t="49032" x="1250950" y="1539875"/>
          <p14:tracePt t="49044" x="1238250" y="1539875"/>
          <p14:tracePt t="49060" x="1212850" y="1552575"/>
          <p14:tracePt t="49061" x="1212850" y="1563688"/>
          <p14:tracePt t="49077" x="1200150" y="1563688"/>
          <p14:tracePt t="49078" x="1189038" y="1563688"/>
          <p14:tracePt t="49094" x="1176338" y="1563688"/>
          <p14:tracePt t="49110" x="1163638" y="1576388"/>
          <p14:tracePt t="49111" x="1125538" y="1589088"/>
          <p14:tracePt t="49127" x="1112838" y="1601788"/>
          <p14:tracePt t="49129" x="1100138" y="1601788"/>
          <p14:tracePt t="49145" x="1089025" y="1614488"/>
          <p14:tracePt t="49161" x="1076325" y="1614488"/>
          <p14:tracePt t="49177" x="1050925" y="1639888"/>
          <p14:tracePt t="49194" x="1038225" y="1652588"/>
          <p14:tracePt t="49210" x="1025525" y="1652588"/>
          <p14:tracePt t="49227" x="1012825" y="1663700"/>
          <p14:tracePt t="49249" x="1012825" y="1676400"/>
          <p14:tracePt t="49273" x="1012825" y="1689100"/>
          <p14:tracePt t="49281" x="1012825" y="1701800"/>
          <p14:tracePt t="49313" x="1012825" y="1714500"/>
          <p14:tracePt t="49393" x="1012825" y="1727200"/>
          <p14:tracePt t="49433" x="1012825" y="1739900"/>
          <p14:tracePt t="49473" x="1012825" y="1752600"/>
          <p14:tracePt t="49553" x="1025525" y="1765300"/>
          <p14:tracePt t="49617" x="1038225" y="1765300"/>
          <p14:tracePt t="49627" x="1050925" y="1765300"/>
          <p14:tracePt t="49644" x="1063625" y="1765300"/>
          <p14:tracePt t="49660" x="1089025" y="1765300"/>
          <p14:tracePt t="49661" x="1100138" y="1765300"/>
          <p14:tracePt t="49681" x="1112838" y="1765300"/>
          <p14:tracePt t="49694" x="1125538" y="1765300"/>
          <p14:tracePt t="49721" x="1138238" y="1765300"/>
          <p14:tracePt t="49745" x="1163638" y="1765300"/>
          <p14:tracePt t="49760" x="1189038" y="1765300"/>
          <p14:tracePt t="49761" x="1200150" y="1765300"/>
          <p14:tracePt t="49777" x="1225550" y="1752600"/>
          <p14:tracePt t="49778" x="1250950" y="1752600"/>
          <p14:tracePt t="49794" x="1276350" y="1752600"/>
          <p14:tracePt t="49794" x="1300163" y="1752600"/>
          <p14:tracePt t="49810" x="1312863" y="1739900"/>
          <p14:tracePt t="49811" x="1350963" y="1727200"/>
          <p14:tracePt t="49841" x="1363663" y="1727200"/>
          <p14:tracePt t="49849" x="1376363" y="1727200"/>
          <p14:tracePt t="49889" x="1389063" y="1727200"/>
          <p14:tracePt t="49929" x="1401763" y="1727200"/>
          <p14:tracePt t="49944" x="1425575" y="1727200"/>
          <p14:tracePt t="49960" x="1450975" y="1727200"/>
          <p14:tracePt t="49961" x="1476375" y="1727200"/>
          <p14:tracePt t="49977" x="1489075" y="1739900"/>
          <p14:tracePt t="49978" x="1501775" y="1739900"/>
          <p14:tracePt t="49994" x="1525588" y="1752600"/>
          <p14:tracePt t="49994" x="1538288" y="1765300"/>
          <p14:tracePt t="50016" x="1550988" y="1765300"/>
          <p14:tracePt t="50048" x="1563688" y="1765300"/>
          <p14:tracePt t="50161" x="1576388" y="1789113"/>
          <p14:tracePt t="50257" x="1589088" y="1789113"/>
          <p14:tracePt t="50473" x="1601788" y="1789113"/>
          <p14:tracePt t="50633" x="1601788" y="1801813"/>
          <p14:tracePt t="50681" x="1601788" y="1814513"/>
          <p14:tracePt t="50697" x="1601788" y="1827213"/>
          <p14:tracePt t="50710" x="1612900" y="1827213"/>
          <p14:tracePt t="50737" x="1612900" y="1839913"/>
          <p14:tracePt t="50769" x="1612900" y="1852613"/>
          <p14:tracePt t="51016" x="1625600" y="1852613"/>
          <p14:tracePt t="51033" x="1625600" y="1865313"/>
          <p14:tracePt t="51393" x="1638300" y="1865313"/>
          <p14:tracePt t="51441" x="1651000" y="1865313"/>
          <p14:tracePt t="51505" x="1663700" y="1876425"/>
          <p14:tracePt t="52296" x="1663700" y="1889125"/>
          <p14:tracePt t="53065" x="1651000" y="1901825"/>
          <p14:tracePt t="53080" x="1638300" y="1901825"/>
          <p14:tracePt t="53104" x="1625600" y="1914525"/>
          <p14:tracePt t="53136" x="1601788" y="1914525"/>
          <p14:tracePt t="53169" x="1589088" y="1927225"/>
          <p14:tracePt t="53177" x="1589088" y="1939925"/>
          <p14:tracePt t="54992" x="1576388" y="1939925"/>
          <p14:tracePt t="55010" x="1576388" y="1952625"/>
          <p14:tracePt t="55032" x="1576388" y="1965325"/>
          <p14:tracePt t="55043" x="1576388" y="1978025"/>
          <p14:tracePt t="55064" x="1589088" y="1989138"/>
          <p14:tracePt t="55128" x="1601788" y="2001838"/>
          <p14:tracePt t="55176" x="1612900" y="2014538"/>
          <p14:tracePt t="55200" x="1625600" y="2027238"/>
          <p14:tracePt t="55232" x="1638300" y="2027238"/>
          <p14:tracePt t="55296" x="1651000" y="2027238"/>
          <p14:tracePt t="55352" x="1663700" y="2027238"/>
          <p14:tracePt t="55488" x="1689100" y="2039938"/>
          <p14:tracePt t="56888" x="1689100" y="2052638"/>
          <p14:tracePt t="56896" x="1701800" y="2065338"/>
          <p14:tracePt t="58096" x="1714500" y="2078038"/>
          <p14:tracePt t="58416" x="1725613" y="2089150"/>
          <p14:tracePt t="58456" x="1725613" y="2101850"/>
          <p14:tracePt t="59320" x="1714500" y="2101850"/>
          <p14:tracePt t="59376" x="1701800" y="2101850"/>
          <p14:tracePt t="59440" x="1676400" y="2101850"/>
          <p14:tracePt t="59552" x="1663700" y="2101850"/>
          <p14:tracePt t="59920" x="1676400" y="2101850"/>
          <p14:tracePt t="59936" x="1689100" y="2101850"/>
          <p14:tracePt t="59960" x="1701800" y="2101850"/>
          <p14:tracePt t="60000" x="1714500" y="2101850"/>
          <p14:tracePt t="60016" x="1725613" y="2101850"/>
          <p14:tracePt t="60032" x="1738313" y="2101850"/>
          <p14:tracePt t="60048" x="1751013" y="2101850"/>
          <p14:tracePt t="60064" x="1763713" y="2101850"/>
          <p14:tracePt t="60080" x="1776413" y="2101850"/>
          <p14:tracePt t="60096" x="1776413" y="2089150"/>
          <p14:tracePt t="61400" x="1751013" y="2089150"/>
          <p14:tracePt t="61464" x="1738313" y="2089150"/>
          <p14:tracePt t="61832" x="1751013" y="2101850"/>
          <p14:tracePt t="61848" x="1763713" y="2101850"/>
          <p14:tracePt t="61859" x="1776413" y="2101850"/>
          <p14:tracePt t="61880" x="1789113" y="2101850"/>
          <p14:tracePt t="61892" x="1801813" y="2101850"/>
          <p14:tracePt t="61909" x="1814513" y="2101850"/>
          <p14:tracePt t="61926" x="1838325" y="2101850"/>
          <p14:tracePt t="61926" x="1851025" y="2101850"/>
          <p14:tracePt t="61942" x="1876425" y="2101850"/>
          <p14:tracePt t="61943" x="1901825" y="2101850"/>
          <p14:tracePt t="61944" x="1925638" y="2101850"/>
          <p14:tracePt t="61959" x="1951038" y="2101850"/>
          <p14:tracePt t="61960" x="1989138" y="2101850"/>
          <p14:tracePt t="61976" x="2025650" y="2127250"/>
          <p14:tracePt t="61977" x="2051050" y="2139950"/>
          <p14:tracePt t="61992" x="2076450" y="2139950"/>
          <p14:tracePt t="61993" x="2114550" y="2139950"/>
          <p14:tracePt t="62009" x="2127250" y="2152650"/>
          <p14:tracePt t="62010" x="2163763" y="2152650"/>
          <p14:tracePt t="62027" x="2189163" y="2178050"/>
          <p14:tracePt t="62046" x="2201863" y="2178050"/>
          <p14:tracePt t="62047" x="2214563" y="2178050"/>
          <p14:tracePt t="62048" x="2227263" y="2178050"/>
          <p14:tracePt t="62059" x="2238375" y="2178050"/>
          <p14:tracePt t="62076" x="2251075" y="2178050"/>
          <p14:tracePt t="62096" x="2263775" y="2178050"/>
          <p14:tracePt t="62109" x="2276475" y="2178050"/>
          <p14:tracePt t="62126" x="2289175" y="2178050"/>
          <p14:tracePt t="62142" x="2301875" y="2178050"/>
          <p14:tracePt t="62143" x="2327275" y="2178050"/>
          <p14:tracePt t="62144" x="2338388" y="2178050"/>
          <p14:tracePt t="62159" x="2363788" y="2178050"/>
          <p14:tracePt t="62160" x="2376488" y="2178050"/>
          <p14:tracePt t="62177" x="2401888" y="2178050"/>
          <p14:tracePt t="62192" x="2414588" y="2178050"/>
          <p14:tracePt t="62209" x="2439988" y="2178050"/>
          <p14:tracePt t="62210" x="2451100" y="2178050"/>
          <p14:tracePt t="62226" x="2463800" y="2178050"/>
          <p14:tracePt t="62226" x="2501900" y="2178050"/>
          <p14:tracePt t="62242" x="2540000" y="2178050"/>
          <p14:tracePt t="62243" x="2551113" y="2190750"/>
          <p14:tracePt t="62259" x="2589213" y="2190750"/>
          <p14:tracePt t="62259" x="2601913" y="2190750"/>
          <p14:tracePt t="62276" x="2640013" y="2214563"/>
          <p14:tracePt t="62292" x="2663825" y="2214563"/>
          <p14:tracePt t="62293" x="2663825" y="2227263"/>
          <p14:tracePt t="62309" x="2676525" y="2239963"/>
          <p14:tracePt t="62326" x="2701925" y="2239963"/>
          <p14:tracePt t="62342" x="2727325" y="2265363"/>
          <p14:tracePt t="62343" x="2740025" y="2265363"/>
          <p14:tracePt t="62359" x="2752725" y="2265363"/>
          <p14:tracePt t="62375" x="2763838" y="2278063"/>
          <p14:tracePt t="62416" x="2776538" y="2278063"/>
          <p14:tracePt t="62448" x="2789238" y="2290763"/>
          <p14:tracePt t="62459" x="2789238" y="2303463"/>
          <p14:tracePt t="62475" x="2801938" y="2303463"/>
          <p14:tracePt t="62492" x="2814638" y="2314575"/>
          <p14:tracePt t="62512" x="2827338" y="2339975"/>
          <p14:tracePt t="62552" x="2840038" y="2339975"/>
          <p14:tracePt t="62576" x="2852738" y="2339975"/>
          <p14:tracePt t="62592" x="2863850" y="2339975"/>
          <p14:tracePt t="62609" x="2876550" y="2339975"/>
          <p14:tracePt t="62625" x="2889250" y="2339975"/>
          <p14:tracePt t="62627" x="2914650" y="2339975"/>
          <p14:tracePt t="62642" x="2940050" y="2339975"/>
          <p14:tracePt t="62659" x="2952750" y="2352675"/>
          <p14:tracePt t="62659" x="2976563" y="2352675"/>
          <p14:tracePt t="62675" x="2989263" y="2365375"/>
          <p14:tracePt t="62676" x="3001963" y="2365375"/>
          <p14:tracePt t="62692" x="3027363" y="2365375"/>
          <p14:tracePt t="62693" x="3027363" y="2378075"/>
          <p14:tracePt t="62709" x="3052763" y="2390775"/>
          <p14:tracePt t="62725" x="3065463" y="2390775"/>
          <p14:tracePt t="62726" x="3076575" y="2390775"/>
          <p14:tracePt t="62742" x="3089275" y="2390775"/>
          <p14:tracePt t="62744" x="3101975" y="2390775"/>
          <p14:tracePt t="62759" x="3114675" y="2390775"/>
          <p14:tracePt t="62784" x="3127375" y="2390775"/>
          <p14:tracePt t="62800" x="3140075" y="2390775"/>
          <p14:tracePt t="62824" x="3152775" y="2390775"/>
          <p14:tracePt t="62842" x="3165475" y="2403475"/>
          <p14:tracePt t="62872" x="3176588" y="2403475"/>
          <p14:tracePt t="62920" x="3189288" y="2414588"/>
          <p14:tracePt t="63096" x="3201988" y="2427288"/>
          <p14:tracePt t="63872" x="3201988" y="2452688"/>
          <p14:tracePt t="64000" x="3189288" y="2452688"/>
          <p14:tracePt t="64016" x="3176588" y="2465388"/>
          <p14:tracePt t="64048" x="3165475" y="2465388"/>
          <p14:tracePt t="64059" x="3152775" y="2465388"/>
          <p14:tracePt t="64096" x="3140075" y="2465388"/>
          <p14:tracePt t="64109" x="3127375" y="2465388"/>
          <p14:tracePt t="64152" x="3114675" y="2465388"/>
          <p14:tracePt t="64208" x="3101975" y="2465388"/>
          <p14:tracePt t="64225" x="3089275" y="2478088"/>
          <p14:tracePt t="64242" x="3076575" y="2478088"/>
          <p14:tracePt t="64259" x="3065463" y="2478088"/>
          <p14:tracePt t="64275" x="3052763" y="2478088"/>
          <p14:tracePt t="64292" x="3040063" y="2478088"/>
          <p14:tracePt t="64309" x="3027363" y="2478088"/>
          <p14:tracePt t="64309" x="3027363" y="2490788"/>
          <p14:tracePt t="64325" x="3014663" y="2490788"/>
          <p14:tracePt t="64342" x="3001963" y="2490788"/>
          <p14:tracePt t="64359" x="2989263" y="2490788"/>
          <p14:tracePt t="64360" x="2976563" y="2490788"/>
          <p14:tracePt t="64375" x="2963863" y="2490788"/>
          <p14:tracePt t="64393" x="2952750" y="2503488"/>
          <p14:tracePt t="64409" x="2940050" y="2503488"/>
          <p14:tracePt t="64425" x="2927350" y="2503488"/>
          <p14:tracePt t="64442" x="2914650" y="2503488"/>
          <p14:tracePt t="64443" x="2901950" y="2503488"/>
          <p14:tracePt t="64459" x="2889250" y="2503488"/>
          <p14:tracePt t="64475" x="2876550" y="2503488"/>
          <p14:tracePt t="64492" x="2863850" y="2503488"/>
          <p14:tracePt t="64493" x="2852738" y="2503488"/>
          <p14:tracePt t="64509" x="2840038" y="2516188"/>
          <p14:tracePt t="64525" x="2827338" y="2516188"/>
          <p14:tracePt t="64542" x="2814638" y="2516188"/>
          <p14:tracePt t="64543" x="2801938" y="2516188"/>
          <p14:tracePt t="64544" x="2789238" y="2516188"/>
          <p14:tracePt t="64559" x="2776538" y="2516188"/>
          <p14:tracePt t="64576" x="2763838" y="2516188"/>
          <p14:tracePt t="64592" x="2752725" y="2516188"/>
          <p14:tracePt t="64609" x="2740025" y="2516188"/>
          <p14:tracePt t="64625" x="2727325" y="2516188"/>
          <p14:tracePt t="64642" x="2714625" y="2516188"/>
          <p14:tracePt t="64643" x="2701925" y="2516188"/>
          <p14:tracePt t="64672" x="2689225" y="2516188"/>
          <p14:tracePt t="64688" x="2676525" y="2516188"/>
          <p14:tracePt t="64704" x="2663825" y="2516188"/>
          <p14:tracePt t="64776" x="2651125" y="2516188"/>
          <p14:tracePt t="64800" x="2640013" y="2516188"/>
          <p14:tracePt t="64809" x="2627313" y="2516188"/>
          <p14:tracePt t="64896" x="2614613" y="2516188"/>
          <p14:tracePt t="64960" x="2601913" y="2516188"/>
          <p14:tracePt t="65160" x="2589213" y="2516188"/>
          <p14:tracePt t="66680" x="2601913" y="2516188"/>
          <p14:tracePt t="66704" x="2614613" y="2516188"/>
          <p14:tracePt t="66712" x="2614613" y="2527300"/>
          <p14:tracePt t="66768" x="2627313" y="2527300"/>
          <p14:tracePt t="66824" x="2640013" y="2527300"/>
          <p14:tracePt t="66872" x="2651125" y="2527300"/>
          <p14:tracePt t="67009" x="2663825" y="2527300"/>
          <p14:tracePt t="67104" x="2689225" y="2527300"/>
          <p14:tracePt t="67272" x="2701925" y="2527300"/>
          <p14:tracePt t="67360" x="2727325" y="2527300"/>
          <p14:tracePt t="68328" x="2740025" y="2527300"/>
          <p14:tracePt t="68376" x="2752725" y="2540000"/>
          <p14:tracePt t="68392" x="2763838" y="2540000"/>
          <p14:tracePt t="68432" x="2776538" y="2540000"/>
          <p14:tracePt t="68736" x="2801938" y="2540000"/>
          <p14:tracePt t="68744" x="2814638" y="2540000"/>
          <p14:tracePt t="68776" x="2827338" y="2540000"/>
          <p14:tracePt t="68792" x="2840038" y="2540000"/>
          <p14:tracePt t="68792" x="2852738" y="2540000"/>
          <p14:tracePt t="68808" x="2863850" y="2540000"/>
          <p14:tracePt t="68825" x="2876550" y="2540000"/>
          <p14:tracePt t="68842" x="2889250" y="2540000"/>
          <p14:tracePt t="68858" x="2901950" y="2540000"/>
          <p14:tracePt t="68859" x="2914650" y="2540000"/>
          <p14:tracePt t="68875" x="2927350" y="2540000"/>
          <p14:tracePt t="68891" x="2940050" y="2540000"/>
          <p14:tracePt t="68960" x="2952750" y="2540000"/>
          <p14:tracePt t="69208" x="2963863" y="2540000"/>
          <p14:tracePt t="69225" x="2976563" y="2540000"/>
          <p14:tracePt t="69241" x="2989263" y="2540000"/>
          <p14:tracePt t="69258" x="3001963" y="2540000"/>
          <p14:tracePt t="69275" x="3014663" y="2540000"/>
          <p14:tracePt t="69291" x="3027363" y="2540000"/>
          <p14:tracePt t="69292" x="3040063" y="2540000"/>
          <p14:tracePt t="69308" x="3052763" y="2540000"/>
          <p14:tracePt t="69309" x="3065463" y="2540000"/>
          <p14:tracePt t="69328" x="3076575" y="2540000"/>
          <p14:tracePt t="69341" x="3089275" y="2540000"/>
          <p14:tracePt t="69358" x="3101975" y="2540000"/>
          <p14:tracePt t="69360" x="3114675" y="2540000"/>
          <p14:tracePt t="69376" x="3140075" y="2527300"/>
          <p14:tracePt t="69391" x="3152775" y="2527300"/>
          <p14:tracePt t="69392" x="3165475" y="2527300"/>
          <p14:tracePt t="69408" x="3189288" y="2516188"/>
          <p14:tracePt t="69409" x="3201988" y="2516188"/>
          <p14:tracePt t="69425" x="3214688" y="2503488"/>
          <p14:tracePt t="69425" x="3252788" y="2503488"/>
          <p14:tracePt t="69441" x="3252788" y="2490788"/>
          <p14:tracePt t="69442" x="3276600" y="2478088"/>
          <p14:tracePt t="69458" x="3302000" y="2478088"/>
          <p14:tracePt t="69459" x="3340100" y="2478088"/>
          <p14:tracePt t="69475" x="3365500" y="2452688"/>
          <p14:tracePt t="69491" x="3389313" y="2452688"/>
          <p14:tracePt t="69492" x="3414713" y="2452688"/>
          <p14:tracePt t="69520" x="3414713" y="2439988"/>
          <p14:tracePt t="69552" x="3427413" y="2427288"/>
          <p14:tracePt t="69584" x="3427413" y="2414588"/>
          <p14:tracePt t="69600" x="3427413" y="2403475"/>
          <p14:tracePt t="69616" x="3440113" y="2378075"/>
          <p14:tracePt t="69640" x="3440113" y="2365375"/>
          <p14:tracePt t="69672" x="3452813" y="2352675"/>
          <p14:tracePt t="69696" x="3465513" y="2352675"/>
          <p14:tracePt t="69768" x="3465513" y="2339975"/>
          <p14:tracePt t="73143" x="3489325" y="2339975"/>
          <p14:tracePt t="73159" x="3502025" y="2352675"/>
          <p14:tracePt t="73184" x="3502025" y="2378075"/>
          <p14:tracePt t="73223" x="3502025" y="2403475"/>
          <p14:tracePt t="73241" x="3514725" y="2403475"/>
          <p14:tracePt t="73258" x="3514725" y="2414588"/>
          <p14:tracePt t="73274" x="3527425" y="2414588"/>
          <p14:tracePt t="73275" x="3527425" y="2427288"/>
          <p14:tracePt t="73291" x="3540125" y="2439988"/>
          <p14:tracePt t="73308" x="3540125" y="2452688"/>
          <p14:tracePt t="73328" x="3540125" y="2478088"/>
          <p14:tracePt t="73341" x="3552825" y="2478088"/>
          <p14:tracePt t="73358" x="3552825" y="2490788"/>
          <p14:tracePt t="73359" x="3565525" y="2503488"/>
          <p14:tracePt t="73374" x="3565525" y="2516188"/>
          <p14:tracePt t="73375" x="3578225" y="2516188"/>
          <p14:tracePt t="73392" x="3578225" y="2527300"/>
          <p14:tracePt t="73423" x="3589338" y="2540000"/>
          <p14:tracePt t="73441" x="3589338" y="2552700"/>
          <p14:tracePt t="73463" x="3602038" y="2565400"/>
          <p14:tracePt t="73503" x="3614738" y="2578100"/>
          <p14:tracePt t="73511" x="3614738" y="2590800"/>
          <p14:tracePt t="73543" x="3614738" y="2603500"/>
          <p14:tracePt t="73815" x="3614738" y="2627313"/>
          <p14:tracePt t="73855" x="3614738" y="2640013"/>
          <p14:tracePt t="73919" x="3602038" y="2652713"/>
          <p14:tracePt t="74232" x="3602038" y="2665413"/>
          <p14:tracePt t="74241" x="3589338" y="2665413"/>
          <p14:tracePt t="74258" x="3578225" y="2665413"/>
          <p14:tracePt t="74274" x="3565525" y="2678113"/>
          <p14:tracePt t="74303" x="3552825" y="2690813"/>
          <p14:tracePt t="74423" x="3540125" y="2703513"/>
          <p14:tracePt t="74441" x="3527425" y="2703513"/>
          <p14:tracePt t="74458" x="3527425" y="2716213"/>
          <p14:tracePt t="74474" x="3527425" y="2728913"/>
          <p14:tracePt t="74519" x="3527425" y="2740025"/>
          <p14:tracePt t="74543" x="3527425" y="2752725"/>
          <p14:tracePt t="74558" x="3527425" y="2765425"/>
          <p14:tracePt t="74559" x="3527425" y="2778125"/>
          <p14:tracePt t="74574" x="3540125" y="2790825"/>
          <p14:tracePt t="74575" x="3589338" y="2852738"/>
          <p14:tracePt t="74591" x="3602038" y="2878138"/>
          <p14:tracePt t="74592" x="3614738" y="2903538"/>
          <p14:tracePt t="74608" x="3627438" y="2928938"/>
          <p14:tracePt t="74608" x="3640138" y="2941638"/>
          <p14:tracePt t="74624" x="3640138" y="2978150"/>
          <p14:tracePt t="74641" x="3652838" y="2990850"/>
          <p14:tracePt t="74642" x="3665538" y="3016250"/>
          <p14:tracePt t="74658" x="3665538" y="3028950"/>
          <p14:tracePt t="76831" x="3665538" y="3041650"/>
          <p14:tracePt t="78744" x="3652838" y="3041650"/>
          <p14:tracePt t="78807" x="3640138" y="3041650"/>
          <p14:tracePt t="78999" x="3627438" y="3041650"/>
          <p14:tracePt t="79231" x="3614738" y="3041650"/>
          <p14:tracePt t="79855" x="3602038" y="3041650"/>
          <p14:tracePt t="80943" x="3614738" y="3028950"/>
          <p14:tracePt t="80957" x="3627438" y="3016250"/>
          <p14:tracePt t="80973" x="3652838" y="3016250"/>
          <p14:tracePt t="80974" x="3652838" y="3003550"/>
          <p14:tracePt t="80975" x="3678238" y="2978150"/>
          <p14:tracePt t="80990" x="3689350" y="2965450"/>
          <p14:tracePt t="81007" x="3714750" y="2952750"/>
          <p14:tracePt t="81008" x="3727450" y="2941638"/>
          <p14:tracePt t="81024" x="3740150" y="2928938"/>
          <p14:tracePt t="81044" x="3752850" y="2903538"/>
          <p14:tracePt t="81045" x="3765550" y="2903538"/>
          <p14:tracePt t="81057" x="3778250" y="2890838"/>
          <p14:tracePt t="81079" x="3790950" y="2890838"/>
          <p14:tracePt t="81151" x="3802063" y="2878138"/>
          <p14:tracePt t="81159" x="3802063" y="2865438"/>
          <p14:tracePt t="82679" x="3790950" y="2828925"/>
          <p14:tracePt t="82690" x="3765550" y="2803525"/>
          <p14:tracePt t="82707" x="3714750" y="2778125"/>
          <p14:tracePt t="82707" x="3689350" y="2740025"/>
          <p14:tracePt t="82723" x="3652838" y="2728913"/>
          <p14:tracePt t="82724" x="3614738" y="2703513"/>
          <p14:tracePt t="82740" x="3602038" y="2703513"/>
          <p14:tracePt t="82741" x="3589338" y="2678113"/>
          <p14:tracePt t="82983" x="3578225" y="2678113"/>
          <p14:tracePt t="82991" x="3552825" y="2678113"/>
          <p14:tracePt t="83007" x="3502025" y="2678113"/>
          <p14:tracePt t="83007" x="3452813" y="2678113"/>
          <p14:tracePt t="83025" x="3376613" y="2678113"/>
          <p14:tracePt t="83044" x="3352800" y="2678113"/>
          <p14:tracePt t="83045" x="3340100" y="2678113"/>
          <p14:tracePt t="83063" x="3327400" y="2678113"/>
          <p14:tracePt t="83111" x="3314700" y="2678113"/>
          <p14:tracePt t="83127" x="3302000" y="2678113"/>
          <p14:tracePt t="83140" x="3289300" y="2678113"/>
          <p14:tracePt t="83167" x="3276600" y="2678113"/>
          <p14:tracePt t="83175" x="3276600" y="2690813"/>
          <p14:tracePt t="83190" x="3252788" y="2703513"/>
          <p14:tracePt t="83207" x="3240088" y="2716213"/>
          <p14:tracePt t="83207" x="3227388" y="2716213"/>
          <p14:tracePt t="83223" x="3227388" y="2728913"/>
          <p14:tracePt t="83224" x="3214688" y="2740025"/>
          <p14:tracePt t="83240" x="3201988" y="2752725"/>
          <p14:tracePt t="83241" x="3189288" y="2752725"/>
          <p14:tracePt t="83257" x="3176588" y="2778125"/>
          <p14:tracePt t="83257" x="3165475" y="2790825"/>
          <p14:tracePt t="83273" x="3165475" y="2803525"/>
          <p14:tracePt t="83274" x="3152775" y="2803525"/>
          <p14:tracePt t="83290" x="3140075" y="2828925"/>
          <p14:tracePt t="83307" x="3127375" y="2828925"/>
          <p14:tracePt t="83307" x="3114675" y="2852738"/>
          <p14:tracePt t="83323" x="3101975" y="2852738"/>
          <p14:tracePt t="83324" x="3089275" y="2865438"/>
          <p14:tracePt t="83340" x="3076575" y="2865438"/>
          <p14:tracePt t="83357" x="3076575" y="2878138"/>
          <p14:tracePt t="83373" x="3065463" y="2890838"/>
          <p14:tracePt t="83375" x="3052763" y="2903538"/>
          <p14:tracePt t="83423" x="3040063" y="2928938"/>
          <p14:tracePt t="83447" x="3027363" y="2928938"/>
          <p14:tracePt t="83519" x="3014663" y="2941638"/>
          <p14:tracePt t="83599" x="2989263" y="2941638"/>
          <p14:tracePt t="83615" x="2976563" y="2941638"/>
          <p14:tracePt t="83624" x="2952750" y="2941638"/>
          <p14:tracePt t="83640" x="2940050" y="2941638"/>
          <p14:tracePt t="83641" x="2927350" y="2941638"/>
          <p14:tracePt t="83657" x="2901950" y="2928938"/>
          <p14:tracePt t="83657" x="2889250" y="2928938"/>
          <p14:tracePt t="83673" x="2852738" y="2928938"/>
          <p14:tracePt t="83674" x="2840038" y="2928938"/>
          <p14:tracePt t="83690" x="2814638" y="2928938"/>
          <p14:tracePt t="83690" x="2789238" y="2928938"/>
          <p14:tracePt t="83707" x="2740025" y="2916238"/>
          <p14:tracePt t="83707" x="2727325" y="2903538"/>
          <p14:tracePt t="83723" x="2714625" y="2903538"/>
          <p14:tracePt t="83724" x="2689225" y="2903538"/>
          <p14:tracePt t="83740" x="2663825" y="2903538"/>
          <p14:tracePt t="83740" x="2640013" y="2890838"/>
          <p14:tracePt t="83756" x="2627313" y="2890838"/>
          <p14:tracePt t="83757" x="2589213" y="2890838"/>
          <p14:tracePt t="83773" x="2576513" y="2890838"/>
          <p14:tracePt t="83774" x="2540000" y="2890838"/>
          <p14:tracePt t="83775" x="2514600" y="2890838"/>
          <p14:tracePt t="83790" x="2489200" y="2890838"/>
          <p14:tracePt t="83791" x="2451100" y="2890838"/>
          <p14:tracePt t="83807" x="2414588" y="2890838"/>
          <p14:tracePt t="83808" x="2376488" y="2890838"/>
          <p14:tracePt t="83823" x="2351088" y="2890838"/>
          <p14:tracePt t="83840" x="2314575" y="2890838"/>
          <p14:tracePt t="83840" x="2251075" y="2890838"/>
          <p14:tracePt t="83856" x="2214563" y="2890838"/>
          <p14:tracePt t="83857" x="2176463" y="2890838"/>
          <p14:tracePt t="83873" x="2151063" y="2890838"/>
          <p14:tracePt t="83874" x="2127250" y="2890838"/>
          <p14:tracePt t="83890" x="2114550" y="2890838"/>
          <p14:tracePt t="83890" x="2089150" y="2890838"/>
          <p14:tracePt t="83907" x="2063750" y="2890838"/>
          <p14:tracePt t="83907" x="2038350" y="2890838"/>
          <p14:tracePt t="83923" x="2014538" y="2890838"/>
          <p14:tracePt t="83940" x="1989138" y="2890838"/>
          <p14:tracePt t="83940" x="1963738" y="2890838"/>
          <p14:tracePt t="83956" x="1951038" y="2890838"/>
          <p14:tracePt t="83957" x="1938338" y="2890838"/>
          <p14:tracePt t="83973" x="1925638" y="2890838"/>
          <p14:tracePt t="83974" x="1914525" y="2890838"/>
          <p14:tracePt t="83975" x="1901825" y="2890838"/>
          <p14:tracePt t="83990" x="1889125" y="2890838"/>
          <p14:tracePt t="83991" x="1876425" y="2890838"/>
          <p14:tracePt t="84007" x="1863725" y="2890838"/>
          <p14:tracePt t="84008" x="1838325" y="2890838"/>
          <p14:tracePt t="84026" x="1801813" y="2903538"/>
          <p14:tracePt t="84040" x="1776413" y="2903538"/>
          <p14:tracePt t="84041" x="1763713" y="2903538"/>
          <p14:tracePt t="84061" x="1738313" y="2903538"/>
          <p14:tracePt t="84062" x="1714500" y="2916238"/>
          <p14:tracePt t="84073" x="1701800" y="2916238"/>
          <p14:tracePt t="84090" x="1689100" y="2916238"/>
          <p14:tracePt t="84091" x="1676400" y="2916238"/>
          <p14:tracePt t="84107" x="1663700" y="2916238"/>
          <p14:tracePt t="84127" x="1651000" y="2916238"/>
          <p14:tracePt t="84140" x="1638300" y="2916238"/>
          <p14:tracePt t="84157" x="1625600" y="2916238"/>
          <p14:tracePt t="84173" x="1601788" y="2928938"/>
          <p14:tracePt t="84190" x="1589088" y="2928938"/>
          <p14:tracePt t="84191" x="1576388" y="2928938"/>
          <p14:tracePt t="84207" x="1550988" y="2928938"/>
          <p14:tracePt t="84207" x="1525588" y="2941638"/>
          <p14:tracePt t="84224" x="1512888" y="2941638"/>
          <p14:tracePt t="84240" x="1501775" y="2941638"/>
          <p14:tracePt t="84241" x="1476375" y="2952750"/>
          <p14:tracePt t="84256" x="1463675" y="2952750"/>
          <p14:tracePt t="84257" x="1450975" y="2952750"/>
          <p14:tracePt t="84273" x="1425575" y="2952750"/>
          <p14:tracePt t="84290" x="1412875" y="2965450"/>
          <p14:tracePt t="84306" x="1389063" y="2965450"/>
          <p14:tracePt t="84307" x="1376363" y="2965450"/>
          <p14:tracePt t="84323" x="1363663" y="2965450"/>
          <p14:tracePt t="84324" x="1350963" y="2978150"/>
          <p14:tracePt t="84340" x="1338263" y="2978150"/>
          <p14:tracePt t="84356" x="1325563" y="2978150"/>
          <p14:tracePt t="84373" x="1312863" y="2978150"/>
          <p14:tracePt t="84375" x="1300163" y="2978150"/>
          <p14:tracePt t="84390" x="1289050" y="2978150"/>
          <p14:tracePt t="84407" x="1276350" y="2978150"/>
          <p14:tracePt t="84408" x="1263650" y="2978150"/>
          <p14:tracePt t="84440" x="1250950" y="2990850"/>
          <p14:tracePt t="84440" x="1225550" y="2990850"/>
          <p14:tracePt t="84456" x="1212850" y="2990850"/>
          <p14:tracePt t="84473" x="1200150" y="2990850"/>
          <p14:tracePt t="84490" x="1189038" y="2990850"/>
          <p14:tracePt t="84490" x="1176338" y="2990850"/>
          <p14:tracePt t="84506" x="1150938" y="2990850"/>
          <p14:tracePt t="84523" x="1138238" y="2990850"/>
          <p14:tracePt t="84540" x="1125538" y="2990850"/>
          <p14:tracePt t="84540" x="1112838" y="2990850"/>
          <p14:tracePt t="84556" x="1100138" y="2990850"/>
          <p14:tracePt t="84573" x="1089025" y="2990850"/>
          <p14:tracePt t="84575" x="1076325" y="2990850"/>
          <p14:tracePt t="84623" x="1063625" y="2990850"/>
          <p14:tracePt t="84679" x="1038225" y="3016250"/>
          <p14:tracePt t="84711" x="1025525" y="3016250"/>
          <p14:tracePt t="85495" x="1038225" y="3016250"/>
          <p14:tracePt t="85506" x="1063625" y="3003550"/>
          <p14:tracePt t="85523" x="1076325" y="2990850"/>
          <p14:tracePt t="85540" x="1100138" y="2990850"/>
          <p14:tracePt t="85540" x="1112838" y="2990850"/>
          <p14:tracePt t="85556" x="1138238" y="2978150"/>
          <p14:tracePt t="85557" x="1150938" y="2978150"/>
          <p14:tracePt t="85559" x="1176338" y="2965450"/>
          <p14:tracePt t="85573" x="1189038" y="2965450"/>
          <p14:tracePt t="85575" x="1200150" y="2965450"/>
          <p14:tracePt t="85590" x="1238250" y="2965450"/>
          <p14:tracePt t="85590" x="1250950" y="2952750"/>
          <p14:tracePt t="85607" x="1289050" y="2952750"/>
          <p14:tracePt t="85608" x="1325563" y="2952750"/>
          <p14:tracePt t="85623" x="1338263" y="2941638"/>
          <p14:tracePt t="85624" x="1363663" y="2941638"/>
          <p14:tracePt t="85640" x="1389063" y="2941638"/>
          <p14:tracePt t="85640" x="1425575" y="2941638"/>
          <p14:tracePt t="85656" x="1438275" y="2928938"/>
          <p14:tracePt t="85657" x="1463675" y="2928938"/>
          <p14:tracePt t="85673" x="1501775" y="2928938"/>
          <p14:tracePt t="85674" x="1525588" y="2928938"/>
          <p14:tracePt t="85690" x="1563688" y="2928938"/>
          <p14:tracePt t="85690" x="1601788" y="2928938"/>
          <p14:tracePt t="85706" x="1651000" y="2928938"/>
          <p14:tracePt t="85707" x="1676400" y="2928938"/>
          <p14:tracePt t="85723" x="1725613" y="2928938"/>
          <p14:tracePt t="85724" x="1763713" y="2928938"/>
          <p14:tracePt t="85740" x="1814513" y="2928938"/>
          <p14:tracePt t="85740" x="1851025" y="2928938"/>
          <p14:tracePt t="85756" x="1889125" y="2928938"/>
          <p14:tracePt t="85757" x="1925638" y="2928938"/>
          <p14:tracePt t="85773" x="1976438" y="2928938"/>
          <p14:tracePt t="85774" x="2001838" y="2928938"/>
          <p14:tracePt t="85775" x="2038350" y="2928938"/>
          <p14:tracePt t="85790" x="2063750" y="2928938"/>
          <p14:tracePt t="85790" x="2101850" y="2928938"/>
          <p14:tracePt t="85806" x="2151063" y="2928938"/>
          <p14:tracePt t="85808" x="2214563" y="2928938"/>
          <p14:tracePt t="85823" x="2263775" y="2928938"/>
          <p14:tracePt t="85824" x="2301875" y="2928938"/>
          <p14:tracePt t="85840" x="2351088" y="2928938"/>
          <p14:tracePt t="85840" x="2389188" y="2928938"/>
          <p14:tracePt t="85856" x="2414588" y="2928938"/>
          <p14:tracePt t="85857" x="2439988" y="2928938"/>
          <p14:tracePt t="85873" x="2463800" y="2928938"/>
          <p14:tracePt t="85874" x="2501900" y="2928938"/>
          <p14:tracePt t="85890" x="2527300" y="2928938"/>
          <p14:tracePt t="85890" x="2576513" y="2928938"/>
          <p14:tracePt t="85906" x="2589213" y="2928938"/>
          <p14:tracePt t="85907" x="2601913" y="2928938"/>
          <p14:tracePt t="85923" x="2627313" y="2928938"/>
          <p14:tracePt t="85940" x="2640013" y="2928938"/>
          <p14:tracePt t="85940" x="2651125" y="2928938"/>
          <p14:tracePt t="85959" x="2663825" y="2928938"/>
          <p14:tracePt t="85975" x="2689225" y="2928938"/>
          <p14:tracePt t="85999" x="2701925" y="2941638"/>
          <p14:tracePt t="86015" x="2714625" y="2941638"/>
          <p14:tracePt t="86027" x="2740025" y="2952750"/>
          <p14:tracePt t="86040" x="2752725" y="2952750"/>
          <p14:tracePt t="86041" x="2763838" y="2965450"/>
          <p14:tracePt t="86056" x="2776538" y="2978150"/>
          <p14:tracePt t="86057" x="2801938" y="2978150"/>
          <p14:tracePt t="86073" x="2827338" y="2978150"/>
          <p14:tracePt t="86074" x="2840038" y="2990850"/>
          <p14:tracePt t="86090" x="2876550" y="3003550"/>
          <p14:tracePt t="86090" x="2889250" y="3003550"/>
          <p14:tracePt t="86106" x="2927350" y="3003550"/>
          <p14:tracePt t="86107" x="2940050" y="3003550"/>
          <p14:tracePt t="86123" x="2963863" y="3003550"/>
          <p14:tracePt t="86124" x="2976563" y="3016250"/>
          <p14:tracePt t="86140" x="2989263" y="3016250"/>
          <p14:tracePt t="86140" x="3014663" y="3016250"/>
          <p14:tracePt t="86157" x="3027363" y="3028950"/>
          <p14:tracePt t="86173" x="3052763" y="3028950"/>
          <p14:tracePt t="86175" x="3076575" y="3028950"/>
          <p14:tracePt t="86190" x="3101975" y="3028950"/>
          <p14:tracePt t="86206" x="3114675" y="3028950"/>
          <p14:tracePt t="86207" x="3176588" y="3041650"/>
          <p14:tracePt t="86224" x="3189288" y="3041650"/>
          <p14:tracePt t="86224" x="3214688" y="3041650"/>
          <p14:tracePt t="86240" x="3227388" y="3054350"/>
          <p14:tracePt t="86256" x="3252788" y="3054350"/>
          <p14:tracePt t="86479" x="3240088" y="3054350"/>
          <p14:tracePt t="86490" x="3214688" y="3065463"/>
          <p14:tracePt t="86506" x="3189288" y="3065463"/>
          <p14:tracePt t="86523" x="3165475" y="3065463"/>
          <p14:tracePt t="86524" x="3127375" y="3065463"/>
          <p14:tracePt t="86540" x="3101975" y="3065463"/>
          <p14:tracePt t="86540" x="3089275" y="3065463"/>
          <p14:tracePt t="86556" x="3076575" y="3078163"/>
          <p14:tracePt t="86557" x="3052763" y="3078163"/>
          <p14:tracePt t="86573" x="3027363" y="3090863"/>
          <p14:tracePt t="86575" x="3014663" y="3090863"/>
          <p14:tracePt t="86589" x="3001963" y="3103563"/>
          <p14:tracePt t="86607" x="2976563" y="3103563"/>
          <p14:tracePt t="86623" x="2963863" y="3103563"/>
          <p14:tracePt t="86640" x="2952750" y="3116263"/>
          <p14:tracePt t="86640" x="2940050" y="3116263"/>
          <p14:tracePt t="86663" x="2914650" y="3116263"/>
          <p14:tracePt t="86673" x="2901950" y="3116263"/>
          <p14:tracePt t="86690" x="2889250" y="3116263"/>
          <p14:tracePt t="86706" x="2876550" y="3116263"/>
          <p14:tracePt t="86707" x="2863850" y="3116263"/>
          <p14:tracePt t="86723" x="2852738" y="3116263"/>
          <p14:tracePt t="86723" x="2840038" y="3116263"/>
          <p14:tracePt t="86740" x="2827338" y="3116263"/>
          <p14:tracePt t="86740" x="2814638" y="3116263"/>
          <p14:tracePt t="86757" x="2801938" y="3116263"/>
          <p14:tracePt t="86773" x="2789238" y="3116263"/>
          <p14:tracePt t="86774" x="2776538" y="3116263"/>
          <p14:tracePt t="86775" x="2763838" y="3116263"/>
          <p14:tracePt t="86790" x="2752725" y="3116263"/>
          <p14:tracePt t="86791" x="2727325" y="3116263"/>
          <p14:tracePt t="86806" x="2714625" y="3116263"/>
          <p14:tracePt t="86807" x="2701925" y="3116263"/>
          <p14:tracePt t="86823" x="2689225" y="3116263"/>
          <p14:tracePt t="86840" x="2663825" y="3116263"/>
          <p14:tracePt t="86856" x="2651125" y="3116263"/>
          <p14:tracePt t="86895" x="2627313" y="3116263"/>
          <p14:tracePt t="87791" x="2651125" y="3116263"/>
          <p14:tracePt t="87806" x="2663825" y="3116263"/>
          <p14:tracePt t="87823" x="2689225" y="3116263"/>
          <p14:tracePt t="87823" x="2714625" y="3116263"/>
          <p14:tracePt t="87839" x="2752725" y="3103563"/>
          <p14:tracePt t="87856" x="2776538" y="3103563"/>
          <p14:tracePt t="87857" x="2789238" y="3103563"/>
          <p14:tracePt t="87873" x="2827338" y="3090863"/>
          <p14:tracePt t="87889" x="2840038" y="3090863"/>
          <p14:tracePt t="87906" x="2863850" y="3090863"/>
          <p14:tracePt t="87923" x="2876550" y="3090863"/>
          <p14:tracePt t="87939" x="2901950" y="3090863"/>
          <p14:tracePt t="87956" x="2914650" y="3090863"/>
          <p14:tracePt t="87973" x="2927350" y="3090863"/>
          <p14:tracePt t="87973" x="2940050" y="3090863"/>
          <p14:tracePt t="87989" x="2952750" y="3090863"/>
          <p14:tracePt t="88007" x="2963863" y="3090863"/>
          <p14:tracePt t="88023" x="2989263" y="3078163"/>
          <p14:tracePt t="88039" x="3014663" y="3078163"/>
          <p14:tracePt t="88056" x="3027363" y="3078163"/>
          <p14:tracePt t="88119" x="3052763" y="3078163"/>
          <p14:tracePt t="88135" x="3065463" y="3078163"/>
          <p14:tracePt t="88207" x="3089275" y="3078163"/>
          <p14:tracePt t="88271" x="3101975" y="3078163"/>
          <p14:tracePt t="88311" x="3127375" y="3078163"/>
          <p14:tracePt t="88343" x="3152775" y="3078163"/>
          <p14:tracePt t="88356" x="3152775" y="3090863"/>
          <p14:tracePt t="88375" x="3165475" y="3103563"/>
          <p14:tracePt t="88447" x="3176588" y="3103563"/>
          <p14:tracePt t="88456" x="3189288" y="3103563"/>
          <p14:tracePt t="88543" x="3201988" y="3103563"/>
          <p14:tracePt t="88575" x="3214688" y="3103563"/>
          <p14:tracePt t="88623" x="3227388" y="3103563"/>
          <p14:tracePt t="88647" x="3240088" y="3103563"/>
          <p14:tracePt t="88679" x="3252788" y="3103563"/>
          <p14:tracePt t="88727" x="3265488" y="3103563"/>
          <p14:tracePt t="89391" x="3265488" y="3116263"/>
          <p14:tracePt t="89423" x="3252788" y="3141663"/>
          <p14:tracePt t="89455" x="3240088" y="3154363"/>
          <p14:tracePt t="89473" x="3227388" y="3165475"/>
          <p14:tracePt t="89489" x="3227388" y="3178175"/>
          <p14:tracePt t="89506" x="3214688" y="3190875"/>
          <p14:tracePt t="89527" x="3201988" y="3203575"/>
          <p14:tracePt t="89551" x="3176588" y="3216275"/>
          <p14:tracePt t="89582" x="3176588" y="3228975"/>
          <p14:tracePt t="89607" x="3165475" y="3228975"/>
          <p14:tracePt t="89631" x="3152775" y="3228975"/>
          <p14:tracePt t="89687" x="3140075" y="3228975"/>
          <p14:tracePt t="89719" x="3127375" y="3241675"/>
          <p14:tracePt t="89759" x="3114675" y="3241675"/>
          <p14:tracePt t="89775" x="3089275" y="3241675"/>
          <p14:tracePt t="89791" x="3089275" y="3254375"/>
          <p14:tracePt t="89807" x="3076575" y="3254375"/>
          <p14:tracePt t="89831" x="3065463" y="3254375"/>
          <p14:tracePt t="89839" x="3052763" y="3267075"/>
          <p14:tracePt t="89863" x="3040063" y="3267075"/>
          <p14:tracePt t="89873" x="3040063" y="3278188"/>
          <p14:tracePt t="89889" x="3027363" y="3278188"/>
          <p14:tracePt t="89906" x="3014663" y="3290888"/>
          <p14:tracePt t="89923" x="3001963" y="3290888"/>
          <p14:tracePt t="89939" x="2976563" y="3290888"/>
          <p14:tracePt t="89959" x="2952750" y="3290888"/>
          <p14:tracePt t="89975" x="2940050" y="3303588"/>
          <p14:tracePt t="89999" x="2914650" y="3316288"/>
          <p14:tracePt t="90026" x="2901950" y="3316288"/>
          <p14:tracePt t="90039" x="2863850" y="3328988"/>
          <p14:tracePt t="90079" x="2852738" y="3341688"/>
          <p14:tracePt t="90127" x="2840038" y="3341688"/>
          <p14:tracePt t="90167" x="2827338" y="3341688"/>
          <p14:tracePt t="90182" x="2814638" y="3341688"/>
          <p14:tracePt t="90231" x="2801938" y="3354388"/>
          <p14:tracePt t="90319" x="2776538" y="3367088"/>
          <p14:tracePt t="90407" x="2752725" y="3367088"/>
          <p14:tracePt t="90422" x="2752725" y="3378200"/>
          <p14:tracePt t="90439" x="2740025" y="3378200"/>
          <p14:tracePt t="90456" x="2714625" y="3390900"/>
          <p14:tracePt t="90472" x="2701925" y="3390900"/>
          <p14:tracePt t="90489" x="2701925" y="3403600"/>
          <p14:tracePt t="90535" x="2676525" y="3403600"/>
          <p14:tracePt t="90567" x="2663825" y="3403600"/>
          <p14:tracePt t="90583" x="2651125" y="3403600"/>
          <p14:tracePt t="90591" x="2651125" y="3416300"/>
          <p14:tracePt t="90607" x="2640013" y="3416300"/>
          <p14:tracePt t="90631" x="2627313" y="3416300"/>
          <p14:tracePt t="90663" x="2627313" y="3429000"/>
          <p14:tracePt t="90695" x="2614613" y="3441700"/>
          <p14:tracePt t="90711" x="2601913" y="3441700"/>
          <p14:tracePt t="90751" x="2589213" y="3441700"/>
          <p14:tracePt t="90783" x="2563813" y="3454400"/>
          <p14:tracePt t="90807" x="2551113" y="3454400"/>
          <p14:tracePt t="90822" x="2540000" y="3467100"/>
          <p14:tracePt t="90839" x="2527300" y="3467100"/>
          <p14:tracePt t="90840" x="2514600" y="3479800"/>
          <p14:tracePt t="90856" x="2501900" y="3479800"/>
          <p14:tracePt t="90872" x="2501900" y="3490913"/>
          <p14:tracePt t="90873" x="2489200" y="3490913"/>
          <p14:tracePt t="90895" x="2476500" y="3490913"/>
          <p14:tracePt t="90927" x="2463800" y="3490913"/>
          <p14:tracePt t="90943" x="2451100" y="3490913"/>
          <p14:tracePt t="90959" x="2451100" y="3503613"/>
          <p14:tracePt t="90972" x="2439988" y="3503613"/>
          <p14:tracePt t="90991" x="2427288" y="3516313"/>
          <p14:tracePt t="91008" x="2401888" y="3529013"/>
          <p14:tracePt t="91023" x="2389188" y="3529013"/>
          <p14:tracePt t="91023" x="2376488" y="3554413"/>
          <p14:tracePt t="91043" x="2363788" y="3554413"/>
          <p14:tracePt t="91044" x="2351088" y="3554413"/>
          <p14:tracePt t="91056" x="2338388" y="3567113"/>
          <p14:tracePt t="91056" x="2327275" y="3579813"/>
          <p14:tracePt t="91072" x="2314575" y="3579813"/>
          <p14:tracePt t="91073" x="2301875" y="3590925"/>
          <p14:tracePt t="91089" x="2289175" y="3590925"/>
          <p14:tracePt t="91106" x="2289175" y="3603625"/>
          <p14:tracePt t="91159" x="2276475" y="3603625"/>
          <p14:tracePt t="91463" x="2276475" y="3629025"/>
          <p14:tracePt t="91495" x="2289175" y="3629025"/>
          <p14:tracePt t="91506" x="2301875" y="3629025"/>
          <p14:tracePt t="91522" x="2327275" y="3629025"/>
          <p14:tracePt t="91523" x="2327275" y="3641725"/>
          <p14:tracePt t="91539" x="2338388" y="3641725"/>
          <p14:tracePt t="91556" x="2351088" y="3641725"/>
          <p14:tracePt t="91572" x="2363788" y="3641725"/>
          <p14:tracePt t="91589" x="2376488" y="3641725"/>
          <p14:tracePt t="91590" x="2389188" y="3654425"/>
          <p14:tracePt t="91590" x="2401888" y="3654425"/>
          <p14:tracePt t="91606" x="2427288" y="3679825"/>
          <p14:tracePt t="91607" x="2439988" y="3692525"/>
          <p14:tracePt t="91622" x="2476500" y="3703638"/>
          <p14:tracePt t="91623" x="2489200" y="3716338"/>
          <p14:tracePt t="91639" x="2514600" y="3729038"/>
          <p14:tracePt t="91640" x="2527300" y="3729038"/>
          <p14:tracePt t="92271" x="2551113" y="3654425"/>
          <p14:tracePt t="92289" x="2576513" y="3454400"/>
          <p14:tracePt t="92290" x="2601913" y="3328988"/>
          <p14:tracePt t="92306" x="2601913" y="3178175"/>
          <p14:tracePt t="92306" x="2651125" y="3041650"/>
          <p14:tracePt t="92322" x="2663825" y="2890838"/>
          <p14:tracePt t="92323" x="2701925" y="2716213"/>
          <p14:tracePt t="92339" x="2814638" y="2552700"/>
          <p14:tracePt t="92340" x="2976563" y="2378075"/>
          <p14:tracePt t="92356" x="3089275" y="2252663"/>
          <p14:tracePt t="92356" x="3176588" y="2114550"/>
          <p14:tracePt t="92358" x="3214688" y="2014538"/>
          <p14:tracePt t="92372" x="3265488" y="1939925"/>
          <p14:tracePt t="92374" x="3314700" y="1865313"/>
          <p14:tracePt t="92389" x="3365500" y="1814513"/>
          <p14:tracePt t="92390" x="3389313" y="1801813"/>
          <p14:tracePt t="92405" x="3440113" y="1776413"/>
          <p14:tracePt t="92406" x="3527425" y="1752600"/>
          <p14:tracePt t="92422" x="3589338" y="1714500"/>
          <p14:tracePt t="92423" x="3640138" y="1701800"/>
          <p14:tracePt t="92439" x="3689350" y="1701800"/>
          <p14:tracePt t="92440" x="3802063" y="1676400"/>
          <p14:tracePt t="92455" x="3865563" y="1652588"/>
          <p14:tracePt t="92456" x="3965575" y="1639888"/>
          <p14:tracePt t="92472" x="4040188" y="1639888"/>
          <p14:tracePt t="92473" x="4090988" y="1639888"/>
          <p14:tracePt t="92489" x="4165600" y="1663700"/>
          <p14:tracePt t="92489" x="4252913" y="1676400"/>
          <p14:tracePt t="92506" x="4340225" y="1727200"/>
          <p14:tracePt t="92506" x="4391025" y="1727200"/>
          <p14:tracePt t="92522" x="4478338" y="1765300"/>
          <p14:tracePt t="92523" x="4540250" y="1789113"/>
          <p14:tracePt t="92539" x="4591050" y="1827213"/>
          <p14:tracePt t="92556" x="4640263" y="1852613"/>
          <p14:tracePt t="92556" x="4803775" y="1927225"/>
          <p14:tracePt t="92572" x="4916488" y="2001838"/>
          <p14:tracePt t="92573" x="4965700" y="2039938"/>
          <p14:tracePt t="92574" x="4965700" y="2052638"/>
          <p14:tracePt t="92606" x="4978400" y="2078038"/>
          <p14:tracePt t="92622" x="4978400" y="2114550"/>
          <p14:tracePt t="92623" x="4978400" y="2227263"/>
          <p14:tracePt t="92639" x="4978400" y="2352675"/>
          <p14:tracePt t="92639" x="4978400" y="2478088"/>
          <p14:tracePt t="92656" x="4978400" y="2616200"/>
          <p14:tracePt t="92656" x="4940300" y="2716213"/>
          <p14:tracePt t="92672" x="4916488" y="2765425"/>
          <p14:tracePt t="92673" x="4891088" y="2790825"/>
          <p14:tracePt t="92689" x="4865688" y="2803525"/>
          <p14:tracePt t="92690" x="4829175" y="2828925"/>
          <p14:tracePt t="92706" x="4803775" y="2828925"/>
          <p14:tracePt t="92722" x="4791075" y="2840038"/>
          <p14:tracePt t="92723" x="4752975" y="2840038"/>
          <p14:tracePt t="92739" x="4727575" y="2865438"/>
          <p14:tracePt t="92739" x="4703763" y="2878138"/>
          <p14:tracePt t="92756" x="4678363" y="2878138"/>
          <p14:tracePt t="92772" x="4640263" y="2878138"/>
          <p14:tracePt t="92773" x="4616450" y="2878138"/>
          <p14:tracePt t="92789" x="4578350" y="2878138"/>
          <p14:tracePt t="92790" x="4565650" y="2878138"/>
          <p14:tracePt t="92790" x="4552950" y="2878138"/>
          <p14:tracePt t="92805" x="4540250" y="2878138"/>
          <p14:tracePt t="92895" x="4578350" y="2865438"/>
          <p14:tracePt t="92906" x="4640263" y="2852738"/>
          <p14:tracePt t="92922" x="4691063" y="2852738"/>
          <p14:tracePt t="92923" x="4716463" y="2852738"/>
          <p14:tracePt t="92939" x="4752975" y="2852738"/>
          <p14:tracePt t="92939" x="4778375" y="2852738"/>
          <p14:tracePt t="92959" x="4803775" y="2852738"/>
          <p14:tracePt t="92972" x="4803775" y="2865438"/>
          <p14:tracePt t="92989" x="4816475" y="2903538"/>
          <p14:tracePt t="92991" x="4816475" y="2952750"/>
          <p14:tracePt t="93006" x="4816475" y="3028950"/>
          <p14:tracePt t="93007" x="4803775" y="3116263"/>
          <p14:tracePt t="93026" x="4778375" y="3254375"/>
          <p14:tracePt t="93039" x="4740275" y="3316288"/>
          <p14:tracePt t="93040" x="4727575" y="3378200"/>
          <p14:tracePt t="93060" x="4691063" y="3454400"/>
          <p14:tracePt t="93343" x="4691063" y="3441700"/>
          <p14:tracePt t="93367" x="4678363" y="3429000"/>
          <p14:tracePt t="93375" x="4665663" y="3416300"/>
          <p14:tracePt t="93389" x="4640263" y="3403600"/>
          <p14:tracePt t="93390" x="4591050" y="3390900"/>
          <p14:tracePt t="93406" x="4452938" y="3390900"/>
          <p14:tracePt t="93407" x="4240213" y="3390900"/>
          <p14:tracePt t="93422" x="3990975" y="3390900"/>
          <p14:tracePt t="93423" x="3678238" y="3390900"/>
          <p14:tracePt t="93439" x="3389313" y="3516313"/>
          <p14:tracePt t="93439" x="2927350" y="3654425"/>
          <p14:tracePt t="93456" x="2676525" y="3841750"/>
          <p14:tracePt t="93457" x="2376488" y="4117975"/>
          <p14:tracePt t="93472" x="2238375" y="4279900"/>
          <p14:tracePt t="93473" x="2138363" y="4392613"/>
          <p14:tracePt t="93615" x="2138363" y="4341813"/>
          <p14:tracePt t="93623" x="2338388" y="4167188"/>
          <p14:tracePt t="93639" x="2614613" y="3867150"/>
          <p14:tracePt t="93639" x="2852738" y="3579813"/>
          <p14:tracePt t="93655" x="3027363" y="3354388"/>
          <p14:tracePt t="93656" x="3214688" y="3203575"/>
          <p14:tracePt t="93672" x="3314700" y="3116263"/>
          <p14:tracePt t="93673" x="3376613" y="3054350"/>
          <p14:tracePt t="93689" x="3402013" y="3028950"/>
          <p14:tracePt t="93726" x="3402013" y="3041650"/>
          <p14:tracePt t="93739" x="3365500" y="3103563"/>
          <p14:tracePt t="93756" x="3252788" y="3178175"/>
          <p14:tracePt t="93756" x="3127375" y="3278188"/>
          <p14:tracePt t="93758" x="3014663" y="3367088"/>
          <p14:tracePt t="93772" x="2863850" y="3441700"/>
          <p14:tracePt t="93774" x="2763838" y="3503613"/>
          <p14:tracePt t="93789" x="2627313" y="3579813"/>
          <p14:tracePt t="93790" x="2527300" y="3629025"/>
          <p14:tracePt t="93805" x="2414588" y="3716338"/>
          <p14:tracePt t="93806" x="2338388" y="3754438"/>
          <p14:tracePt t="93822" x="2276475" y="3792538"/>
          <p14:tracePt t="93823" x="2263775" y="3792538"/>
          <p14:tracePt t="93839" x="2227263" y="3816350"/>
          <p14:tracePt t="93919" x="2227263" y="3841750"/>
          <p14:tracePt t="93927" x="2263775" y="3854450"/>
          <p14:tracePt t="93939" x="2327275" y="3867150"/>
          <p14:tracePt t="93955" x="2427288" y="3879850"/>
          <p14:tracePt t="93956" x="2563813" y="3892550"/>
          <p14:tracePt t="93972" x="2701925" y="3929063"/>
          <p14:tracePt t="93973" x="2889250" y="3941763"/>
          <p14:tracePt t="93974" x="3040063" y="3941763"/>
          <p14:tracePt t="93989" x="3201988" y="3941763"/>
          <p14:tracePt t="93990" x="3340100" y="3941763"/>
          <p14:tracePt t="94006" x="3452813" y="3941763"/>
          <p14:tracePt t="94007" x="3578225" y="3941763"/>
          <p14:tracePt t="94025" x="3778250" y="3941763"/>
          <p14:tracePt t="94043" x="3902075" y="3941763"/>
          <p14:tracePt t="94044" x="4014788" y="3941763"/>
          <p14:tracePt t="94055" x="4103688" y="3941763"/>
          <p14:tracePt t="94056" x="4178300" y="3941763"/>
          <p14:tracePt t="94072" x="4214813" y="3929063"/>
          <p14:tracePt t="94073" x="4240213" y="3916363"/>
          <p14:tracePt t="94089" x="4265613" y="3916363"/>
          <p14:tracePt t="94090" x="4314825" y="3916363"/>
          <p14:tracePt t="94106" x="4365625" y="3905250"/>
          <p14:tracePt t="94107" x="4403725" y="3892550"/>
          <p14:tracePt t="94122" x="4452938" y="3892550"/>
          <p14:tracePt t="94123" x="4516438" y="3892550"/>
          <p14:tracePt t="94139" x="4552950" y="3892550"/>
          <p14:tracePt t="94156" x="4578350" y="3892550"/>
          <p14:tracePt t="94156" x="4652963" y="3892550"/>
          <p14:tracePt t="94172" x="4678363" y="3916363"/>
          <p14:tracePt t="94189" x="4703763" y="3954463"/>
          <p14:tracePt t="94189" x="4703763" y="3967163"/>
          <p14:tracePt t="94191" x="4703763" y="3979863"/>
          <p14:tracePt t="94206" x="4691063" y="4017963"/>
          <p14:tracePt t="94207" x="4678363" y="4041775"/>
          <p14:tracePt t="94222" x="4640263" y="4079875"/>
          <p14:tracePt t="94223" x="4578350" y="4117975"/>
          <p14:tracePt t="94239" x="4440238" y="4154488"/>
          <p14:tracePt t="94239" x="4303713" y="4217988"/>
          <p14:tracePt t="94256" x="4165600" y="4230688"/>
          <p14:tracePt t="94257" x="3965575" y="4254500"/>
          <p14:tracePt t="94272" x="3827463" y="4254500"/>
          <p14:tracePt t="94273" x="3689350" y="4254500"/>
          <p14:tracePt t="94289" x="3578225" y="4254500"/>
          <p14:tracePt t="94289" x="3465513" y="4254500"/>
          <p14:tracePt t="94305" x="3365500" y="4230688"/>
          <p14:tracePt t="94306" x="3289300" y="4205288"/>
          <p14:tracePt t="94322" x="3240088" y="4192588"/>
          <p14:tracePt t="94323" x="3165475" y="4192588"/>
          <p14:tracePt t="94338" x="3127375" y="4192588"/>
          <p14:tracePt t="94355" x="3089275" y="4192588"/>
          <p14:tracePt t="94356" x="3040063" y="4179888"/>
          <p14:tracePt t="94372" x="3027363" y="4179888"/>
          <p14:tracePt t="94389" x="3014663" y="4179888"/>
          <p14:tracePt t="94390" x="3001963" y="4179888"/>
          <p14:tracePt t="94405" x="2976563" y="4179888"/>
          <p14:tracePt t="94407" x="2963863" y="4179888"/>
          <p14:tracePt t="94422" x="2952750" y="4179888"/>
          <p14:tracePt t="94423" x="2901950" y="4192588"/>
          <p14:tracePt t="94439" x="2901950" y="4205288"/>
          <p14:tracePt t="94455" x="2876550" y="4217988"/>
          <p14:tracePt t="94526" x="2863850" y="4217988"/>
          <p14:tracePt t="94539" x="2852738" y="4217988"/>
          <p14:tracePt t="94555" x="2827338" y="4230688"/>
          <p14:tracePt t="94572" x="2789238" y="4241800"/>
          <p14:tracePt t="94573" x="2763838" y="4241800"/>
          <p14:tracePt t="94574" x="2740025" y="4241800"/>
          <p14:tracePt t="94589" x="2701925" y="4241800"/>
          <p14:tracePt t="94590" x="2689225" y="4241800"/>
          <p14:tracePt t="94605" x="2676525" y="4241800"/>
          <p14:tracePt t="94622" x="2663825" y="4241800"/>
          <p14:tracePt t="94623" x="2651125" y="4254500"/>
          <p14:tracePt t="94639" x="2627313" y="4254500"/>
          <p14:tracePt t="94655" x="2614613" y="4254500"/>
          <p14:tracePt t="94672" x="2601913" y="4254500"/>
          <p14:tracePt t="94689" x="2576513" y="4254500"/>
          <p14:tracePt t="94705" x="2563813" y="4254500"/>
          <p14:tracePt t="94722" x="2527300" y="4254500"/>
          <p14:tracePt t="94739" x="2514600" y="4254500"/>
          <p14:tracePt t="94739" x="2501900" y="4254500"/>
          <p14:tracePt t="94783" x="2489200" y="4254500"/>
          <p14:tracePt t="94790" x="2463800" y="4254500"/>
          <p14:tracePt t="94806" x="2451100" y="4254500"/>
          <p14:tracePt t="94846" x="2439988" y="4254500"/>
          <p14:tracePt t="94855" x="2427288" y="4254500"/>
          <p14:tracePt t="94872" x="2401888" y="4254500"/>
          <p14:tracePt t="94889" x="2389188" y="4254500"/>
          <p14:tracePt t="94889" x="2376488" y="4254500"/>
          <p14:tracePt t="94906" x="2363788" y="4254500"/>
          <p14:tracePt t="94922" x="2351088" y="4254500"/>
          <p14:tracePt t="94939" x="2338388" y="4254500"/>
          <p14:tracePt t="94955" x="2327275" y="4254500"/>
          <p14:tracePt t="94972" x="2301875" y="4254500"/>
          <p14:tracePt t="94989" x="2289175" y="4254500"/>
          <p14:tracePt t="94990" x="2263775" y="4254500"/>
          <p14:tracePt t="95042" x="2251075" y="4254500"/>
          <p14:tracePt t="95055" x="2227263" y="4254500"/>
          <p14:tracePt t="95072" x="2227263" y="4241800"/>
          <p14:tracePt t="95089" x="2214563" y="4241800"/>
          <p14:tracePt t="95106" x="2189163" y="4241800"/>
          <p14:tracePt t="95122" x="2163763" y="4241800"/>
          <p14:tracePt t="95139" x="2138363" y="4241800"/>
          <p14:tracePt t="95155" x="2127250" y="4241800"/>
          <p14:tracePt t="95156" x="2114550" y="4241800"/>
          <p14:tracePt t="95172" x="2101850" y="4241800"/>
          <p14:tracePt t="95173" x="2076450" y="4230688"/>
          <p14:tracePt t="95222" x="2063750" y="4230688"/>
          <p14:tracePt t="95262" x="2051050" y="4230688"/>
          <p14:tracePt t="95272" x="2038350" y="4230688"/>
          <p14:tracePt t="95358" x="2025650" y="4230688"/>
          <p14:tracePt t="96574" x="2014538" y="4217988"/>
          <p14:tracePt t="96606" x="2001838" y="4217988"/>
          <p14:tracePt t="97030" x="1989138" y="4217988"/>
          <p14:tracePt t="97198" x="1963738" y="4205288"/>
          <p14:tracePt t="97254" x="1951038" y="4205288"/>
          <p14:tracePt t="97302" x="1938338" y="4205288"/>
          <p14:tracePt t="97334" x="1925638" y="4205288"/>
          <p14:tracePt t="97342" x="1914525" y="4179888"/>
          <p14:tracePt t="97398" x="1901825" y="4167188"/>
          <p14:tracePt t="97422" x="1889125" y="4167188"/>
          <p14:tracePt t="97439" x="1876425" y="4167188"/>
          <p14:tracePt t="97462" x="1851025" y="4154488"/>
          <p14:tracePt t="97486" x="1838325" y="4154488"/>
          <p14:tracePt t="97502" x="1814513" y="4141788"/>
          <p14:tracePt t="97510" x="1801813" y="4129088"/>
          <p14:tracePt t="97522" x="1789113" y="4129088"/>
          <p14:tracePt t="97539" x="1751013" y="4129088"/>
          <p14:tracePt t="97539" x="1738313" y="4129088"/>
          <p14:tracePt t="97555" x="1701800" y="4117975"/>
          <p14:tracePt t="97556" x="1663700" y="4117975"/>
          <p14:tracePt t="97572" x="1625600" y="4117975"/>
          <p14:tracePt t="97572" x="1576388" y="4105275"/>
          <p14:tracePt t="97574" x="1512888" y="4105275"/>
          <p14:tracePt t="97588" x="1463675" y="4079875"/>
          <p14:tracePt t="97590" x="1438275" y="4067175"/>
          <p14:tracePt t="97605" x="1401763" y="4067175"/>
          <p14:tracePt t="97607" x="1363663" y="4067175"/>
          <p14:tracePt t="97622" x="1350963" y="4067175"/>
          <p14:tracePt t="97622" x="1338263" y="4067175"/>
          <p14:tracePt t="97638" x="1325563" y="4067175"/>
          <p14:tracePt t="97655" x="1312863" y="4067175"/>
          <p14:tracePt t="97710" x="1300163" y="4067175"/>
          <p14:tracePt t="97726" x="1289050" y="4067175"/>
          <p14:tracePt t="97766" x="1276350" y="4067175"/>
          <p14:tracePt t="97790" x="1250950" y="4067175"/>
          <p14:tracePt t="97822" x="1238250" y="4067175"/>
          <p14:tracePt t="97838" x="1225550" y="4067175"/>
          <p14:tracePt t="97839" x="1212850" y="4067175"/>
          <p14:tracePt t="97855" x="1200150" y="4067175"/>
          <p14:tracePt t="97856" x="1189038" y="4067175"/>
          <p14:tracePt t="97872" x="1176338" y="4067175"/>
          <p14:tracePt t="97872" x="1163638" y="4067175"/>
          <p14:tracePt t="97888" x="1150938" y="4067175"/>
          <p14:tracePt t="97889" x="1138238" y="4067175"/>
          <p14:tracePt t="97905" x="1125538" y="4067175"/>
          <p14:tracePt t="97922" x="1112838" y="4067175"/>
          <p14:tracePt t="97922" x="1100138" y="4067175"/>
          <p14:tracePt t="97938" x="1089025" y="4067175"/>
          <p14:tracePt t="97939" x="1076325" y="4067175"/>
          <p14:tracePt t="97955" x="1063625" y="4067175"/>
          <p14:tracePt t="97956" x="1050925" y="4067175"/>
          <p14:tracePt t="97972" x="1038225" y="4067175"/>
          <p14:tracePt t="97988" x="1012825" y="4067175"/>
          <p14:tracePt t="98294" x="1000125" y="4067175"/>
          <p14:tracePt t="98305" x="1000125" y="4079875"/>
          <p14:tracePt t="98322" x="976313" y="4079875"/>
          <p14:tracePt t="98338" x="963613" y="4079875"/>
          <p14:tracePt t="98398" x="963613" y="4092575"/>
          <p14:tracePt t="98422" x="963613" y="4117975"/>
          <p14:tracePt t="98534" x="963613" y="4141788"/>
          <p14:tracePt t="98542" x="976313" y="4154488"/>
          <p14:tracePt t="98555" x="1012825" y="4167188"/>
          <p14:tracePt t="98572" x="1025525" y="4167188"/>
          <p14:tracePt t="98588" x="1063625" y="4192588"/>
          <p14:tracePt t="98589" x="1076325" y="4192588"/>
          <p14:tracePt t="98590" x="1089025" y="4205288"/>
          <p14:tracePt t="98605" x="1100138" y="4205288"/>
          <p14:tracePt t="98622" x="1125538" y="4217988"/>
          <p14:tracePt t="98622" x="1138238" y="4217988"/>
          <p14:tracePt t="98638" x="1163638" y="4230688"/>
          <p14:tracePt t="98639" x="1176338" y="4230688"/>
          <p14:tracePt t="98655" x="1189038" y="4230688"/>
          <p14:tracePt t="98734" x="1200150" y="4241800"/>
          <p14:tracePt t="98742" x="1225550" y="4241800"/>
          <p14:tracePt t="98756" x="1250950" y="4241800"/>
          <p14:tracePt t="98772" x="1263650" y="4254500"/>
          <p14:tracePt t="98772" x="1276350" y="4254500"/>
          <p14:tracePt t="98774" x="1312863" y="4254500"/>
          <p14:tracePt t="98788" x="1363663" y="4254500"/>
          <p14:tracePt t="98790" x="1376363" y="4254500"/>
          <p14:tracePt t="98805" x="1412875" y="4279900"/>
          <p14:tracePt t="98807" x="1438275" y="4292600"/>
          <p14:tracePt t="98822" x="1450975" y="4292600"/>
          <p14:tracePt t="98823" x="1463675" y="4292600"/>
          <p14:tracePt t="98838" x="1501775" y="4292600"/>
          <p14:tracePt t="98839" x="1538288" y="4292600"/>
          <p14:tracePt t="98855" x="1563688" y="4292600"/>
          <p14:tracePt t="98856" x="1589088" y="4292600"/>
          <p14:tracePt t="98872" x="1601788" y="4305300"/>
          <p14:tracePt t="98872" x="1651000" y="4305300"/>
          <p14:tracePt t="98888" x="1701800" y="4318000"/>
          <p14:tracePt t="98889" x="1725613" y="4330700"/>
          <p14:tracePt t="98905" x="1751013" y="4330700"/>
          <p14:tracePt t="98906" x="1776413" y="4341813"/>
          <p14:tracePt t="98922" x="1789113" y="4341813"/>
          <p14:tracePt t="98922" x="1825625" y="4341813"/>
          <p14:tracePt t="98938" x="1876425" y="4341813"/>
          <p14:tracePt t="98939" x="1901825" y="4354513"/>
          <p14:tracePt t="98955" x="1963738" y="4354513"/>
          <p14:tracePt t="98955" x="2014538" y="4379913"/>
          <p14:tracePt t="98972" x="2051050" y="4392613"/>
          <p14:tracePt t="98972" x="2101850" y="4392613"/>
          <p14:tracePt t="98988" x="2176463" y="4392613"/>
          <p14:tracePt t="98989" x="2238375" y="4405313"/>
          <p14:tracePt t="99005" x="2276475" y="4405313"/>
          <p14:tracePt t="99006" x="2338388" y="4430713"/>
          <p14:tracePt t="99006" x="2363788" y="4430713"/>
          <p14:tracePt t="99023" x="2463800" y="4443413"/>
          <p14:tracePt t="99039" x="2501900" y="4454525"/>
          <p14:tracePt t="99039" x="2563813" y="4467225"/>
          <p14:tracePt t="99059" x="2589213" y="4467225"/>
          <p14:tracePt t="99060" x="2627313" y="4467225"/>
          <p14:tracePt t="99072" x="2663825" y="4479925"/>
          <p14:tracePt t="99072" x="2701925" y="4479925"/>
          <p14:tracePt t="99088" x="2727325" y="4492625"/>
          <p14:tracePt t="99089" x="2763838" y="4492625"/>
          <p14:tracePt t="99105" x="2814638" y="4505325"/>
          <p14:tracePt t="99106" x="2827338" y="4505325"/>
          <p14:tracePt t="99122" x="2876550" y="4518025"/>
          <p14:tracePt t="99122" x="2901950" y="4518025"/>
          <p14:tracePt t="99138" x="2927350" y="4518025"/>
          <p14:tracePt t="99139" x="2952750" y="4518025"/>
          <p14:tracePt t="99155" x="2963863" y="4518025"/>
          <p14:tracePt t="99156" x="2989263" y="4530725"/>
          <p14:tracePt t="99172" x="3001963" y="4530725"/>
          <p14:tracePt t="99188" x="3040063" y="4530725"/>
          <p14:tracePt t="99205" x="3052763" y="4530725"/>
          <p14:tracePt t="99205" x="3076575" y="4530725"/>
          <p14:tracePt t="99222" x="3089275" y="4530725"/>
          <p14:tracePt t="99238" x="3101975" y="4530725"/>
          <p14:tracePt t="99239" x="3114675" y="4530725"/>
          <p14:tracePt t="99662" x="3101975" y="4530725"/>
          <p14:tracePt t="99671" x="3076575" y="4518025"/>
          <p14:tracePt t="99688" x="3065463" y="4518025"/>
          <p14:tracePt t="99689" x="3027363" y="4479925"/>
          <p14:tracePt t="99705" x="3001963" y="4479925"/>
          <p14:tracePt t="99705" x="2976563" y="4467225"/>
          <p14:tracePt t="99721" x="2914650" y="4454525"/>
          <p14:tracePt t="99722" x="2889250" y="4454525"/>
          <p14:tracePt t="99738" x="2840038" y="4443413"/>
          <p14:tracePt t="99739" x="2827338" y="4443413"/>
          <p14:tracePt t="99755" x="2801938" y="4443413"/>
          <p14:tracePt t="99755" x="2789238" y="4443413"/>
          <p14:tracePt t="99771" x="2776538" y="4443413"/>
          <p14:tracePt t="99772" x="2752725" y="4443413"/>
          <p14:tracePt t="99788" x="2714625" y="4443413"/>
          <p14:tracePt t="99789" x="2701925" y="4443413"/>
          <p14:tracePt t="99790" x="2676525" y="4443413"/>
          <p14:tracePt t="99805" x="2663825" y="4443413"/>
          <p14:tracePt t="99821" x="2651125" y="4430713"/>
          <p14:tracePt t="99838" x="2640013" y="4430713"/>
          <p14:tracePt t="99855" x="2627313" y="4430713"/>
          <p14:tracePt t="99871" x="2614613" y="4430713"/>
          <p14:tracePt t="99888" x="2601913" y="4430713"/>
          <p14:tracePt t="99905" x="2589213" y="4430713"/>
          <p14:tracePt t="99926" x="2576513" y="4430713"/>
          <p14:tracePt t="99942" x="2563813" y="4430713"/>
          <p14:tracePt t="99958" x="2551113" y="4430713"/>
          <p14:tracePt t="99991" x="2540000" y="4430713"/>
          <p14:tracePt t="100014" x="2527300" y="4430713"/>
          <p14:tracePt t="100030" x="2514600" y="4430713"/>
          <p14:tracePt t="100062" x="2501900" y="4430713"/>
          <p14:tracePt t="100071" x="2489200" y="4430713"/>
          <p14:tracePt t="100088" x="2476500" y="4430713"/>
          <p14:tracePt t="100238" x="2463800" y="4430713"/>
          <p14:tracePt t="100278" x="2463800" y="4443413"/>
          <p14:tracePt t="100302" x="2451100" y="4454525"/>
          <p14:tracePt t="100366" x="2451100" y="4467225"/>
          <p14:tracePt t="100726" x="2451100" y="4479925"/>
          <p14:tracePt t="100738" x="2463800" y="4479925"/>
          <p14:tracePt t="100758" x="2476500" y="4479925"/>
          <p14:tracePt t="100771" x="2476500" y="4492625"/>
          <p14:tracePt t="100788" x="2489200" y="4492625"/>
          <p14:tracePt t="100805" x="2501900" y="4492625"/>
          <p14:tracePt t="100806" x="2514600" y="4505325"/>
          <p14:tracePt t="100821" x="2527300" y="4505325"/>
          <p14:tracePt t="100822" x="2540000" y="4518025"/>
          <p14:tracePt t="100846" x="2551113" y="4518025"/>
          <p14:tracePt t="100870" x="2576513" y="4518025"/>
          <p14:tracePt t="100888" x="2589213" y="4530725"/>
          <p14:tracePt t="100974" x="2601913" y="4530725"/>
          <p14:tracePt t="101215" x="2614613" y="4530725"/>
          <p14:tracePt t="101694" x="2601913" y="4530725"/>
          <p14:tracePt t="101742" x="2589213" y="4530725"/>
          <p14:tracePt t="101758" x="2576513" y="4530725"/>
          <p14:tracePt t="101771" x="2563813" y="4530725"/>
          <p14:tracePt t="101790" x="2551113" y="4530725"/>
          <p14:tracePt t="101805" x="2540000" y="4530725"/>
          <p14:tracePt t="101806" x="2527300" y="4530725"/>
          <p14:tracePt t="101822" x="2501900" y="4530725"/>
          <p14:tracePt t="101838" x="2476500" y="4530725"/>
          <p14:tracePt t="101839" x="2476500" y="4518025"/>
          <p14:tracePt t="101855" x="2451100" y="4518025"/>
          <p14:tracePt t="101871" x="2439988" y="4518025"/>
          <p14:tracePt t="101872" x="2427288" y="4518025"/>
          <p14:tracePt t="101888" x="2389188" y="4505325"/>
          <p14:tracePt t="101910" x="2376488" y="4505325"/>
          <p14:tracePt t="101921" x="2363788" y="4505325"/>
          <p14:tracePt t="101938" x="2351088" y="4492625"/>
          <p14:tracePt t="101955" x="2338388" y="4492625"/>
          <p14:tracePt t="101971" x="2327275" y="4479925"/>
          <p14:tracePt t="102007" x="2314575" y="4467225"/>
          <p14:tracePt t="102166" x="2314575" y="4454525"/>
          <p14:tracePt t="102726" x="2301875" y="4443413"/>
          <p14:tracePt t="102742" x="2289175" y="4443413"/>
          <p14:tracePt t="102758" x="2276475" y="4443413"/>
          <p14:tracePt t="102790" x="2263775" y="4443413"/>
          <p14:tracePt t="102814" x="2251075" y="4443413"/>
          <p14:tracePt t="102822" x="2238375" y="4443413"/>
          <p14:tracePt t="102838" x="2227263" y="4443413"/>
          <p14:tracePt t="102854" x="2214563" y="4443413"/>
          <p14:tracePt t="102855" x="2201863" y="4430713"/>
          <p14:tracePt t="102886" x="2189163" y="4430713"/>
          <p14:tracePt t="102950" x="2176463" y="4430713"/>
          <p14:tracePt t="102982" x="2163763" y="4430713"/>
          <p14:tracePt t="103054" x="2151063" y="4430713"/>
          <p14:tracePt t="103078" x="2138363" y="4430713"/>
          <p14:tracePt t="103158" x="2127250" y="4430713"/>
          <p14:tracePt t="103214" x="2114550" y="4430713"/>
          <p14:tracePt t="103294" x="2114550" y="4443413"/>
          <p14:tracePt t="103326" x="2127250" y="4443413"/>
          <p14:tracePt t="104246" x="2138363" y="4443413"/>
          <p14:tracePt t="104254" x="2151063" y="4443413"/>
          <p14:tracePt t="104326" x="2163763" y="4443413"/>
          <p14:tracePt t="104806" x="2176463" y="4454525"/>
          <p14:tracePt t="104821" x="2176463" y="4467225"/>
          <p14:tracePt t="104822" x="2201863" y="4479925"/>
          <p14:tracePt t="104838" x="2214563" y="4492625"/>
          <p14:tracePt t="104838" x="2238375" y="4505325"/>
          <p14:tracePt t="104854" x="2263775" y="4530725"/>
          <p14:tracePt t="104855" x="2301875" y="4567238"/>
          <p14:tracePt t="104871" x="2327275" y="4605338"/>
          <p14:tracePt t="104872" x="2351088" y="4643438"/>
          <p14:tracePt t="104888" x="2401888" y="4692650"/>
          <p14:tracePt t="104888" x="2427288" y="4743450"/>
          <p14:tracePt t="104904" x="2463800" y="4805363"/>
          <p14:tracePt t="104921" x="2489200" y="4830763"/>
          <p14:tracePt t="104922" x="2501900" y="4856163"/>
          <p14:tracePt t="104938" x="2527300" y="4868863"/>
          <p14:tracePt t="104938" x="2540000" y="4892675"/>
          <p14:tracePt t="104955" x="2563813" y="4905375"/>
          <p14:tracePt t="104955" x="2563813" y="4918075"/>
          <p14:tracePt t="104971" x="2589213" y="4930775"/>
          <p14:tracePt t="104972" x="2614613" y="4943475"/>
          <p14:tracePt t="104988" x="2627313" y="4956175"/>
          <p14:tracePt t="104988" x="2640013" y="4968875"/>
          <p14:tracePt t="104990" x="2640013" y="4981575"/>
          <p14:tracePt t="105023" x="2676525" y="4992688"/>
          <p14:tracePt t="105038" x="2689225" y="5005388"/>
          <p14:tracePt t="105070" x="2701925" y="5005388"/>
          <p14:tracePt t="105088" x="2727325" y="5018088"/>
          <p14:tracePt t="105142" x="2740025" y="5018088"/>
          <p14:tracePt t="105678" x="2740025" y="5005388"/>
          <p14:tracePt t="105918" x="2740025" y="4992688"/>
          <p14:tracePt t="105934" x="2740025" y="4981575"/>
          <p14:tracePt t="105958" x="2740025" y="4968875"/>
          <p14:tracePt t="105982" x="2727325" y="4943475"/>
          <p14:tracePt t="106007" x="2714625" y="4930775"/>
          <p14:tracePt t="106038" x="2689225" y="4918075"/>
          <p14:tracePt t="106055" x="2689225" y="4905375"/>
          <p14:tracePt t="106056" x="2676525" y="4905375"/>
          <p14:tracePt t="106071" x="2676525" y="4892675"/>
          <p14:tracePt t="106087" x="2651125" y="4892675"/>
          <p14:tracePt t="106104" x="2640013" y="4879975"/>
          <p14:tracePt t="106126" x="2640013" y="4868863"/>
          <p14:tracePt t="106137" x="2627313" y="4856163"/>
          <p14:tracePt t="106154" x="2614613" y="4843463"/>
          <p14:tracePt t="106155" x="2601913" y="4818063"/>
          <p14:tracePt t="106171" x="2589213" y="4818063"/>
          <p14:tracePt t="106187" x="2589213" y="4805363"/>
          <p14:tracePt t="106188" x="2576513" y="4805363"/>
          <p14:tracePt t="106204" x="2576513" y="4792663"/>
          <p14:tracePt t="106205" x="2576513" y="4779963"/>
          <p14:tracePt t="106222" x="2576513" y="4768850"/>
          <p14:tracePt t="106246" x="2576513" y="4756150"/>
          <p14:tracePt t="106254" x="2576513" y="4743450"/>
          <p14:tracePt t="106271" x="2576513" y="4730750"/>
          <p14:tracePt t="106287" x="2576513" y="4718050"/>
          <p14:tracePt t="106310" x="2576513" y="4705350"/>
          <p14:tracePt t="107654" x="2563813" y="4705350"/>
          <p14:tracePt t="107671" x="2551113" y="4705350"/>
          <p14:tracePt t="107671" x="2540000" y="4705350"/>
          <p14:tracePt t="107687" x="2527300" y="4705350"/>
          <p14:tracePt t="107688" x="2501900" y="4705350"/>
          <p14:tracePt t="107704" x="2489200" y="4705350"/>
          <p14:tracePt t="107705" x="2463800" y="4705350"/>
          <p14:tracePt t="107721" x="2451100" y="4705350"/>
          <p14:tracePt t="107721" x="2439988" y="4705350"/>
          <p14:tracePt t="107737" x="2389188" y="4692650"/>
          <p14:tracePt t="107754" x="2376488" y="4692650"/>
          <p14:tracePt t="107771" x="2363788" y="4692650"/>
          <p14:tracePt t="107771" x="2351088" y="4692650"/>
          <p14:tracePt t="107790" x="2327275" y="4692650"/>
          <p14:tracePt t="107814" x="2314575" y="4692650"/>
          <p14:tracePt t="107974" x="2289175" y="4692650"/>
          <p14:tracePt t="108014" x="2276475" y="4692650"/>
          <p14:tracePt t="108026" x="2276475" y="4679950"/>
          <p14:tracePt t="108046" x="2251075" y="4679950"/>
          <p14:tracePt t="108414" x="2238375" y="4679950"/>
          <p14:tracePt t="109007" x="2238375" y="4667250"/>
          <p14:tracePt t="109070" x="2251075" y="4667250"/>
          <p14:tracePt t="109087" x="2263775" y="4667250"/>
          <p14:tracePt t="109104" x="2276475" y="4667250"/>
          <p14:tracePt t="109126" x="2289175" y="4667250"/>
          <p14:tracePt t="109142" x="2301875" y="4667250"/>
          <p14:tracePt t="109154" x="2327275" y="4679950"/>
          <p14:tracePt t="109170" x="2338388" y="4679950"/>
          <p14:tracePt t="109187" x="2363788" y="4692650"/>
          <p14:tracePt t="109206" x="2389188" y="4692650"/>
          <p14:tracePt t="109230" x="2401888" y="4692650"/>
          <p14:tracePt t="109238" x="2401888" y="4705350"/>
          <p14:tracePt t="109254" x="2427288" y="4705350"/>
          <p14:tracePt t="109271" x="2439988" y="4705350"/>
          <p14:tracePt t="109287" x="2439988" y="4718050"/>
          <p14:tracePt t="109304" x="2463800" y="4718050"/>
          <p14:tracePt t="109334" x="2476500" y="4718050"/>
          <p14:tracePt t="109397" x="2501900" y="4718050"/>
          <p14:tracePt t="109454" x="2527300" y="4718050"/>
          <p14:tracePt t="109470" x="2540000" y="4718050"/>
          <p14:tracePt t="109487" x="2551113" y="4743450"/>
          <p14:tracePt t="109518" x="2563813" y="4743450"/>
          <p14:tracePt t="109526" x="2576513" y="4743450"/>
          <p14:tracePt t="109542" x="2589213" y="4743450"/>
          <p14:tracePt t="109557" x="2601913" y="4743450"/>
          <p14:tracePt t="109693" x="2614613" y="4743450"/>
          <p14:tracePt t="109726" x="2627313" y="4743450"/>
          <p14:tracePt t="109758" x="2640013" y="4743450"/>
          <p14:tracePt t="109770" x="2663825" y="4743450"/>
          <p14:tracePt t="109787" x="2676525" y="4756150"/>
          <p14:tracePt t="109804" x="2689225" y="4756150"/>
          <p14:tracePt t="109804" x="2701925" y="4756150"/>
          <p14:tracePt t="109806" x="2714625" y="4756150"/>
          <p14:tracePt t="109820" x="2727325" y="4756150"/>
          <p14:tracePt t="109822" x="2763838" y="4779963"/>
          <p14:tracePt t="109838" x="2801938" y="4792663"/>
          <p14:tracePt t="109854" x="2852738" y="4805363"/>
          <p14:tracePt t="109870" x="2863850" y="4805363"/>
          <p14:tracePt t="109887" x="2876550" y="4805363"/>
          <p14:tracePt t="109888" x="2901950" y="4830763"/>
          <p14:tracePt t="109904" x="2927350" y="4830763"/>
          <p14:tracePt t="109920" x="2940050" y="4843463"/>
          <p14:tracePt t="109921" x="2989263" y="4868863"/>
          <p14:tracePt t="109937" x="3040063" y="4879975"/>
          <p14:tracePt t="109938" x="3065463" y="4892675"/>
          <p14:tracePt t="109954" x="3101975" y="4905375"/>
          <p14:tracePt t="109954" x="3152775" y="4930775"/>
          <p14:tracePt t="109970" x="3176588" y="4930775"/>
          <p14:tracePt t="109971" x="3240088" y="4981575"/>
          <p14:tracePt t="109987" x="3265488" y="4981575"/>
          <p14:tracePt t="109988" x="3314700" y="4992688"/>
          <p14:tracePt t="110004" x="3327400" y="4992688"/>
          <p14:tracePt t="110004" x="3352800" y="4992688"/>
          <p14:tracePt t="110021" x="3376613" y="5005388"/>
          <p14:tracePt t="110021" x="3427413" y="5043488"/>
          <p14:tracePt t="110038" x="3452813" y="5043488"/>
          <p14:tracePt t="110102" x="3465513" y="5043488"/>
          <p14:tracePt t="110406" x="3452813" y="5043488"/>
          <p14:tracePt t="110422" x="3440113" y="5043488"/>
          <p14:tracePt t="110438" x="3427413" y="5043488"/>
          <p14:tracePt t="110462" x="3414713" y="5043488"/>
          <p14:tracePt t="110477" x="3389313" y="5043488"/>
          <p14:tracePt t="110487" x="3365500" y="5030788"/>
          <p14:tracePt t="110504" x="3352800" y="5030788"/>
          <p14:tracePt t="110504" x="3314700" y="5018088"/>
          <p14:tracePt t="110520" x="3302000" y="5018088"/>
          <p14:tracePt t="110537" x="3276600" y="5018088"/>
          <p14:tracePt t="110538" x="3265488" y="5018088"/>
          <p14:tracePt t="110554" x="3252788" y="5018088"/>
          <p14:tracePt t="110554" x="3240088" y="5018088"/>
          <p14:tracePt t="110597" x="3227388" y="5018088"/>
          <p14:tracePt t="110606" x="3214688" y="5018088"/>
          <p14:tracePt t="110622" x="3201988" y="5018088"/>
          <p14:tracePt t="110637" x="3189288" y="5018088"/>
          <p14:tracePt t="110638" x="3176588" y="5018088"/>
          <p14:tracePt t="110654" x="3152775" y="5018088"/>
          <p14:tracePt t="110670" x="3140075" y="4992688"/>
          <p14:tracePt t="110687" x="3114675" y="4992688"/>
          <p14:tracePt t="110704" x="3101975" y="4992688"/>
          <p14:tracePt t="110720" x="3076575" y="4992688"/>
          <p14:tracePt t="110737" x="3052763" y="4992688"/>
          <p14:tracePt t="110757" x="3040063" y="4992688"/>
          <p14:tracePt t="110770" x="3027363" y="4992688"/>
          <p14:tracePt t="110787" x="3001963" y="4981575"/>
          <p14:tracePt t="110804" x="2989263" y="4981575"/>
          <p14:tracePt t="110806" x="2976563" y="4981575"/>
          <p14:tracePt t="110846" x="2963863" y="4968875"/>
          <p14:tracePt t="110878" x="2952750" y="4968875"/>
          <p14:tracePt t="110934" x="2940050" y="4968875"/>
          <p14:tracePt t="110974" x="2927350" y="4968875"/>
          <p14:tracePt t="110990" x="2914650" y="4968875"/>
          <p14:tracePt t="111046" x="2914650" y="4956175"/>
          <p14:tracePt t="111742" x="2927350" y="4956175"/>
          <p14:tracePt t="111753" x="2952750" y="4956175"/>
          <p14:tracePt t="111770" x="2952750" y="4968875"/>
          <p14:tracePt t="111787" x="2976563" y="4968875"/>
          <p14:tracePt t="111803" x="3001963" y="4968875"/>
          <p14:tracePt t="111820" x="3014663" y="4968875"/>
          <p14:tracePt t="111821" x="3027363" y="4968875"/>
          <p14:tracePt t="111821" x="3040063" y="4968875"/>
          <p14:tracePt t="111837" x="3065463" y="4981575"/>
          <p14:tracePt t="111838" x="3076575" y="4981575"/>
          <p14:tracePt t="111854" x="3101975" y="4981575"/>
          <p14:tracePt t="111870" x="3114675" y="4981575"/>
          <p14:tracePt t="111871" x="3140075" y="4992688"/>
          <p14:tracePt t="111887" x="3152775" y="4992688"/>
          <p14:tracePt t="111887" x="3165475" y="4992688"/>
          <p14:tracePt t="111903" x="3176588" y="4992688"/>
          <p14:tracePt t="111934" x="3189288" y="4992688"/>
          <p14:tracePt t="111974" x="3201988" y="4992688"/>
          <p14:tracePt t="112246" x="3189288" y="4992688"/>
          <p14:tracePt t="112270" x="3165475" y="4992688"/>
          <p14:tracePt t="112287" x="3152775" y="4992688"/>
          <p14:tracePt t="112303" x="3140075" y="4992688"/>
          <p14:tracePt t="112304" x="3114675" y="4992688"/>
          <p14:tracePt t="112320" x="3101975" y="4981575"/>
          <p14:tracePt t="112337" x="3089275" y="4981575"/>
          <p14:tracePt t="112337" x="3076575" y="4981575"/>
          <p14:tracePt t="112353" x="3065463" y="4981575"/>
          <p14:tracePt t="112354" x="3052763" y="4981575"/>
          <p14:tracePt t="112370" x="3027363" y="4968875"/>
          <p14:tracePt t="112371" x="3027363" y="4956175"/>
          <p14:tracePt t="112390" x="3001963" y="4956175"/>
          <p14:tracePt t="112413" x="2989263" y="4956175"/>
          <p14:tracePt t="112430" x="2963863" y="4956175"/>
          <p14:tracePt t="112437" x="2963863" y="4943475"/>
          <p14:tracePt t="112454" x="2952750" y="4943475"/>
          <p14:tracePt t="112470" x="2927350" y="4943475"/>
          <p14:tracePt t="112502" x="2914650" y="4943475"/>
          <p14:tracePt t="112520" x="2901950" y="4930775"/>
          <p14:tracePt t="112537" x="2889250" y="4918075"/>
          <p14:tracePt t="112582" x="2876550" y="4918075"/>
          <p14:tracePt t="112646" x="2852738" y="4918075"/>
          <p14:tracePt t="112846" x="2840038" y="4918075"/>
          <p14:tracePt t="113102" x="2814638" y="4918075"/>
          <p14:tracePt t="113262" x="2801938" y="4918075"/>
          <p14:tracePt t="113349" x="2801938" y="4905375"/>
          <p14:tracePt t="113678" x="2776538" y="4905375"/>
          <p14:tracePt t="113798" x="2763838" y="4905375"/>
          <p14:tracePt t="114302" x="2740025" y="4905375"/>
          <p14:tracePt t="114333" x="2727325" y="4905375"/>
          <p14:tracePt t="114470" x="2701925" y="4905375"/>
          <p14:tracePt t="114814" x="2676525" y="4905375"/>
          <p14:tracePt t="114830" x="2663825" y="4905375"/>
          <p14:tracePt t="114846" x="2651125" y="4905375"/>
          <p14:tracePt t="114870" x="2640013" y="4892675"/>
          <p14:tracePt t="114902" x="2627313" y="4879975"/>
          <p14:tracePt t="115470" x="2640013" y="4879975"/>
          <p14:tracePt t="115486" x="2651125" y="4879975"/>
          <p14:tracePt t="115526" x="2663825" y="4879975"/>
          <p14:tracePt t="115581" x="2676525" y="4879975"/>
          <p14:tracePt t="115598" x="2701925" y="4892675"/>
          <p14:tracePt t="115718" x="2727325" y="4892675"/>
          <p14:tracePt t="115736" x="2740025" y="4892675"/>
          <p14:tracePt t="116254" x="2727325" y="4892675"/>
          <p14:tracePt t="116317" x="2714625" y="4892675"/>
          <p14:tracePt t="116357" x="2701925" y="4892675"/>
          <p14:tracePt t="116437" x="2689225" y="4892675"/>
          <p14:tracePt t="116469" x="2676525" y="4892675"/>
          <p14:tracePt t="116486" x="2663825" y="4892675"/>
          <p14:tracePt t="116510" x="2651125" y="4892675"/>
          <p14:tracePt t="116565" x="2640013" y="4892675"/>
          <p14:tracePt t="116589" x="2627313" y="4892675"/>
          <p14:tracePt t="116613" x="2614613" y="4892675"/>
          <p14:tracePt t="116669" x="2601913" y="4892675"/>
          <p14:tracePt t="116686" x="2589213" y="4892675"/>
          <p14:tracePt t="116687" x="2576513" y="4879975"/>
          <p14:tracePt t="117025" x="2563813" y="4879975"/>
          <p14:tracePt t="117036" x="2551113" y="4879975"/>
          <p14:tracePt t="117037" x="2540000" y="4879975"/>
          <p14:tracePt t="117053" x="2514600" y="4879975"/>
          <p14:tracePt t="117070" x="2501900" y="4868863"/>
          <p14:tracePt t="117070" x="2463800" y="4868863"/>
          <p14:tracePt t="117086" x="2439988" y="4868863"/>
          <p14:tracePt t="117103" x="2427288" y="4868863"/>
          <p14:tracePt t="117120" x="2414588" y="4868863"/>
          <p14:tracePt t="117261" x="2401888" y="4868863"/>
          <p14:tracePt t="117270" x="2389188" y="4868863"/>
          <p14:tracePt t="117293" x="2351088" y="4868863"/>
          <p14:tracePt t="117303" x="2327275" y="4843463"/>
          <p14:tracePt t="117320" x="2276475" y="4818063"/>
          <p14:tracePt t="117320" x="2263775" y="4818063"/>
          <p14:tracePt t="117336" x="2227263" y="4818063"/>
          <p14:tracePt t="117337" x="2201863" y="4818063"/>
          <p14:tracePt t="117353" x="2163763" y="4792663"/>
          <p14:tracePt t="117353" x="2151063" y="4792663"/>
          <p14:tracePt t="117370" x="2114550" y="4779963"/>
          <p14:tracePt t="117370" x="2089150" y="4779963"/>
          <p14:tracePt t="117386" x="2051050" y="4768850"/>
          <p14:tracePt t="117387" x="2014538" y="4768850"/>
          <p14:tracePt t="117389" x="1989138" y="4743450"/>
          <p14:tracePt t="117403" x="1963738" y="4743450"/>
          <p14:tracePt t="117420" x="1951038" y="4730750"/>
          <p14:tracePt t="117420" x="1938338" y="4730750"/>
          <p14:tracePt t="117421" x="1925638" y="4730750"/>
          <p14:tracePt t="117534" x="1925638" y="4718050"/>
          <p14:tracePt t="117557" x="1914525" y="4718050"/>
          <p14:tracePt t="117569" x="1901825" y="4718050"/>
          <p14:tracePt t="117586" x="1863725" y="4692650"/>
          <p14:tracePt t="117587" x="1863725" y="4679950"/>
          <p14:tracePt t="117603" x="1851025" y="4679950"/>
          <p14:tracePt t="117603" x="1825625" y="4679950"/>
          <p14:tracePt t="117620" x="1814513" y="4679950"/>
          <p14:tracePt t="117620" x="1801813" y="4679950"/>
          <p14:tracePt t="117622" x="1763713" y="4679950"/>
          <p14:tracePt t="117636" x="1751013" y="4656138"/>
          <p14:tracePt t="117757" x="1776413" y="4656138"/>
          <p14:tracePt t="117769" x="1814513" y="4656138"/>
          <p14:tracePt t="117786" x="1851025" y="4656138"/>
          <p14:tracePt t="117787" x="1925638" y="4679950"/>
          <p14:tracePt t="117803" x="1976438" y="4705350"/>
          <p14:tracePt t="117803" x="2025650" y="4718050"/>
          <p14:tracePt t="117805" x="2089150" y="4730750"/>
          <p14:tracePt t="117820" x="2138363" y="4756150"/>
          <p14:tracePt t="117821" x="2201863" y="4768850"/>
          <p14:tracePt t="117836" x="2314575" y="4818063"/>
          <p14:tracePt t="117837" x="2376488" y="4830763"/>
          <p14:tracePt t="117853" x="2489200" y="4856163"/>
          <p14:tracePt t="117854" x="2589213" y="4905375"/>
          <p14:tracePt t="117869" x="2740025" y="4930775"/>
          <p14:tracePt t="117870" x="2940050" y="5005388"/>
          <p14:tracePt t="117886" x="3065463" y="5068888"/>
          <p14:tracePt t="117887" x="3152775" y="5118100"/>
          <p14:tracePt t="117903" x="3201988" y="5130800"/>
          <p14:tracePt t="117903" x="3240088" y="5130800"/>
          <p14:tracePt t="117920" x="3265488" y="5156200"/>
          <p14:tracePt t="117936" x="3289300" y="5168900"/>
          <p14:tracePt t="117973" x="3302000" y="5168900"/>
          <p14:tracePt t="117997" x="3327400" y="5168900"/>
          <p14:tracePt t="118025" x="3340100" y="5168900"/>
          <p14:tracePt t="118037" x="3365500" y="5168900"/>
          <p14:tracePt t="118053" x="3389313" y="5168900"/>
          <p14:tracePt t="118053" x="3414713" y="5168900"/>
          <p14:tracePt t="118069" x="3427413" y="5168900"/>
          <p14:tracePt t="118070" x="3452813" y="5168900"/>
          <p14:tracePt t="118086" x="3465513" y="5168900"/>
          <p14:tracePt t="118087" x="3478213" y="5168900"/>
          <p14:tracePt t="118103" x="3502025" y="5168900"/>
          <p14:tracePt t="118103" x="3514725" y="5168900"/>
          <p14:tracePt t="118119" x="3540125" y="5168900"/>
          <p14:tracePt t="118136" x="3565525" y="5156200"/>
          <p14:tracePt t="118153" x="3578225" y="5143500"/>
          <p14:tracePt t="118153" x="3589338" y="5130800"/>
          <p14:tracePt t="118169" x="3602038" y="5130800"/>
          <p14:tracePt t="118170" x="3614738" y="5118100"/>
          <p14:tracePt t="118197" x="3627438" y="5118100"/>
          <p14:tracePt t="118229" x="3652838" y="5118100"/>
          <p14:tracePt t="118237" x="3652838" y="5105400"/>
          <p14:tracePt t="118261" x="3665538" y="5105400"/>
          <p14:tracePt t="118293" x="3678238" y="5092700"/>
          <p14:tracePt t="118309" x="3689350" y="5092700"/>
          <p14:tracePt t="118437" x="3665538" y="5092700"/>
          <p14:tracePt t="118453" x="3652838" y="5092700"/>
          <p14:tracePt t="118453" x="3627438" y="5092700"/>
          <p14:tracePt t="118469" x="3578225" y="5092700"/>
          <p14:tracePt t="118470" x="3552825" y="5092700"/>
          <p14:tracePt t="118486" x="3502025" y="5092700"/>
          <p14:tracePt t="118487" x="3465513" y="5092700"/>
          <p14:tracePt t="118503" x="3414713" y="5092700"/>
          <p14:tracePt t="118503" x="3365500" y="5092700"/>
          <p14:tracePt t="118519" x="3327400" y="5092700"/>
          <p14:tracePt t="118520" x="3302000" y="5092700"/>
          <p14:tracePt t="118536" x="3265488" y="5092700"/>
          <p14:tracePt t="118537" x="3227388" y="5092700"/>
          <p14:tracePt t="118553" x="3214688" y="5092700"/>
          <p14:tracePt t="118553" x="3201988" y="5092700"/>
          <p14:tracePt t="118569" x="3189288" y="5092700"/>
          <p14:tracePt t="118629" x="3176588" y="5092700"/>
          <p14:tracePt t="118645" x="3165475" y="5092700"/>
          <p14:tracePt t="118821" x="3176588" y="5092700"/>
          <p14:tracePt t="118837" x="3201988" y="5092700"/>
          <p14:tracePt t="118854" x="3227388" y="5092700"/>
          <p14:tracePt t="118870" x="3252788" y="5092700"/>
          <p14:tracePt t="118886" x="3265488" y="5092700"/>
          <p14:tracePt t="118903" x="3276600" y="5092700"/>
          <p14:tracePt t="118925" x="3289300" y="5092700"/>
          <p14:tracePt t="118941" x="3314700" y="5105400"/>
          <p14:tracePt t="118958" x="3340100" y="5105400"/>
          <p14:tracePt t="118969" x="3340100" y="5118100"/>
          <p14:tracePt t="118986" x="3352800" y="5118100"/>
          <p14:tracePt t="118987" x="3365500" y="5130800"/>
          <p14:tracePt t="119013" x="3376613" y="5130800"/>
          <p14:tracePt t="119229" x="3389313" y="5130800"/>
          <p14:tracePt t="119309" x="3402013" y="5143500"/>
          <p14:tracePt t="119333" x="3414713" y="5168900"/>
          <p14:tracePt t="119349" x="3427413" y="5181600"/>
          <p14:tracePt t="119357" x="3440113" y="5194300"/>
          <p14:tracePt t="119369" x="3478213" y="5230813"/>
          <p14:tracePt t="119386" x="3489325" y="5243513"/>
          <p14:tracePt t="119386" x="3502025" y="5256213"/>
          <p14:tracePt t="119403" x="3514725" y="5256213"/>
          <p14:tracePt t="119419" x="3540125" y="5268913"/>
          <p14:tracePt t="119420" x="3552825" y="5281613"/>
          <p14:tracePt t="119421" x="3565525" y="5294313"/>
          <p14:tracePt t="119436" x="3578225" y="5294313"/>
          <p14:tracePt t="119437" x="3589338" y="5305425"/>
          <p14:tracePt t="119453" x="3602038" y="5305425"/>
          <p14:tracePt t="119453" x="3627438" y="5305425"/>
          <p14:tracePt t="119469" x="3640138" y="5318125"/>
          <p14:tracePt t="119470" x="3652838" y="5330825"/>
          <p14:tracePt t="119486" x="3665538" y="5343525"/>
          <p14:tracePt t="119487" x="3702050" y="5356225"/>
          <p14:tracePt t="119503" x="3740150" y="5368925"/>
          <p14:tracePt t="119503" x="3765550" y="5381625"/>
          <p14:tracePt t="119519" x="3802063" y="5394325"/>
          <p14:tracePt t="119520" x="3827463" y="5394325"/>
          <p14:tracePt t="119536" x="3852863" y="5407025"/>
          <p14:tracePt t="119537" x="3890963" y="5418138"/>
          <p14:tracePt t="119553" x="3914775" y="5443538"/>
          <p14:tracePt t="119553" x="3927475" y="5443538"/>
          <p14:tracePt t="119569" x="3952875" y="5443538"/>
          <p14:tracePt t="119570" x="3965575" y="5456238"/>
          <p14:tracePt t="119586" x="3990975" y="5468938"/>
          <p14:tracePt t="119603" x="4002088" y="5468938"/>
          <p14:tracePt t="119603" x="4040188" y="5481638"/>
          <p14:tracePt t="119619" x="4065588" y="5481638"/>
          <p14:tracePt t="119621" x="4090988" y="5494338"/>
          <p14:tracePt t="119636" x="4114800" y="5507038"/>
          <p14:tracePt t="119638" x="4165600" y="5507038"/>
          <p14:tracePt t="119653" x="4191000" y="5518150"/>
          <p14:tracePt t="119655" x="4227513" y="5530850"/>
          <p14:tracePt t="119669" x="4265613" y="5568950"/>
          <p14:tracePt t="119670" x="4291013" y="5568950"/>
          <p14:tracePt t="119686" x="4327525" y="5581650"/>
          <p14:tracePt t="119687" x="4340225" y="5594350"/>
          <p14:tracePt t="119703" x="4378325" y="5607050"/>
          <p14:tracePt t="119704" x="4391025" y="5607050"/>
          <p14:tracePt t="119719" x="4416425" y="5619750"/>
          <p14:tracePt t="119720" x="4452938" y="5630863"/>
          <p14:tracePt t="119736" x="4503738" y="5656263"/>
          <p14:tracePt t="119737" x="4527550" y="5668963"/>
          <p14:tracePt t="119753" x="4552950" y="5681663"/>
          <p14:tracePt t="119753" x="4578350" y="5694363"/>
          <p14:tracePt t="119769" x="4627563" y="5719763"/>
          <p14:tracePt t="119770" x="4652963" y="5732463"/>
          <p14:tracePt t="119786" x="4665663" y="5743575"/>
          <p14:tracePt t="119787" x="4691063" y="5743575"/>
          <p14:tracePt t="119803" x="4727575" y="5743575"/>
          <p14:tracePt t="119803" x="4765675" y="5768975"/>
          <p14:tracePt t="119805" x="4778375" y="5768975"/>
          <p14:tracePt t="119819" x="4816475" y="5781675"/>
          <p14:tracePt t="119837" x="4829175" y="5781675"/>
          <p14:tracePt t="119853" x="4840288" y="5781675"/>
          <p14:tracePt t="119893" x="4852988" y="5781675"/>
          <p14:tracePt t="120381" x="4852988" y="5794375"/>
          <p14:tracePt t="120389" x="4852988" y="5807075"/>
          <p14:tracePt t="120403" x="4865688" y="5843588"/>
          <p14:tracePt t="120419" x="4891088" y="5881688"/>
          <p14:tracePt t="120420" x="4953000" y="5932488"/>
          <p14:tracePt t="120421" x="5029200" y="5956300"/>
          <p14:tracePt t="120436" x="5129213" y="5994400"/>
          <p14:tracePt t="120437" x="5216525" y="6019800"/>
          <p14:tracePt t="120453" x="5253038" y="6056313"/>
          <p14:tracePt t="120454" x="5278438" y="6056313"/>
          <p14:tracePt t="120469" x="5316538" y="6081713"/>
          <p14:tracePt t="120470" x="5341938" y="6094413"/>
          <p14:tracePt t="120486" x="5365750" y="6094413"/>
          <p14:tracePt t="120486" x="5378450" y="6107113"/>
          <p14:tracePt t="120503" x="5391150" y="6107113"/>
          <p14:tracePt t="120503" x="5429250" y="6132513"/>
          <p14:tracePt t="120519" x="5441950" y="6132513"/>
          <p14:tracePt t="120989" x="5465763" y="6132513"/>
          <p14:tracePt t="121002" x="5478463" y="6132513"/>
          <p14:tracePt t="121021" x="5641975" y="6145213"/>
          <p14:tracePt t="121036" x="5703888" y="6157913"/>
          <p14:tracePt t="121052" x="5791200" y="6181725"/>
          <p14:tracePt t="121053" x="6003925" y="6207125"/>
          <p14:tracePt t="121069" x="6091238" y="6219825"/>
          <p14:tracePt t="121069" x="6142038" y="6219825"/>
          <p14:tracePt t="121086" x="6191250" y="6219825"/>
          <p14:tracePt t="121086" x="6203950" y="6219825"/>
          <p14:tracePt t="121102" x="6229350" y="6219825"/>
          <p14:tracePt t="121119" x="6242050" y="6219825"/>
          <p14:tracePt t="121189" x="6191250" y="6219825"/>
          <p14:tracePt t="121202" x="6142038" y="6219825"/>
          <p14:tracePt t="121219" x="6067425" y="6219825"/>
          <p14:tracePt t="121220" x="6016625" y="6219825"/>
          <p14:tracePt t="121221" x="5978525" y="6219825"/>
          <p14:tracePt t="121236" x="5929313" y="6194425"/>
          <p14:tracePt t="121237" x="5867400" y="6181725"/>
          <p14:tracePt t="121252" x="5829300" y="6181725"/>
          <p14:tracePt t="121253" x="5803900" y="6181725"/>
          <p14:tracePt t="121269" x="5754688" y="6169025"/>
          <p14:tracePt t="121270" x="5716588" y="6169025"/>
          <p14:tracePt t="121286" x="5654675" y="6145213"/>
          <p14:tracePt t="121302" x="5591175" y="6132513"/>
          <p14:tracePt t="121304" x="5565775" y="6132513"/>
          <p14:tracePt t="121319" x="5529263" y="6132513"/>
          <p14:tracePt t="121320" x="5491163" y="6119813"/>
          <p14:tracePt t="121336" x="5478463" y="6119813"/>
          <p14:tracePt t="121336" x="5465763" y="6119813"/>
          <p14:tracePt t="121352" x="5454650" y="6119813"/>
          <p14:tracePt t="121369" x="5441950" y="6119813"/>
          <p14:tracePt t="121805" x="5441950" y="6107113"/>
          <p14:tracePt t="121819" x="5429250" y="6081713"/>
          <p14:tracePt t="121821" x="5429250" y="6045200"/>
          <p14:tracePt t="121836" x="5416550" y="5994400"/>
          <p14:tracePt t="121837" x="5416550" y="5945188"/>
          <p14:tracePt t="121852" x="5416550" y="5868988"/>
          <p14:tracePt t="121853" x="5416550" y="5768975"/>
          <p14:tracePt t="121869" x="5416550" y="5630863"/>
          <p14:tracePt t="121870" x="5416550" y="5494338"/>
          <p14:tracePt t="121886" x="5416550" y="5343525"/>
          <p14:tracePt t="121886" x="5416550" y="5130800"/>
          <p14:tracePt t="121902" x="5416550" y="4956175"/>
          <p14:tracePt t="121919" x="5416550" y="4692650"/>
          <p14:tracePt t="121920" x="5441950" y="4079875"/>
          <p14:tracePt t="121936" x="5503863" y="3716338"/>
          <p14:tracePt t="121936" x="5516563" y="3429000"/>
          <p14:tracePt t="121952" x="5603875" y="3078163"/>
          <p14:tracePt t="121953" x="5691188" y="2665413"/>
          <p14:tracePt t="121969" x="5729288" y="2201863"/>
          <p14:tracePt t="121970" x="5791200" y="1839913"/>
          <p14:tracePt t="121986" x="5878513" y="1463675"/>
          <p14:tracePt t="121986" x="5942013" y="1089025"/>
          <p14:tracePt t="122002" x="6029325" y="801688"/>
          <p14:tracePt t="122003" x="6129338" y="487363"/>
          <p14:tracePt t="122170" x="6654800" y="263525"/>
          <p14:tracePt t="122171" x="6654800" y="450850"/>
          <p14:tracePt t="122187" x="6642100" y="638175"/>
          <p14:tracePt t="122190" x="6592888" y="863600"/>
          <p14:tracePt t="122192" x="6580188" y="1089025"/>
          <p14:tracePt t="122204" x="6542088" y="1314450"/>
          <p14:tracePt t="122207" x="6503988" y="1576388"/>
          <p14:tracePt t="122221" x="6480175" y="1776413"/>
          <p14:tracePt t="122237" x="6454775" y="1989138"/>
          <p14:tracePt t="122240" x="6367463" y="2452688"/>
          <p14:tracePt t="122254" x="6316663" y="2640013"/>
          <p14:tracePt t="122256" x="6291263" y="2852738"/>
          <p14:tracePt t="122271" x="6229350" y="3103563"/>
          <p14:tracePt t="122273" x="6180138" y="3278188"/>
          <p14:tracePt t="122287" x="6154738" y="3490913"/>
          <p14:tracePt t="122290" x="6142038" y="3641725"/>
          <p14:tracePt t="122305" x="6091238" y="3841750"/>
          <p14:tracePt t="122307" x="6067425" y="3979863"/>
          <p14:tracePt t="122310" x="6029325" y="4117975"/>
          <p14:tracePt t="122321" x="5967413" y="4267200"/>
          <p14:tracePt t="122337" x="5954713" y="4354513"/>
          <p14:tracePt t="122340" x="5929313" y="4454525"/>
          <p14:tracePt t="122354" x="5891213" y="4530725"/>
          <p14:tracePt t="122356" x="5878513" y="4605338"/>
          <p14:tracePt t="122358" x="5878513" y="4656138"/>
          <p14:tracePt t="122371" x="5867400" y="4692650"/>
          <p14:tracePt t="122386" x="5867400" y="4730750"/>
          <p14:tracePt t="122388" x="5867400" y="4743450"/>
          <p14:tracePt t="122462" x="5867400" y="4756150"/>
          <p14:tracePt t="122510" x="5854700" y="4756150"/>
          <p14:tracePt t="122520" x="5854700" y="4730750"/>
          <p14:tracePt t="122537" x="5854700" y="4630738"/>
          <p14:tracePt t="122538" x="5854700" y="4530725"/>
          <p14:tracePt t="122553" x="5854700" y="4367213"/>
          <p14:tracePt t="122555" x="5854700" y="4205288"/>
          <p14:tracePt t="122570" x="5854700" y="4005263"/>
          <p14:tracePt t="122571" x="5854700" y="3754438"/>
          <p14:tracePt t="122574" x="5854700" y="3441700"/>
          <p14:tracePt t="122586" x="5854700" y="3190875"/>
          <p14:tracePt t="122603" x="5854700" y="2840038"/>
          <p14:tracePt t="122620" x="5854700" y="2178050"/>
          <p14:tracePt t="122621" x="5854700" y="1801813"/>
          <p14:tracePt t="122623" x="5854700" y="1489075"/>
          <p14:tracePt t="122636" x="5854700" y="1101725"/>
          <p14:tracePt t="122638" x="5854700" y="825500"/>
          <p14:tracePt t="122653" x="5854700" y="538163"/>
          <p14:tracePt t="122654" x="5854700" y="263525"/>
          <p14:tracePt t="122670" x="5854700" y="74613"/>
          <p14:tracePt t="122754" x="5741988" y="400050"/>
          <p14:tracePt t="122771" x="5654675" y="776288"/>
          <p14:tracePt t="122773" x="5565775" y="1176338"/>
          <p14:tracePt t="122775" x="5478463" y="1589088"/>
          <p14:tracePt t="122787" x="5441950" y="2052638"/>
          <p14:tracePt t="122790" x="5365750" y="2590800"/>
          <p14:tracePt t="122803" x="5316538" y="3190875"/>
          <p14:tracePt t="122820" x="5303838" y="3754438"/>
          <p14:tracePt t="122822" x="5178425" y="4992688"/>
          <p14:tracePt t="122836" x="5129213" y="5530850"/>
          <p14:tracePt t="122840" x="5091113" y="5994400"/>
          <p14:tracePt t="122854" x="5065713" y="6345238"/>
          <p14:tracePt t="122857" x="5029200" y="6683375"/>
          <p14:tracePt t="122871" x="5016500" y="6845300"/>
          <p14:tracePt t="122991" x="5153025" y="6657975"/>
          <p14:tracePt t="123002" x="5241925" y="6519863"/>
          <p14:tracePt t="123022" x="5578475" y="5819775"/>
          <p14:tracePt t="123036" x="5641975" y="5607050"/>
          <p14:tracePt t="123040" x="5703888" y="5394325"/>
          <p14:tracePt t="123052" x="5754688" y="5230813"/>
          <p14:tracePt t="123053" x="5778500" y="5092700"/>
          <p14:tracePt t="123069" x="5829300" y="4956175"/>
          <p14:tracePt t="123070" x="5878513" y="4818063"/>
          <p14:tracePt t="123086" x="5878513" y="4756150"/>
          <p14:tracePt t="123086" x="5878513" y="4705350"/>
          <p14:tracePt t="123102" x="5878513" y="4679950"/>
          <p14:tracePt t="123103" x="5891213" y="4667250"/>
          <p14:tracePt t="123142" x="5891213" y="4730750"/>
          <p14:tracePt t="123152" x="5891213" y="4868863"/>
          <p14:tracePt t="123173" x="5878513" y="5043488"/>
          <p14:tracePt t="123174" x="5842000" y="5443538"/>
          <p14:tracePt t="123186" x="5829300" y="5668963"/>
          <p14:tracePt t="123207" x="5829300" y="5881688"/>
          <p14:tracePt t="123207" x="5803900" y="6281738"/>
          <p14:tracePt t="123219" x="5803900" y="6470650"/>
          <p14:tracePt t="123240" x="5803900" y="6619875"/>
          <p14:tracePt t="123240" x="5803900" y="6832600"/>
          <p14:tracePt t="123320" x="5878513" y="6632575"/>
          <p14:tracePt t="123322" x="5891213" y="6419850"/>
          <p14:tracePt t="123336" x="5891213" y="6132513"/>
          <p14:tracePt t="123338" x="5891213" y="5756275"/>
          <p14:tracePt t="123353" x="5891213" y="5368925"/>
          <p14:tracePt t="123355" x="5891213" y="5056188"/>
          <p14:tracePt t="123370" x="5891213" y="4630738"/>
          <p14:tracePt t="123371" x="5891213" y="4254500"/>
          <p14:tracePt t="123387" x="5891213" y="3941763"/>
          <p14:tracePt t="123388" x="5891213" y="3616325"/>
          <p14:tracePt t="123390" x="5891213" y="3341688"/>
          <p14:tracePt t="123403" x="5891213" y="3128963"/>
          <p14:tracePt t="123420" x="5916613" y="2952750"/>
          <p14:tracePt t="123422" x="5916613" y="2652713"/>
          <p14:tracePt t="123436" x="5916613" y="2565400"/>
          <p14:tracePt t="123438" x="5929313" y="2516188"/>
          <p14:tracePt t="123454" x="5942013" y="2478088"/>
          <p14:tracePt t="123494" x="5929313" y="2603500"/>
          <p14:tracePt t="123503" x="5929313" y="2703513"/>
          <p14:tracePt t="123519" x="5916613" y="2878138"/>
          <p14:tracePt t="123521" x="5903913" y="3065463"/>
          <p14:tracePt t="123537" x="5854700" y="3303588"/>
          <p14:tracePt t="123539" x="5854700" y="3590925"/>
          <p14:tracePt t="123554" x="5829300" y="3941763"/>
          <p14:tracePt t="123555" x="5829300" y="4254500"/>
          <p14:tracePt t="123570" x="5816600" y="4543425"/>
          <p14:tracePt t="123573" x="5791200" y="4943475"/>
          <p14:tracePt t="123574" x="5791200" y="5256213"/>
          <p14:tracePt t="123587" x="5778500" y="5581650"/>
          <p14:tracePt t="123590" x="5741988" y="5768975"/>
          <p14:tracePt t="123603" x="5741988" y="5919788"/>
          <p14:tracePt t="123620" x="5716588" y="6019800"/>
          <p14:tracePt t="123622" x="5716588" y="6094413"/>
          <p14:tracePt t="123653" x="5716588" y="6069013"/>
          <p14:tracePt t="123670" x="5716588" y="5994400"/>
          <p14:tracePt t="123670" x="5754688" y="5868988"/>
          <p14:tracePt t="123686" x="5791200" y="5707063"/>
          <p14:tracePt t="123686" x="5803900" y="5494338"/>
          <p14:tracePt t="123702" x="5829300" y="5330825"/>
          <p14:tracePt t="123703" x="5867400" y="5081588"/>
          <p14:tracePt t="123720" x="5916613" y="4743450"/>
          <p14:tracePt t="123723" x="5954713" y="4454525"/>
          <p14:tracePt t="123737" x="6016625" y="4041775"/>
          <p14:tracePt t="123739" x="6042025" y="3729038"/>
          <p14:tracePt t="123743" x="6103938" y="3354388"/>
          <p14:tracePt t="123754" x="6142038" y="3028950"/>
          <p14:tracePt t="123770" x="6167438" y="2665413"/>
          <p14:tracePt t="123773" x="6191250" y="2403475"/>
          <p14:tracePt t="123775" x="6191250" y="2239963"/>
          <p14:tracePt t="123786" x="6191250" y="2065338"/>
          <p14:tracePt t="123803" x="6191250" y="1927225"/>
          <p14:tracePt t="123804" x="6191250" y="1865313"/>
          <p14:tracePt t="123806" x="6191250" y="1789113"/>
          <p14:tracePt t="123820" x="6191250" y="1765300"/>
          <p14:tracePt t="123822" x="6191250" y="1752600"/>
          <p14:tracePt t="123863" x="6167438" y="1814513"/>
          <p14:tracePt t="123871" x="6142038" y="1901825"/>
          <p14:tracePt t="123887" x="6116638" y="2027238"/>
          <p14:tracePt t="123889" x="6078538" y="2178050"/>
          <p14:tracePt t="123903" x="6016625" y="2339975"/>
          <p14:tracePt t="123904" x="5991225" y="2490788"/>
          <p14:tracePt t="123919" x="5942013" y="2716213"/>
          <p14:tracePt t="123920" x="5903913" y="2890838"/>
          <p14:tracePt t="123937" x="5829300" y="3116263"/>
          <p14:tracePt t="123939" x="5767388" y="3354388"/>
          <p14:tracePt t="123942" x="5729288" y="3616325"/>
          <p14:tracePt t="123954" x="5691188" y="3879850"/>
          <p14:tracePt t="123970" x="5641975" y="4117975"/>
          <p14:tracePt t="123972" x="5641975" y="4305300"/>
          <p14:tracePt t="123986" x="5641975" y="4492625"/>
          <p14:tracePt t="123988" x="5616575" y="4630738"/>
          <p14:tracePt t="123990" x="5616575" y="4718050"/>
          <p14:tracePt t="124003" x="5616575" y="4768850"/>
          <p14:tracePt t="124022" x="5616575" y="4805363"/>
          <p14:tracePt t="124037" x="5616575" y="4792663"/>
          <p14:tracePt t="124052" x="5616575" y="4705350"/>
          <p14:tracePt t="124053" x="5678488" y="4543425"/>
          <p14:tracePt t="124069" x="5716588" y="4392613"/>
          <p14:tracePt t="124070" x="5778500" y="4167188"/>
          <p14:tracePt t="124085" x="5854700" y="3879850"/>
          <p14:tracePt t="124086" x="5891213" y="3590925"/>
          <p14:tracePt t="124102" x="5967413" y="3241675"/>
          <p14:tracePt t="124103" x="6029325" y="2903538"/>
          <p14:tracePt t="124119" x="6091238" y="2578100"/>
          <p14:tracePt t="124119" x="6142038" y="2265363"/>
          <p14:tracePt t="124135" x="6229350" y="1952625"/>
          <p14:tracePt t="124136" x="6242050" y="1739900"/>
          <p14:tracePt t="124152" x="6267450" y="1576388"/>
          <p14:tracePt t="124153" x="6291263" y="1427163"/>
          <p14:tracePt t="124169" x="6291263" y="1350963"/>
          <p14:tracePt t="124170" x="6303963" y="1301750"/>
          <p14:tracePt t="124185" x="6303963" y="1263650"/>
          <p14:tracePt t="124213" x="6303963" y="1250950"/>
          <p14:tracePt t="124221" x="6291263" y="1263650"/>
          <p14:tracePt t="124235" x="6229350" y="1389063"/>
          <p14:tracePt t="124237" x="6191250" y="1489075"/>
          <p14:tracePt t="124252" x="6154738" y="1663700"/>
          <p14:tracePt t="124253" x="6103938" y="1814513"/>
          <p14:tracePt t="124269" x="6042025" y="2014538"/>
          <p14:tracePt t="124270" x="6016625" y="2214563"/>
          <p14:tracePt t="124285" x="5942013" y="2452688"/>
          <p14:tracePt t="124286" x="5903913" y="2752725"/>
          <p14:tracePt t="124302" x="5867400" y="3016250"/>
          <p14:tracePt t="124303" x="5842000" y="3278188"/>
          <p14:tracePt t="124319" x="5778500" y="3579813"/>
          <p14:tracePt t="124320" x="5767388" y="3803650"/>
          <p14:tracePt t="124335" x="5754688" y="4029075"/>
          <p14:tracePt t="124336" x="5729288" y="4192588"/>
          <p14:tracePt t="124352" x="5729288" y="4318000"/>
          <p14:tracePt t="124353" x="5729288" y="4418013"/>
          <p14:tracePt t="124369" x="5729288" y="4467225"/>
          <p14:tracePt t="124369" x="5729288" y="4479925"/>
          <p14:tracePt t="124397" x="5729288" y="4454525"/>
          <p14:tracePt t="124405" x="5729288" y="4392613"/>
          <p14:tracePt t="124419" x="5741988" y="4267200"/>
          <p14:tracePt t="124435" x="5778500" y="4129088"/>
          <p14:tracePt t="124436" x="5803900" y="3954463"/>
          <p14:tracePt t="124437" x="5842000" y="3741738"/>
          <p14:tracePt t="124452" x="5867400" y="3479800"/>
          <p14:tracePt t="124453" x="5929313" y="3203575"/>
          <p14:tracePt t="124469" x="5942013" y="2952750"/>
          <p14:tracePt t="124469" x="5978525" y="2690813"/>
          <p14:tracePt t="124485" x="5978525" y="2527300"/>
          <p14:tracePt t="124486" x="5978525" y="2390775"/>
          <p14:tracePt t="124502" x="5978525" y="2252663"/>
          <p14:tracePt t="124503" x="5978525" y="2201863"/>
          <p14:tracePt t="124519" x="5978525" y="2165350"/>
          <p14:tracePt t="124541" x="5978525" y="2214563"/>
          <p14:tracePt t="124552" x="5978525" y="2327275"/>
          <p14:tracePt t="124569" x="5954713" y="2452688"/>
          <p14:tracePt t="124569" x="5903913" y="2590800"/>
          <p14:tracePt t="124585" x="5878513" y="2740025"/>
          <p14:tracePt t="124586" x="5842000" y="2878138"/>
          <p14:tracePt t="124602" x="5829300" y="3016250"/>
          <p14:tracePt t="124603" x="5791200" y="3154363"/>
          <p14:tracePt t="124605" x="5778500" y="3290888"/>
          <p14:tracePt t="124619" x="5767388" y="3429000"/>
          <p14:tracePt t="124621" x="5741988" y="3579813"/>
          <p14:tracePt t="124635" x="5716588" y="3716338"/>
          <p14:tracePt t="124637" x="5691188" y="3854450"/>
          <p14:tracePt t="124652" x="5654675" y="3992563"/>
          <p14:tracePt t="124653" x="5629275" y="4141788"/>
          <p14:tracePt t="124669" x="5591175" y="4305300"/>
          <p14:tracePt t="124669" x="5529263" y="4430713"/>
          <p14:tracePt t="124685" x="5503863" y="4567238"/>
          <p14:tracePt t="124686" x="5465763" y="4692650"/>
          <p14:tracePt t="124702" x="5441950" y="4779963"/>
          <p14:tracePt t="124719" x="5441950" y="4879975"/>
          <p14:tracePt t="124719" x="5403850" y="5018088"/>
          <p14:tracePt t="124735" x="5403850" y="5056188"/>
          <p14:tracePt t="124736" x="5391150" y="5092700"/>
          <p14:tracePt t="124752" x="5391150" y="5130800"/>
          <p14:tracePt t="124769" x="5391150" y="5143500"/>
          <p14:tracePt t="124769" x="5391150" y="5168900"/>
          <p14:tracePt t="124785" x="5378450" y="5181600"/>
          <p14:tracePt t="124786" x="5378450" y="5205413"/>
          <p14:tracePt t="124802" x="5378450" y="5218113"/>
          <p14:tracePt t="124803" x="5378450" y="5243513"/>
          <p14:tracePt t="124819" x="5378450" y="5268913"/>
          <p14:tracePt t="124819" x="5378450" y="5281613"/>
          <p14:tracePt t="124821" x="5378450" y="5294313"/>
          <p14:tracePt t="124835" x="5365750" y="5318125"/>
          <p14:tracePt t="124837" x="5353050" y="5318125"/>
          <p14:tracePt t="124853" x="5353050" y="5343525"/>
          <p14:tracePt t="124941" x="5353050" y="5356225"/>
          <p14:tracePt t="124973" x="5365750" y="5368925"/>
          <p14:tracePt t="124985" x="5378450" y="5368925"/>
          <p14:tracePt t="125002" x="5391150" y="5368925"/>
          <p14:tracePt t="125003" x="5441950" y="5394325"/>
          <p14:tracePt t="125019" x="5478463" y="5407025"/>
          <p14:tracePt t="125019" x="5529263" y="5407025"/>
          <p14:tracePt t="125022" x="5578475" y="5407025"/>
          <p14:tracePt t="125036" x="5654675" y="5418138"/>
          <p14:tracePt t="125037" x="5741988" y="5418138"/>
          <p14:tracePt t="125056" x="5842000" y="5418138"/>
          <p14:tracePt t="125058" x="5916613" y="5418138"/>
          <p14:tracePt t="125069" x="5978525" y="5418138"/>
          <p14:tracePt t="125069" x="6029325" y="5418138"/>
          <p14:tracePt t="125085" x="6078538" y="5418138"/>
          <p14:tracePt t="125086" x="6116638" y="5418138"/>
          <p14:tracePt t="125102" x="6129338" y="5418138"/>
          <p14:tracePt t="125103" x="6154738" y="5418138"/>
          <p14:tracePt t="125119" x="6191250" y="5407025"/>
          <p14:tracePt t="125119" x="6216650" y="5394325"/>
          <p14:tracePt t="125149" x="6229350" y="5381625"/>
          <p14:tracePt t="125213" x="6216650" y="5381625"/>
          <p14:tracePt t="125221" x="6167438" y="5381625"/>
          <p14:tracePt t="125235" x="6103938" y="5407025"/>
          <p14:tracePt t="125237" x="6054725" y="5407025"/>
          <p14:tracePt t="125252" x="5991225" y="5430838"/>
          <p14:tracePt t="125254" x="5929313" y="5443538"/>
          <p14:tracePt t="125269" x="5878513" y="5481638"/>
          <p14:tracePt t="125270" x="5854700" y="5494338"/>
          <p14:tracePt t="125285" x="5829300" y="5518150"/>
          <p14:tracePt t="125286" x="5816600" y="5543550"/>
          <p14:tracePt t="125302" x="5803900" y="5568950"/>
          <p14:tracePt t="125325" x="5791200" y="5581650"/>
          <p14:tracePt t="125365" x="5791200" y="5594350"/>
          <p14:tracePt t="125389" x="5791200" y="5607050"/>
          <p14:tracePt t="125405" x="5791200" y="5619750"/>
          <p14:tracePt t="125419" x="5791200" y="5630863"/>
          <p14:tracePt t="125435" x="5791200" y="5643563"/>
          <p14:tracePt t="125452" x="5791200" y="5656263"/>
          <p14:tracePt t="125469" x="5791200" y="5668963"/>
          <p14:tracePt t="125485" x="5791200" y="5681663"/>
          <p14:tracePt t="125509" x="5778500" y="5694363"/>
          <p14:tracePt t="125533" x="5754688" y="5694363"/>
          <p14:tracePt t="125549" x="5741988" y="5694363"/>
          <p14:tracePt t="125565" x="5716588" y="5694363"/>
          <p14:tracePt t="125573" x="5691188" y="5694363"/>
          <p14:tracePt t="125585" x="5654675" y="5694363"/>
          <p14:tracePt t="125602" x="5629275" y="5694363"/>
          <p14:tracePt t="125603" x="5603875" y="5694363"/>
          <p14:tracePt t="125619" x="5578475" y="5694363"/>
          <p14:tracePt t="125619" x="5554663" y="5694363"/>
          <p14:tracePt t="125635" x="5529263" y="5694363"/>
          <p14:tracePt t="125636" x="5491163" y="5668963"/>
          <p14:tracePt t="125637" x="5478463" y="5668963"/>
          <p14:tracePt t="125652" x="5416550" y="5656263"/>
          <p14:tracePt t="125653" x="5378450" y="5643563"/>
          <p14:tracePt t="125669" x="5329238" y="5619750"/>
          <p14:tracePt t="125670" x="5291138" y="5619750"/>
          <p14:tracePt t="125685" x="5265738" y="5607050"/>
          <p14:tracePt t="125686" x="5241925" y="5594350"/>
          <p14:tracePt t="125702" x="5229225" y="5594350"/>
          <p14:tracePt t="125703" x="5203825" y="5568950"/>
          <p14:tracePt t="125765" x="5191125" y="5568950"/>
          <p14:tracePt t="125965" x="5178425" y="5568950"/>
          <p14:tracePt t="126006" x="5153025" y="5568950"/>
          <p14:tracePt t="126053" x="5141913" y="5568950"/>
          <p14:tracePt t="126069" x="5129213" y="5568950"/>
          <p14:tracePt t="126085" x="5116513" y="5568950"/>
          <p14:tracePt t="126102" x="5103813" y="5568950"/>
          <p14:tracePt t="126373" x="5078413" y="5568950"/>
          <p14:tracePt t="126385" x="5065713" y="5568950"/>
          <p14:tracePt t="126402" x="5053013" y="5568950"/>
          <p14:tracePt t="126403" x="5029200" y="5581650"/>
          <p14:tracePt t="126418" x="5003800" y="5581650"/>
          <p14:tracePt t="126435" x="4991100" y="5581650"/>
          <p14:tracePt t="126436" x="4965700" y="5607050"/>
          <p14:tracePt t="126452" x="4940300" y="5607050"/>
          <p14:tracePt t="126453" x="4916488" y="5607050"/>
          <p14:tracePt t="126469" x="4891088" y="5607050"/>
          <p14:tracePt t="126485" x="4878388" y="5607050"/>
          <p14:tracePt t="126502" x="4865688" y="5607050"/>
          <p14:tracePt t="126533" x="4852988" y="5619750"/>
          <p14:tracePt t="126637" x="4852988" y="5630863"/>
          <p14:tracePt t="126652" x="4852988" y="5643563"/>
          <p14:tracePt t="126669" x="4840288" y="5643563"/>
          <p14:tracePt t="126669" x="4829175" y="5643563"/>
          <p14:tracePt t="126685" x="4816475" y="5643563"/>
          <p14:tracePt t="128725" x="4803775" y="5656263"/>
          <p14:tracePt t="128741" x="4791075" y="5656263"/>
          <p14:tracePt t="128752" x="4778375" y="5656263"/>
          <p14:tracePt t="129069" x="4765675" y="5656263"/>
          <p14:tracePt t="129085" x="4752975" y="5656263"/>
          <p14:tracePt t="129102" x="4727575" y="5643563"/>
          <p14:tracePt t="129102" x="4716463" y="5630863"/>
          <p14:tracePt t="129118" x="4703763" y="5630863"/>
          <p14:tracePt t="129119" x="4665663" y="5594350"/>
          <p14:tracePt t="129135" x="4652963" y="5581650"/>
          <p14:tracePt t="129152" x="4616450" y="5568950"/>
          <p14:tracePt t="129152" x="4616450" y="5556250"/>
          <p14:tracePt t="129168" x="4603750" y="5556250"/>
          <p14:tracePt t="129169" x="4565650" y="5543550"/>
          <p14:tracePt t="129185" x="4552950" y="5518150"/>
          <p14:tracePt t="129186" x="4540250" y="5518150"/>
          <p14:tracePt t="129202" x="4527550" y="5507038"/>
          <p14:tracePt t="129202" x="4516438" y="5494338"/>
          <p14:tracePt t="129218" x="4491038" y="5494338"/>
          <p14:tracePt t="129235" x="4478338" y="5481638"/>
          <p14:tracePt t="129237" x="4465638" y="5481638"/>
          <p14:tracePt t="129253" x="4452938" y="5481638"/>
          <p14:tracePt t="129268" x="4452938" y="5468938"/>
          <p14:tracePt t="129270" x="4440238" y="5468938"/>
          <p14:tracePt t="129285" x="4427538" y="5456238"/>
          <p14:tracePt t="129285" x="4416425" y="5443538"/>
          <p14:tracePt t="129317" x="4391025" y="5430838"/>
          <p14:tracePt t="129335" x="4378325" y="5418138"/>
          <p14:tracePt t="129352" x="4365625" y="5418138"/>
          <p14:tracePt t="129368" x="4365625" y="5407025"/>
          <p14:tracePt t="129389" x="4352925" y="5407025"/>
          <p14:tracePt t="129421" x="4340225" y="5407025"/>
          <p14:tracePt t="129437" x="4327525" y="5394325"/>
          <p14:tracePt t="129451" x="4314825" y="5394325"/>
          <p14:tracePt t="129468" x="4314825" y="5381625"/>
          <p14:tracePt t="129469" x="4303713" y="5381625"/>
          <p14:tracePt t="129485" x="4291013" y="5381625"/>
          <p14:tracePt t="129502" x="4278313" y="5368925"/>
          <p14:tracePt t="129525" x="4265613" y="5368925"/>
          <p14:tracePt t="129541" x="4252913" y="5368925"/>
          <p14:tracePt t="129557" x="4240213" y="5368925"/>
          <p14:tracePt t="129568" x="4227513" y="5368925"/>
          <p14:tracePt t="129585" x="4214813" y="5368925"/>
          <p14:tracePt t="129602" x="4203700" y="5356225"/>
          <p14:tracePt t="129618" x="4191000" y="5343525"/>
          <p14:tracePt t="129645" x="4178300" y="5343525"/>
          <p14:tracePt t="129653" x="4178300" y="5330825"/>
          <p14:tracePt t="129668" x="4165600" y="5330825"/>
          <p14:tracePt t="129669" x="4152900" y="5330825"/>
          <p14:tracePt t="129701" x="4140200" y="5330825"/>
          <p14:tracePt t="129718" x="4127500" y="5330825"/>
          <p14:tracePt t="129735" x="4114800" y="5330825"/>
          <p14:tracePt t="129752" x="4114800" y="5318125"/>
          <p14:tracePt t="129773" x="4103688" y="5318125"/>
          <p14:tracePt t="129785" x="4090988" y="5318125"/>
          <p14:tracePt t="129802" x="4078288" y="5305425"/>
          <p14:tracePt t="129821" x="4065588" y="5305425"/>
          <p14:tracePt t="129837" x="4052888" y="5305425"/>
          <p14:tracePt t="129852" x="4040188" y="5305425"/>
          <p14:tracePt t="129868" x="4040188" y="5294313"/>
          <p14:tracePt t="129901" x="4027488" y="5294313"/>
          <p14:tracePt t="129925" x="4014788" y="5294313"/>
          <p14:tracePt t="129935" x="4002088" y="5294313"/>
          <p14:tracePt t="129981" x="3990975" y="5281613"/>
          <p14:tracePt t="130025" x="3978275" y="5281613"/>
          <p14:tracePt t="130037" x="3952875" y="5256213"/>
          <p14:tracePt t="130053" x="3940175" y="5243513"/>
          <p14:tracePt t="130069" x="3914775" y="5243513"/>
          <p14:tracePt t="130093" x="3890963" y="5243513"/>
          <p14:tracePt t="130125" x="3878263" y="5230813"/>
          <p14:tracePt t="130157" x="3852863" y="5230813"/>
          <p14:tracePt t="130181" x="3827463" y="5218113"/>
          <p14:tracePt t="130229" x="3814763" y="5218113"/>
          <p14:tracePt t="130277" x="3802063" y="5218113"/>
          <p14:tracePt t="130325" x="3790950" y="5218113"/>
          <p14:tracePt t="130373" x="3778250" y="5218113"/>
          <p14:tracePt t="132676" x="3765550" y="5205413"/>
          <p14:tracePt t="132901" x="3752850" y="5205413"/>
          <p14:tracePt t="133061" x="3740150" y="5205413"/>
          <p14:tracePt t="133101" x="3727450" y="5205413"/>
          <p14:tracePt t="135006" x="3714750" y="5205413"/>
          <p14:tracePt t="135023" x="3702050" y="5205413"/>
          <p14:tracePt t="135034" x="3689350" y="5205413"/>
          <p14:tracePt t="135051" x="3678238" y="5205413"/>
          <p14:tracePt t="135052" x="3665538" y="5205413"/>
          <p14:tracePt t="135052" x="3640138" y="5205413"/>
          <p14:tracePt t="135068" x="3614738" y="5205413"/>
          <p14:tracePt t="135068" x="3552825" y="5205413"/>
          <p14:tracePt t="135084" x="3527425" y="5194300"/>
          <p14:tracePt t="135085" x="3452813" y="5156200"/>
          <p14:tracePt t="135101" x="3414713" y="5143500"/>
          <p14:tracePt t="135102" x="3365500" y="5130800"/>
          <p14:tracePt t="135118" x="3340100" y="5105400"/>
          <p14:tracePt t="135118" x="3327400" y="5105400"/>
          <p14:tracePt t="136932" x="3352800" y="5105400"/>
          <p14:tracePt t="136951" x="3365500" y="5105400"/>
          <p14:tracePt t="136951" x="3389313" y="5105400"/>
          <p14:tracePt t="136967" x="3427413" y="5105400"/>
          <p14:tracePt t="136968" x="3440113" y="5118100"/>
          <p14:tracePt t="136984" x="3452813" y="5130800"/>
          <p14:tracePt t="136985" x="3489325" y="5130800"/>
          <p14:tracePt t="137001" x="3514725" y="5143500"/>
          <p14:tracePt t="137019" x="3527425" y="5143500"/>
          <p14:tracePt t="137034" x="3602038" y="5156200"/>
          <p14:tracePt t="137035" x="3665538" y="5168900"/>
          <p14:tracePt t="137036" x="3740150" y="5205413"/>
          <p14:tracePt t="137054" x="3802063" y="5218113"/>
          <p14:tracePt t="137055" x="3852863" y="5230813"/>
          <p14:tracePt t="137067" x="3890963" y="5230813"/>
          <p14:tracePt t="137068" x="3927475" y="5230813"/>
          <p14:tracePt t="137084" x="3965575" y="5243513"/>
          <p14:tracePt t="137084" x="3990975" y="5243513"/>
          <p14:tracePt t="137101" x="4002088" y="5243513"/>
          <p14:tracePt t="137101" x="4027488" y="5243513"/>
          <p14:tracePt t="137117" x="4052888" y="5243513"/>
          <p14:tracePt t="137118" x="4090988" y="5243513"/>
          <p14:tracePt t="137134" x="4127500" y="5243513"/>
          <p14:tracePt t="137135" x="4165600" y="5243513"/>
          <p14:tracePt t="137151" x="4178300" y="5243513"/>
          <p14:tracePt t="137151" x="4203700" y="5243513"/>
          <p14:tracePt t="137167" x="4214813" y="5243513"/>
          <p14:tracePt t="137168" x="4227513" y="5243513"/>
          <p14:tracePt t="137324" x="4240213" y="5243513"/>
          <p14:tracePt t="137396" x="4240213" y="5256213"/>
          <p14:tracePt t="137420" x="4240213" y="5268913"/>
          <p14:tracePt t="137434" x="4240213" y="5281613"/>
          <p14:tracePt t="137451" x="4252913" y="5318125"/>
          <p14:tracePt t="137451" x="4252913" y="5330825"/>
          <p14:tracePt t="137467" x="4252913" y="5343525"/>
          <p14:tracePt t="137469" x="4252913" y="5368925"/>
          <p14:tracePt t="137484" x="4265613" y="5381625"/>
          <p14:tracePt t="137484" x="4265613" y="5394325"/>
          <p14:tracePt t="137501" x="4265613" y="5407025"/>
          <p14:tracePt t="137501" x="4265613" y="5418138"/>
          <p14:tracePt t="137517" x="4278313" y="5430838"/>
          <p14:tracePt t="137518" x="4303713" y="5456238"/>
          <p14:tracePt t="137534" x="4327525" y="5468938"/>
          <p14:tracePt t="137535" x="4352925" y="5481638"/>
          <p14:tracePt t="137551" x="4391025" y="5494338"/>
          <p14:tracePt t="137551" x="4440238" y="5507038"/>
          <p14:tracePt t="137567" x="4491038" y="5530850"/>
          <p14:tracePt t="137568" x="4552950" y="5543550"/>
          <p14:tracePt t="137584" x="4603750" y="5568950"/>
          <p14:tracePt t="137585" x="4665663" y="5594350"/>
          <p14:tracePt t="137601" x="4778375" y="5643563"/>
          <p14:tracePt t="137601" x="4816475" y="5656263"/>
          <p14:tracePt t="137617" x="4903788" y="5681663"/>
          <p14:tracePt t="137618" x="4991100" y="5707063"/>
          <p14:tracePt t="137634" x="5040313" y="5707063"/>
          <p14:tracePt t="137635" x="5165725" y="5719763"/>
          <p14:tracePt t="137636" x="5265738" y="5732463"/>
          <p14:tracePt t="137651" x="5378450" y="5756275"/>
          <p14:tracePt t="137652" x="5465763" y="5768975"/>
          <p14:tracePt t="137667" x="5591175" y="5768975"/>
          <p14:tracePt t="137668" x="5665788" y="5768975"/>
          <p14:tracePt t="137684" x="5754688" y="5768975"/>
          <p14:tracePt t="137685" x="5867400" y="5768975"/>
          <p14:tracePt t="137701" x="5991225" y="5732463"/>
          <p14:tracePt t="137701" x="6116638" y="5656263"/>
          <p14:tracePt t="137717" x="6242050" y="5556250"/>
          <p14:tracePt t="137718" x="6367463" y="5494338"/>
          <p14:tracePt t="137734" x="6492875" y="5394325"/>
          <p14:tracePt t="137735" x="6692900" y="5243513"/>
          <p14:tracePt t="137751" x="6880225" y="5092700"/>
          <p14:tracePt t="137751" x="7105650" y="4905375"/>
          <p14:tracePt t="137767" x="7367588" y="4643438"/>
          <p14:tracePt t="137768" x="7542213" y="4354513"/>
          <p14:tracePt t="137784" x="7754938" y="4041775"/>
          <p14:tracePt t="137785" x="7880350" y="3692525"/>
          <p14:tracePt t="137801" x="8018463" y="3267075"/>
          <p14:tracePt t="137801" x="8131175" y="2828925"/>
          <p14:tracePt t="137817" x="8193088" y="2252663"/>
          <p14:tracePt t="137819" x="8267700" y="1714500"/>
          <p14:tracePt t="137834" x="8356600" y="1176338"/>
          <p14:tracePt t="137835" x="8356600" y="612775"/>
          <p14:tracePt t="137836" x="8356600" y="2540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b="1" dirty="0"/>
              <a:t>معاینه ستون فقرات </a:t>
            </a:r>
            <a:r>
              <a:rPr lang="en-US" dirty="0"/>
              <a:t/>
            </a:r>
            <a:br>
              <a:rPr lang="en-US" dirty="0"/>
            </a:br>
            <a:endParaRPr lang="fa-IR" dirty="0"/>
          </a:p>
        </p:txBody>
      </p:sp>
      <p:sp>
        <p:nvSpPr>
          <p:cNvPr id="3" name="Content Placeholder 2"/>
          <p:cNvSpPr>
            <a:spLocks noGrp="1"/>
          </p:cNvSpPr>
          <p:nvPr>
            <p:ph idx="1"/>
          </p:nvPr>
        </p:nvSpPr>
        <p:spPr>
          <a:xfrm>
            <a:off x="119336" y="1196752"/>
            <a:ext cx="11463064" cy="5184576"/>
          </a:xfrm>
        </p:spPr>
        <p:txBody>
          <a:bodyPr>
            <a:noAutofit/>
          </a:bodyPr>
          <a:lstStyle/>
          <a:p>
            <a:pPr marL="0" indent="0">
              <a:lnSpc>
                <a:spcPct val="150000"/>
              </a:lnSpc>
              <a:buNone/>
            </a:pPr>
            <a:r>
              <a:rPr lang="ar-SA" sz="2800" dirty="0"/>
              <a:t>اختلالات شایع ستون مهره ها در دانش آموز</a:t>
            </a:r>
            <a:r>
              <a:rPr lang="fa-IR" sz="2800" dirty="0"/>
              <a:t>:</a:t>
            </a:r>
          </a:p>
          <a:p>
            <a:pPr marL="0" indent="0">
              <a:lnSpc>
                <a:spcPct val="150000"/>
              </a:lnSpc>
              <a:buNone/>
            </a:pPr>
            <a:r>
              <a:rPr lang="ar-SA" sz="2800" dirty="0"/>
              <a:t>الف- قوز یا کیفوز:</a:t>
            </a:r>
            <a:endParaRPr lang="fa-IR" sz="2800" dirty="0"/>
          </a:p>
          <a:p>
            <a:pPr marL="0" indent="0">
              <a:lnSpc>
                <a:spcPct val="150000"/>
              </a:lnSpc>
              <a:buNone/>
            </a:pPr>
            <a:r>
              <a:rPr lang="ar-SA" sz="2800" dirty="0"/>
              <a:t>خمیدگی غیر طبیعی و بیش از اندازه ستون مهره پشتی به طرف عقب </a:t>
            </a:r>
            <a:endParaRPr lang="en-US" sz="2800" dirty="0"/>
          </a:p>
          <a:p>
            <a:pPr marL="0" indent="0">
              <a:lnSpc>
                <a:spcPct val="150000"/>
              </a:lnSpc>
              <a:buNone/>
            </a:pPr>
            <a:r>
              <a:rPr lang="ar-SA" sz="2800" dirty="0"/>
              <a:t>ب- گود پشتی یا لوردوز:</a:t>
            </a:r>
            <a:endParaRPr lang="fa-IR" sz="2800" dirty="0"/>
          </a:p>
          <a:p>
            <a:pPr marL="0" indent="0">
              <a:lnSpc>
                <a:spcPct val="150000"/>
              </a:lnSpc>
              <a:buNone/>
            </a:pPr>
            <a:r>
              <a:rPr lang="ar-SA" sz="2800" dirty="0"/>
              <a:t>خمیدگی بیش از اندازه ستون مهره ها در ناحیه کمر به طرف جلو </a:t>
            </a:r>
            <a:endParaRPr lang="en-US" sz="2800" dirty="0"/>
          </a:p>
          <a:p>
            <a:pPr marL="0" indent="0">
              <a:lnSpc>
                <a:spcPct val="150000"/>
              </a:lnSpc>
              <a:buNone/>
            </a:pPr>
            <a:r>
              <a:rPr lang="ar-SA" sz="2800" dirty="0"/>
              <a:t>ج- انحراف ستون مهره ها یا اسکولیوز:</a:t>
            </a:r>
            <a:endParaRPr lang="en-US" sz="2800" dirty="0"/>
          </a:p>
          <a:p>
            <a:pPr marL="0" indent="0">
              <a:lnSpc>
                <a:spcPct val="150000"/>
              </a:lnSpc>
              <a:buNone/>
            </a:pPr>
            <a:r>
              <a:rPr lang="ar-SA" sz="2800" dirty="0"/>
              <a:t>انحراف ستون مهره ها به یک طرف </a:t>
            </a:r>
            <a:r>
              <a:rPr lang="fa-IR" sz="2800" dirty="0"/>
              <a:t>،</a:t>
            </a:r>
            <a:r>
              <a:rPr lang="ar-SA" sz="2800" dirty="0"/>
              <a:t> طرف راست یا چپ </a:t>
            </a:r>
            <a:endParaRPr lang="fa-IR" sz="2800" dirty="0"/>
          </a:p>
          <a:p>
            <a:pPr marL="0" indent="0">
              <a:lnSpc>
                <a:spcPct val="150000"/>
              </a:lnSpc>
              <a:buNone/>
            </a:pPr>
            <a:r>
              <a:rPr lang="ar-SA" sz="2500" b="1" dirty="0"/>
              <a:t> </a:t>
            </a:r>
            <a:endParaRPr lang="fa-IR" sz="2500" dirty="0"/>
          </a:p>
        </p:txBody>
      </p:sp>
      <p:sp>
        <p:nvSpPr>
          <p:cNvPr id="4" name="Slide Number Placeholder 3"/>
          <p:cNvSpPr>
            <a:spLocks noGrp="1"/>
          </p:cNvSpPr>
          <p:nvPr>
            <p:ph type="sldNum" sz="quarter" idx="12"/>
          </p:nvPr>
        </p:nvSpPr>
        <p:spPr/>
        <p:txBody>
          <a:bodyPr/>
          <a:lstStyle/>
          <a:p>
            <a:fld id="{0BFC8EDE-722A-4775-BB89-6CEF0B4F3577}" type="slidenum">
              <a:rPr lang="fa-IR" smtClean="0"/>
              <a:pPr/>
              <a:t>26</a:t>
            </a:fld>
            <a:endParaRPr lang="fa-IR"/>
          </a:p>
        </p:txBody>
      </p:sp>
      <p:pic>
        <p:nvPicPr>
          <p:cNvPr id="9" name="Audio 8">
            <a:hlinkClick r:id="" action="ppaction://media"/>
            <a:extLst>
              <a:ext uri="{FF2B5EF4-FFF2-40B4-BE49-F238E27FC236}">
                <a16:creationId xmlns:a16="http://schemas.microsoft.com/office/drawing/2014/main" xmlns="" id="{180E9BC2-9C38-4C0C-B6D9-62D7EB6B0F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324896867"/>
      </p:ext>
    </p:extLst>
  </p:cSld>
  <p:clrMapOvr>
    <a:masterClrMapping/>
  </p:clrMapOvr>
  <mc:AlternateContent xmlns:mc="http://schemas.openxmlformats.org/markup-compatibility/2006" xmlns:p14="http://schemas.microsoft.com/office/powerpoint/2010/main">
    <mc:Choice Requires="p14">
      <p:transition p14:dur="0" advTm="143417"/>
    </mc:Choice>
    <mc:Fallback xmlns="">
      <p:transition advTm="143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3A86A75C-4F4B-4683-9AE1-C65F6400EC91}">
      <p14:laserTraceLst xmlns:p14="http://schemas.microsoft.com/office/powerpoint/2010/main">
        <p14:tracePtLst>
          <p14:tracePt t="206" x="6480175" y="1076325"/>
          <p14:tracePt t="232" x="6454775" y="1050925"/>
          <p14:tracePt t="232" x="6442075" y="1050925"/>
          <p14:tracePt t="254" x="6416675" y="1038225"/>
          <p14:tracePt t="256" x="6403975" y="1025525"/>
          <p14:tracePt t="265" x="6380163" y="1025525"/>
          <p14:tracePt t="271" x="6367463" y="1014413"/>
          <p14:tracePt t="301" x="6354763" y="1014413"/>
          <p14:tracePt t="302" x="6329363" y="1014413"/>
          <p14:tracePt t="315" x="6303963" y="1014413"/>
          <p14:tracePt t="322" x="6280150" y="1014413"/>
          <p14:tracePt t="331" x="6254750" y="1014413"/>
          <p14:tracePt t="339" x="6216650" y="1014413"/>
          <p14:tracePt t="348" x="6191250" y="1014413"/>
          <p14:tracePt t="365" x="6154738" y="1014413"/>
          <p14:tracePt t="365" x="6103938" y="1014413"/>
          <p14:tracePt t="367" x="6054725" y="1014413"/>
          <p14:tracePt t="381" x="5991225" y="1014413"/>
          <p14:tracePt t="383" x="5942013" y="1014413"/>
          <p14:tracePt t="398" x="5854700" y="1014413"/>
          <p14:tracePt t="400" x="5791200" y="1014413"/>
          <p14:tracePt t="415" x="5716588" y="1014413"/>
          <p14:tracePt t="416" x="5665788" y="1014413"/>
          <p14:tracePt t="431" x="5591175" y="1014413"/>
          <p14:tracePt t="432" x="5529263" y="1014413"/>
          <p14:tracePt t="448" x="5429250" y="1014413"/>
          <p14:tracePt t="448" x="5353050" y="1014413"/>
          <p14:tracePt t="455" x="5303838" y="1014413"/>
          <p14:tracePt t="465" x="5229225" y="1014413"/>
          <p14:tracePt t="481" x="5141913" y="1014413"/>
          <p14:tracePt t="482" x="5091113" y="1014413"/>
          <p14:tracePt t="488" x="5065713" y="1014413"/>
          <p14:tracePt t="498" x="5029200" y="1014413"/>
          <p14:tracePt t="515" x="4991100" y="1014413"/>
          <p14:tracePt t="515" x="4953000" y="1014413"/>
          <p14:tracePt t="522" x="4929188" y="1014413"/>
          <p14:tracePt t="531" x="4891088" y="1014413"/>
          <p14:tracePt t="548" x="4852988" y="1014413"/>
          <p14:tracePt t="548" x="4840288" y="1014413"/>
          <p14:tracePt t="564" x="4816475" y="1014413"/>
          <p14:tracePt t="565" x="4803775" y="1014413"/>
          <p14:tracePt t="567" x="4778375" y="1014413"/>
          <p14:tracePt t="581" x="4752975" y="1014413"/>
          <p14:tracePt t="598" x="4727575" y="1025525"/>
          <p14:tracePt t="599" x="4691063" y="1038225"/>
          <p14:tracePt t="615" x="4678363" y="1038225"/>
          <p14:tracePt t="615" x="4640263" y="1050925"/>
          <p14:tracePt t="631" x="4616450" y="1050925"/>
          <p14:tracePt t="632" x="4578350" y="1063625"/>
          <p14:tracePt t="648" x="4540250" y="1063625"/>
          <p14:tracePt t="651" x="4516438" y="1076325"/>
          <p14:tracePt t="665" x="4491038" y="1076325"/>
          <p14:tracePt t="665" x="4440238" y="1089025"/>
          <p14:tracePt t="681" x="4427538" y="1089025"/>
          <p14:tracePt t="682" x="4391025" y="1089025"/>
          <p14:tracePt t="698" x="4340225" y="1101725"/>
          <p14:tracePt t="698" x="4327525" y="1101725"/>
          <p14:tracePt t="704" x="4291013" y="1101725"/>
          <p14:tracePt t="715" x="4240213" y="1101725"/>
          <p14:tracePt t="720" x="4203700" y="1101725"/>
          <p14:tracePt t="732" x="4165600" y="1101725"/>
          <p14:tracePt t="735" x="4140200" y="1114425"/>
          <p14:tracePt t="748" x="4090988" y="1114425"/>
          <p14:tracePt t="751" x="4052888" y="1114425"/>
          <p14:tracePt t="765" x="4014788" y="1114425"/>
          <p14:tracePt t="768" x="4002088" y="1114425"/>
          <p14:tracePt t="782" x="3965575" y="1114425"/>
          <p14:tracePt t="784" x="3927475" y="1125538"/>
          <p14:tracePt t="798" x="3890963" y="1125538"/>
          <p14:tracePt t="801" x="3852863" y="1125538"/>
          <p14:tracePt t="815" x="3827463" y="1125538"/>
          <p14:tracePt t="816" x="3790950" y="1125538"/>
          <p14:tracePt t="832" x="3752850" y="1125538"/>
          <p14:tracePt t="832" x="3714750" y="1125538"/>
          <p14:tracePt t="848" x="3678238" y="1125538"/>
          <p14:tracePt t="851" x="3665538" y="1125538"/>
          <p14:tracePt t="865" x="3627438" y="1125538"/>
          <p14:tracePt t="865" x="3589338" y="1125538"/>
          <p14:tracePt t="881" x="3578225" y="1125538"/>
          <p14:tracePt t="882" x="3552825" y="1114425"/>
          <p14:tracePt t="899" x="3527425" y="1114425"/>
          <p14:tracePt t="899" x="3502025" y="1101725"/>
          <p14:tracePt t="903" x="3452813" y="1063625"/>
          <p14:tracePt t="915" x="3440113" y="1063625"/>
          <p14:tracePt t="919" x="3427413" y="1063625"/>
          <p14:tracePt t="931" x="3389313" y="1063625"/>
          <p14:tracePt t="948" x="3352800" y="1063625"/>
          <p14:tracePt t="951" x="3340100" y="1050925"/>
          <p14:tracePt t="981" x="3327400" y="1050925"/>
          <p14:tracePt t="984" x="3314700" y="1050925"/>
          <p14:tracePt t="1015" x="3289300" y="1050925"/>
          <p14:tracePt t="1024" x="3276600" y="1050925"/>
          <p14:tracePt t="1032" x="3265488" y="1050925"/>
          <p14:tracePt t="1048" x="3252788" y="1050925"/>
          <p14:tracePt t="1065" x="3240088" y="1050925"/>
          <p14:tracePt t="1098" x="3227388" y="1038225"/>
          <p14:tracePt t="1175" x="3214688" y="1038225"/>
          <p14:tracePt t="1303" x="3214688" y="1025525"/>
          <p14:tracePt t="1480" x="3214688" y="1014413"/>
          <p14:tracePt t="1503" x="3214688" y="1001713"/>
          <p14:tracePt t="1720" x="3214688" y="989013"/>
          <p14:tracePt t="1744" x="3214688" y="976313"/>
          <p14:tracePt t="1765" x="3227388" y="976313"/>
          <p14:tracePt t="1781" x="3265488" y="963613"/>
          <p14:tracePt t="1798" x="3265488" y="950913"/>
          <p14:tracePt t="1815" x="3276600" y="950913"/>
          <p14:tracePt t="1815" x="3289300" y="938213"/>
          <p14:tracePt t="1832" x="3302000" y="938213"/>
          <p14:tracePt t="1848" x="3314700" y="925513"/>
          <p14:tracePt t="1865" x="3327400" y="912813"/>
          <p14:tracePt t="1920" x="3327400" y="901700"/>
          <p14:tracePt t="1936" x="3352800" y="901700"/>
          <p14:tracePt t="1976" x="3376613" y="901700"/>
          <p14:tracePt t="1998" x="3389313" y="889000"/>
          <p14:tracePt t="2001" x="3414713" y="889000"/>
          <p14:tracePt t="2031" x="3427413" y="889000"/>
          <p14:tracePt t="2048" x="3452813" y="889000"/>
          <p14:tracePt t="2072" x="3465513" y="889000"/>
          <p14:tracePt t="2081" x="3489325" y="889000"/>
          <p14:tracePt t="2103" x="3502025" y="889000"/>
          <p14:tracePt t="2115" x="3527425" y="876300"/>
          <p14:tracePt t="2131" x="3540125" y="876300"/>
          <p14:tracePt t="2132" x="3578225" y="863600"/>
          <p14:tracePt t="2135" x="3602038" y="850900"/>
          <p14:tracePt t="2148" x="3652838" y="838200"/>
          <p14:tracePt t="2151" x="3678238" y="825500"/>
          <p14:tracePt t="2165" x="3702050" y="812800"/>
          <p14:tracePt t="2167" x="3702050" y="801688"/>
          <p14:tracePt t="2181" x="3727450" y="801688"/>
          <p14:tracePt t="2198" x="3765550" y="801688"/>
          <p14:tracePt t="2215" x="3778250" y="776288"/>
          <p14:tracePt t="2217" x="3814763" y="763588"/>
          <p14:tracePt t="2231" x="3814763" y="750888"/>
          <p14:tracePt t="2232" x="3840163" y="750888"/>
          <p14:tracePt t="2248" x="3890963" y="725488"/>
          <p14:tracePt t="2250" x="3927475" y="712788"/>
          <p14:tracePt t="2265" x="3940175" y="700088"/>
          <p14:tracePt t="2266" x="3990975" y="676275"/>
          <p14:tracePt t="2281" x="4027488" y="663575"/>
          <p14:tracePt t="2282" x="4078288" y="625475"/>
          <p14:tracePt t="2298" x="4140200" y="625475"/>
          <p14:tracePt t="2298" x="4191000" y="612775"/>
          <p14:tracePt t="2315" x="4278313" y="600075"/>
          <p14:tracePt t="2315" x="4365625" y="600075"/>
          <p14:tracePt t="2320" x="4440238" y="600075"/>
          <p14:tracePt t="2331" x="4491038" y="600075"/>
          <p14:tracePt t="2335" x="4578350" y="600075"/>
          <p14:tracePt t="2348" x="4665663" y="600075"/>
          <p14:tracePt t="2351" x="4727575" y="600075"/>
          <p14:tracePt t="2365" x="4840288" y="588963"/>
          <p14:tracePt t="2367" x="4916488" y="588963"/>
          <p14:tracePt t="2381" x="5003800" y="588963"/>
          <p14:tracePt t="2384" x="5103813" y="563563"/>
          <p14:tracePt t="2398" x="5153025" y="538163"/>
          <p14:tracePt t="2400" x="5216525" y="525463"/>
          <p14:tracePt t="2415" x="5278438" y="500063"/>
          <p14:tracePt t="2417" x="5329238" y="500063"/>
          <p14:tracePt t="2431" x="5378450" y="487363"/>
          <p14:tracePt t="2433" x="5441950" y="450850"/>
          <p14:tracePt t="2448" x="5503863" y="425450"/>
          <p14:tracePt t="2450" x="5541963" y="412750"/>
          <p14:tracePt t="2465" x="5578475" y="412750"/>
          <p14:tracePt t="2466" x="5603875" y="400050"/>
          <p14:tracePt t="2481" x="5641975" y="387350"/>
          <p14:tracePt t="2482" x="5665788" y="374650"/>
          <p14:tracePt t="2498" x="5691188" y="374650"/>
          <p14:tracePt t="2500" x="5729288" y="363538"/>
          <p14:tracePt t="2515" x="5741988" y="338138"/>
          <p14:tracePt t="2515" x="5767388" y="338138"/>
          <p14:tracePt t="2520" x="5778500" y="325438"/>
          <p14:tracePt t="2531" x="5803900" y="325438"/>
          <p14:tracePt t="2535" x="5829300" y="325438"/>
          <p14:tracePt t="2551" x="5842000" y="312738"/>
          <p14:tracePt t="2581" x="5854700" y="300038"/>
          <p14:tracePt t="2951" x="5867400" y="300038"/>
          <p14:tracePt t="2968" x="5878513" y="325438"/>
          <p14:tracePt t="2981" x="5891213" y="350838"/>
          <p14:tracePt t="2984" x="5903913" y="363538"/>
          <p14:tracePt t="2999" x="5916613" y="374650"/>
          <p14:tracePt t="3001" x="5916613" y="387350"/>
          <p14:tracePt t="3014" x="5929313" y="400050"/>
          <p14:tracePt t="3015" x="5942013" y="425450"/>
          <p14:tracePt t="3031" x="5954713" y="425450"/>
          <p14:tracePt t="3033" x="5967413" y="438150"/>
          <p14:tracePt t="3048" x="5978525" y="438150"/>
          <p14:tracePt t="3048" x="5978525" y="463550"/>
          <p14:tracePt t="3064" x="5991225" y="476250"/>
          <p14:tracePt t="3081" x="6003925" y="487363"/>
          <p14:tracePt t="3098" x="6016625" y="512763"/>
          <p14:tracePt t="3115" x="6029325" y="512763"/>
          <p14:tracePt t="3131" x="6042025" y="538163"/>
          <p14:tracePt t="3151" x="6054725" y="538163"/>
          <p14:tracePt t="3303" x="6067425" y="538163"/>
          <p14:tracePt t="3320" x="6067425" y="525463"/>
          <p14:tracePt t="3331" x="6067425" y="512763"/>
          <p14:tracePt t="3335" x="6067425" y="500063"/>
          <p14:tracePt t="3348" x="6067425" y="487363"/>
          <p14:tracePt t="3381" x="6067425" y="476250"/>
          <p14:tracePt t="3495" x="6067425" y="487363"/>
          <p14:tracePt t="3515" x="6067425" y="500063"/>
          <p14:tracePt t="3519" x="6067425" y="512763"/>
          <p14:tracePt t="3548" x="6067425" y="525463"/>
          <p14:tracePt t="3565" x="6067425" y="538163"/>
          <p14:tracePt t="3567" x="6067425" y="550863"/>
          <p14:tracePt t="3581" x="6067425" y="563563"/>
          <p14:tracePt t="3598" x="6078538" y="588963"/>
          <p14:tracePt t="3601" x="6078538" y="600075"/>
          <p14:tracePt t="3615" x="6091238" y="625475"/>
          <p14:tracePt t="3616" x="6103938" y="638175"/>
          <p14:tracePt t="3632" x="6116638" y="650875"/>
          <p14:tracePt t="3634" x="6116638" y="663575"/>
          <p14:tracePt t="3648" x="6142038" y="688975"/>
          <p14:tracePt t="3665" x="6142038" y="700088"/>
          <p14:tracePt t="3681" x="6142038" y="712788"/>
          <p14:tracePt t="3682" x="6154738" y="725488"/>
          <p14:tracePt t="3715" x="6167438" y="738188"/>
          <p14:tracePt t="3719" x="6167438" y="750888"/>
          <p14:tracePt t="3748" x="6180138" y="763588"/>
          <p14:tracePt t="3783" x="6180138" y="776288"/>
          <p14:tracePt t="4160" x="6180138" y="788988"/>
          <p14:tracePt t="4975" x="6191250" y="776288"/>
          <p14:tracePt t="5111" x="6203950" y="776288"/>
          <p14:tracePt t="5131" x="6203950" y="788988"/>
          <p14:tracePt t="5167" x="6216650" y="788988"/>
          <p14:tracePt t="5863" x="6216650" y="801688"/>
          <p14:tracePt t="5959" x="6216650" y="812800"/>
          <p14:tracePt t="6631" x="6229350" y="825500"/>
          <p14:tracePt t="6663" x="6242050" y="825500"/>
          <p14:tracePt t="6681" x="6254750" y="825500"/>
          <p14:tracePt t="6698" x="6254750" y="838200"/>
          <p14:tracePt t="7063" x="6267450" y="838200"/>
          <p14:tracePt t="7081" x="6267450" y="850900"/>
          <p14:tracePt t="7103" x="6280150" y="876300"/>
          <p14:tracePt t="7119" x="6291263" y="901700"/>
          <p14:tracePt t="7143" x="6303963" y="912813"/>
          <p14:tracePt t="7164" x="6316663" y="912813"/>
          <p14:tracePt t="7167" x="6329363" y="938213"/>
          <p14:tracePt t="7181" x="6342063" y="938213"/>
          <p14:tracePt t="7198" x="6367463" y="950913"/>
          <p14:tracePt t="7200" x="6380163" y="963613"/>
          <p14:tracePt t="7214" x="6391275" y="976313"/>
          <p14:tracePt t="7215" x="6403975" y="976313"/>
          <p14:tracePt t="7231" x="6403975" y="989013"/>
          <p14:tracePt t="7233" x="6442075" y="989013"/>
          <p14:tracePt t="7247" x="6454775" y="989013"/>
          <p14:tracePt t="7248" x="6467475" y="1001713"/>
          <p14:tracePt t="7264" x="6480175" y="1014413"/>
          <p14:tracePt t="7281" x="6492875" y="1025525"/>
          <p14:tracePt t="7281" x="6503988" y="1025525"/>
          <p14:tracePt t="7297" x="6529388" y="1038225"/>
          <p14:tracePt t="7298" x="6542088" y="1038225"/>
          <p14:tracePt t="7303" x="6554788" y="1050925"/>
          <p14:tracePt t="7314" x="6567488" y="1063625"/>
          <p14:tracePt t="7319" x="6580188" y="1063625"/>
          <p14:tracePt t="7331" x="6592888" y="1089025"/>
          <p14:tracePt t="7351" x="6604000" y="1101725"/>
          <p14:tracePt t="7367" x="6616700" y="1101725"/>
          <p14:tracePt t="7381" x="6629400" y="1114425"/>
          <p14:tracePt t="7398" x="6642100" y="1125538"/>
          <p14:tracePt t="7416" x="6667500" y="1138238"/>
          <p14:tracePt t="7431" x="6692900" y="1150938"/>
          <p14:tracePt t="7448" x="6704013" y="1150938"/>
          <p14:tracePt t="7464" x="6704013" y="1163638"/>
          <p14:tracePt t="7481" x="6729413" y="1176338"/>
          <p14:tracePt t="7481" x="6742113" y="1176338"/>
          <p14:tracePt t="7498" x="6767513" y="1189038"/>
          <p14:tracePt t="7514" x="6792913" y="1189038"/>
          <p14:tracePt t="7515" x="6816725" y="1201738"/>
          <p14:tracePt t="7519" x="6829425" y="1201738"/>
          <p14:tracePt t="7531" x="6854825" y="1214438"/>
          <p14:tracePt t="7535" x="6905625" y="1227138"/>
          <p14:tracePt t="7547" x="6929438" y="1238250"/>
          <p14:tracePt t="7551" x="6967538" y="1250950"/>
          <p14:tracePt t="7564" x="6980238" y="1250950"/>
          <p14:tracePt t="7567" x="7005638" y="1263650"/>
          <p14:tracePt t="7581" x="7054850" y="1276350"/>
          <p14:tracePt t="7583" x="7092950" y="1276350"/>
          <p14:tracePt t="7597" x="7105650" y="1276350"/>
          <p14:tracePt t="7600" x="7129463" y="1276350"/>
          <p14:tracePt t="7614" x="7154863" y="1276350"/>
          <p14:tracePt t="7615" x="7205663" y="1301750"/>
          <p14:tracePt t="7631" x="7229475" y="1301750"/>
          <p14:tracePt t="7633" x="7254875" y="1301750"/>
          <p14:tracePt t="7648" x="7292975" y="1301750"/>
          <p14:tracePt t="7650" x="7329488" y="1314450"/>
          <p14:tracePt t="7664" x="7380288" y="1314450"/>
          <p14:tracePt t="7665" x="7418388" y="1314450"/>
          <p14:tracePt t="7681" x="7480300" y="1314450"/>
          <p14:tracePt t="7681" x="7505700" y="1314450"/>
          <p14:tracePt t="7697" x="7531100" y="1314450"/>
          <p14:tracePt t="7700" x="7567613" y="1314450"/>
          <p14:tracePt t="7704" x="7593013" y="1314450"/>
          <p14:tracePt t="7714" x="7631113" y="1314450"/>
          <p14:tracePt t="7719" x="7642225" y="1314450"/>
          <p14:tracePt t="7731" x="7667625" y="1314450"/>
          <p14:tracePt t="7735" x="7680325" y="1314450"/>
          <p14:tracePt t="7747" x="7705725" y="1314450"/>
          <p14:tracePt t="7751" x="7767638" y="1314450"/>
          <p14:tracePt t="7764" x="7780338" y="1314450"/>
          <p14:tracePt t="7767" x="7805738" y="1314450"/>
          <p14:tracePt t="7781" x="7831138" y="1314450"/>
          <p14:tracePt t="7783" x="7867650" y="1314450"/>
          <p14:tracePt t="7797" x="7893050" y="1314450"/>
          <p14:tracePt t="7800" x="7918450" y="1314450"/>
          <p14:tracePt t="7814" x="7943850" y="1314450"/>
          <p14:tracePt t="7815" x="7967663" y="1314450"/>
          <p14:tracePt t="7831" x="8005763" y="1314450"/>
          <p14:tracePt t="7831" x="8031163" y="1314450"/>
          <p14:tracePt t="7847" x="8054975" y="1314450"/>
          <p14:tracePt t="7848" x="8080375" y="1314450"/>
          <p14:tracePt t="7864" x="8118475" y="1314450"/>
          <p14:tracePt t="7866" x="8143875" y="1314450"/>
          <p14:tracePt t="7881" x="8193088" y="1314450"/>
          <p14:tracePt t="7883" x="8218488" y="1314450"/>
          <p14:tracePt t="7897" x="8243888" y="1314450"/>
          <p14:tracePt t="7900" x="8267700" y="1314450"/>
          <p14:tracePt t="7903" x="8280400" y="1314450"/>
          <p14:tracePt t="7931" x="8305800" y="1314450"/>
          <p14:tracePt t="7999" x="8318500" y="1314450"/>
          <p14:tracePt t="8815" x="8331200" y="1314450"/>
          <p14:tracePt t="9215" x="8331200" y="1301750"/>
          <p14:tracePt t="9239" x="8331200" y="1289050"/>
          <p14:tracePt t="9543" x="8331200" y="1276350"/>
          <p14:tracePt t="9607" x="8318500" y="1276350"/>
          <p14:tracePt t="9639" x="8305800" y="1276350"/>
          <p14:tracePt t="9663" x="8293100" y="1276350"/>
          <p14:tracePt t="9681" x="8280400" y="1276350"/>
          <p14:tracePt t="9743" x="8267700" y="1276350"/>
          <p14:tracePt t="9775" x="8256588" y="1276350"/>
          <p14:tracePt t="9807" x="8243888" y="1276350"/>
          <p14:tracePt t="9839" x="8231188" y="1276350"/>
          <p14:tracePt t="9855" x="8218488" y="1276350"/>
          <p14:tracePt t="9871" x="8205788" y="1276350"/>
          <p14:tracePt t="9903" x="8193088" y="1276350"/>
          <p14:tracePt t="9919" x="8167688" y="1276350"/>
          <p14:tracePt t="9959" x="8156575" y="1276350"/>
          <p14:tracePt t="9980" x="8143875" y="1276350"/>
          <p14:tracePt t="9981" x="8131175" y="1276350"/>
          <p14:tracePt t="9997" x="8118475" y="1263650"/>
          <p14:tracePt t="10014" x="8105775" y="1263650"/>
          <p14:tracePt t="10015" x="8093075" y="1263650"/>
          <p14:tracePt t="10032" x="8080375" y="1263650"/>
          <p14:tracePt t="10039" x="8054975" y="1263650"/>
          <p14:tracePt t="10048" x="8043863" y="1250950"/>
          <p14:tracePt t="10064" x="8018463" y="1250950"/>
          <p14:tracePt t="10066" x="8005763" y="1250950"/>
          <p14:tracePt t="10080" x="7980363" y="1250950"/>
          <p14:tracePt t="10097" x="7967663" y="1250950"/>
          <p14:tracePt t="10114" x="7954963" y="1250950"/>
          <p14:tracePt t="10114" x="7943850" y="1250950"/>
          <p14:tracePt t="10383" x="7931150" y="1250950"/>
          <p14:tracePt t="10431" x="7918450" y="1250950"/>
          <p14:tracePt t="10448" x="7905750" y="1250950"/>
          <p14:tracePt t="10464" x="7880350" y="1238250"/>
          <p14:tracePt t="10480" x="7867650" y="1238250"/>
          <p14:tracePt t="10481" x="7854950" y="1227138"/>
          <p14:tracePt t="10497" x="7843838" y="1227138"/>
          <p14:tracePt t="10497" x="7831138" y="1227138"/>
          <p14:tracePt t="10514" x="7818438" y="1227138"/>
          <p14:tracePt t="10530" x="7805738" y="1227138"/>
          <p14:tracePt t="10547" x="7780338" y="1227138"/>
          <p14:tracePt t="10547" x="7767638" y="1214438"/>
          <p14:tracePt t="10551" x="7731125" y="1214438"/>
          <p14:tracePt t="10564" x="7693025" y="1201738"/>
          <p14:tracePt t="10567" x="7631113" y="1189038"/>
          <p14:tracePt t="10580" x="7618413" y="1176338"/>
          <p14:tracePt t="10583" x="7567613" y="1163638"/>
          <p14:tracePt t="10597" x="7505700" y="1138238"/>
          <p14:tracePt t="10599" x="7442200" y="1125538"/>
          <p14:tracePt t="10614" x="7392988" y="1114425"/>
          <p14:tracePt t="10616" x="7329488" y="1114425"/>
          <p14:tracePt t="10630" x="7254875" y="1089025"/>
          <p14:tracePt t="10631" x="7167563" y="1076325"/>
          <p14:tracePt t="10647" x="7080250" y="1063625"/>
          <p14:tracePt t="10648" x="6992938" y="1050925"/>
          <p14:tracePt t="10664" x="6916738" y="1014413"/>
          <p14:tracePt t="10665" x="6854825" y="1014413"/>
          <p14:tracePt t="10680" x="6767513" y="1001713"/>
          <p14:tracePt t="10681" x="6680200" y="1001713"/>
          <p14:tracePt t="10697" x="6604000" y="1001713"/>
          <p14:tracePt t="10697" x="6503988" y="976313"/>
          <p14:tracePt t="10714" x="6416675" y="950913"/>
          <p14:tracePt t="10716" x="6329363" y="938213"/>
          <p14:tracePt t="10730" x="6191250" y="925513"/>
          <p14:tracePt t="10732" x="6103938" y="925513"/>
          <p14:tracePt t="10735" x="5991225" y="925513"/>
          <p14:tracePt t="10747" x="5916613" y="925513"/>
          <p14:tracePt t="10751" x="5842000" y="925513"/>
          <p14:tracePt t="10764" x="5803900" y="925513"/>
          <p14:tracePt t="10767" x="5754688" y="925513"/>
          <p14:tracePt t="10780" x="5741988" y="925513"/>
          <p14:tracePt t="10783" x="5716588" y="925513"/>
          <p14:tracePt t="10799" x="5703888" y="925513"/>
          <p14:tracePt t="10816" x="5678488" y="925513"/>
          <p14:tracePt t="10832" x="5665788" y="925513"/>
          <p14:tracePt t="10864" x="5641975" y="925513"/>
          <p14:tracePt t="10864" x="5629275" y="925513"/>
          <p14:tracePt t="10880" x="5616575" y="925513"/>
          <p14:tracePt t="10881" x="5603875" y="925513"/>
          <p14:tracePt t="10897" x="5591175" y="925513"/>
          <p14:tracePt t="10914" x="5578475" y="925513"/>
          <p14:tracePt t="10914" x="5565775" y="925513"/>
          <p14:tracePt t="10930" x="5554663" y="925513"/>
          <p14:tracePt t="10947" x="5541963" y="925513"/>
          <p14:tracePt t="10948" x="5516563" y="925513"/>
          <p14:tracePt t="10964" x="5503863" y="925513"/>
          <p14:tracePt t="10967" x="5478463" y="925513"/>
          <p14:tracePt t="10980" x="5465763" y="925513"/>
          <p14:tracePt t="10983" x="5441950" y="925513"/>
          <p14:tracePt t="10997" x="5429250" y="925513"/>
          <p14:tracePt t="10999" x="5391150" y="925513"/>
          <p14:tracePt t="11014" x="5378450" y="925513"/>
          <p14:tracePt t="11016" x="5353050" y="925513"/>
          <p14:tracePt t="11033" x="5278438" y="901700"/>
          <p14:tracePt t="11047" x="5253038" y="901700"/>
          <p14:tracePt t="11047" x="5216525" y="889000"/>
          <p14:tracePt t="11055" x="5203825" y="889000"/>
          <p14:tracePt t="11064" x="5178425" y="889000"/>
          <p14:tracePt t="11080" x="5153025" y="876300"/>
          <p14:tracePt t="11082" x="5129213" y="876300"/>
          <p14:tracePt t="11097" x="5116513" y="876300"/>
          <p14:tracePt t="11099" x="5078413" y="876300"/>
          <p14:tracePt t="11114" x="5065713" y="876300"/>
          <p14:tracePt t="11114" x="5040313" y="876300"/>
          <p14:tracePt t="11119" x="5029200" y="876300"/>
          <p14:tracePt t="11130" x="5003800" y="876300"/>
          <p14:tracePt t="11135" x="4978400" y="850900"/>
          <p14:tracePt t="11151" x="4953000" y="850900"/>
          <p14:tracePt t="11164" x="4929188" y="850900"/>
          <p14:tracePt t="11167" x="4903788" y="850900"/>
          <p14:tracePt t="11180" x="4891088" y="850900"/>
          <p14:tracePt t="11183" x="4865688" y="850900"/>
          <p14:tracePt t="11197" x="4852988" y="850900"/>
          <p14:tracePt t="11199" x="4829175" y="850900"/>
          <p14:tracePt t="11214" x="4816475" y="850900"/>
          <p14:tracePt t="11216" x="4765675" y="838200"/>
          <p14:tracePt t="11231" x="4740275" y="838200"/>
          <p14:tracePt t="11247" x="4727575" y="838200"/>
          <p14:tracePt t="11247" x="4691063" y="838200"/>
          <p14:tracePt t="11264" x="4678363" y="838200"/>
          <p14:tracePt t="11265" x="4627563" y="825500"/>
          <p14:tracePt t="11280" x="4603750" y="825500"/>
          <p14:tracePt t="11281" x="4578350" y="825500"/>
          <p14:tracePt t="11297" x="4540250" y="801688"/>
          <p14:tracePt t="11297" x="4503738" y="801688"/>
          <p14:tracePt t="11314" x="4491038" y="801688"/>
          <p14:tracePt t="11315" x="4452938" y="801688"/>
          <p14:tracePt t="11330" x="4440238" y="801688"/>
          <p14:tracePt t="11332" x="4403725" y="801688"/>
          <p14:tracePt t="11347" x="4365625" y="788988"/>
          <p14:tracePt t="11351" x="4352925" y="788988"/>
          <p14:tracePt t="11364" x="4314825" y="788988"/>
          <p14:tracePt t="11367" x="4265613" y="788988"/>
          <p14:tracePt t="11380" x="4252913" y="788988"/>
          <p14:tracePt t="11383" x="4214813" y="788988"/>
          <p14:tracePt t="11397" x="4191000" y="788988"/>
          <p14:tracePt t="11399" x="4165600" y="776288"/>
          <p14:tracePt t="11414" x="4114800" y="776288"/>
          <p14:tracePt t="11416" x="4103688" y="776288"/>
          <p14:tracePt t="11430" x="4090988" y="776288"/>
          <p14:tracePt t="11432" x="4078288" y="776288"/>
          <p14:tracePt t="11447" x="4052888" y="776288"/>
          <p14:tracePt t="11464" x="4040188" y="776288"/>
          <p14:tracePt t="11465" x="4027488" y="776288"/>
          <p14:tracePt t="11480" x="4014788" y="776288"/>
          <p14:tracePt t="11751" x="4002088" y="776288"/>
          <p14:tracePt t="12695" x="4002088" y="763588"/>
          <p14:tracePt t="12743" x="4014788" y="763588"/>
          <p14:tracePt t="12783" x="4040188" y="763588"/>
          <p14:tracePt t="12799" x="4052888" y="763588"/>
          <p14:tracePt t="12927" x="4065588" y="763588"/>
          <p14:tracePt t="13055" x="4078288" y="763588"/>
          <p14:tracePt t="13327" x="4078288" y="776288"/>
          <p14:tracePt t="22742" x="4065588" y="776288"/>
          <p14:tracePt t="22782" x="4052888" y="788988"/>
          <p14:tracePt t="23286" x="4040188" y="788988"/>
          <p14:tracePt t="23591" x="4002088" y="801688"/>
          <p14:tracePt t="24830" x="3990975" y="812800"/>
          <p14:tracePt t="45885" x="3978275" y="812800"/>
          <p14:tracePt t="53933" x="3965575" y="812800"/>
          <p14:tracePt t="54277" x="3952875" y="825500"/>
          <p14:tracePt t="54973" x="3952875" y="838200"/>
          <p14:tracePt t="54992" x="3927475" y="863600"/>
          <p14:tracePt t="54993" x="3890963" y="889000"/>
          <p14:tracePt t="54997" x="3840163" y="925513"/>
          <p14:tracePt t="55009" x="3778250" y="976313"/>
          <p14:tracePt t="55013" x="3665538" y="1063625"/>
          <p14:tracePt t="55026" x="3540125" y="1101725"/>
          <p14:tracePt t="55029" x="3414713" y="1163638"/>
          <p14:tracePt t="55042" x="3227388" y="1263650"/>
          <p14:tracePt t="55045" x="3076575" y="1327150"/>
          <p14:tracePt t="55059" x="3014663" y="1401763"/>
          <p14:tracePt t="55061" x="2863850" y="1476375"/>
          <p14:tracePt t="55075" x="2763838" y="1514475"/>
          <p14:tracePt t="55078" x="2689225" y="1563688"/>
          <p14:tracePt t="55092" x="2627313" y="1601788"/>
          <p14:tracePt t="55109" x="2627313" y="1614488"/>
          <p14:tracePt t="55126" x="2627313" y="1639888"/>
          <p14:tracePt t="55127" x="2640013" y="1701800"/>
          <p14:tracePt t="55142" x="2676525" y="1789113"/>
          <p14:tracePt t="55143" x="2763838" y="1876425"/>
          <p14:tracePt t="55159" x="2801938" y="1965325"/>
          <p14:tracePt t="55160" x="2852738" y="2014538"/>
          <p14:tracePt t="55175" x="2901950" y="2078038"/>
          <p14:tracePt t="55176" x="2927350" y="2114550"/>
          <p14:tracePt t="55181" x="2989263" y="2178050"/>
          <p14:tracePt t="55192" x="3040063" y="2201863"/>
          <p14:tracePt t="55197" x="3076575" y="2239963"/>
          <p14:tracePt t="55209" x="3127375" y="2278063"/>
          <p14:tracePt t="55213" x="3152775" y="2290763"/>
          <p14:tracePt t="55225" x="3189288" y="2314575"/>
          <p14:tracePt t="55229" x="3214688" y="2314575"/>
          <p14:tracePt t="55242" x="3252788" y="2327275"/>
          <p14:tracePt t="55259" x="3276600" y="2327275"/>
          <p14:tracePt t="55261" x="3302000" y="2327275"/>
          <p14:tracePt t="55278" x="3352800" y="2327275"/>
          <p14:tracePt t="55296" x="3414713" y="2327275"/>
          <p14:tracePt t="55298" x="3527425" y="2378075"/>
          <p14:tracePt t="55309" x="3652838" y="2390775"/>
          <p14:tracePt t="55309" x="3752850" y="2403475"/>
          <p14:tracePt t="55325" x="3878263" y="2427288"/>
          <p14:tracePt t="55327" x="3978275" y="2427288"/>
          <p14:tracePt t="55342" x="4065588" y="2439988"/>
          <p14:tracePt t="55343" x="4165600" y="2439988"/>
          <p14:tracePt t="55359" x="4252913" y="2452688"/>
          <p14:tracePt t="55359" x="4340225" y="2452688"/>
          <p14:tracePt t="55375" x="4427538" y="2452688"/>
          <p14:tracePt t="55376" x="4565650" y="2452688"/>
          <p14:tracePt t="55392" x="4703763" y="2452688"/>
          <p14:tracePt t="55393" x="4840288" y="2452688"/>
          <p14:tracePt t="55397" x="5003800" y="2452688"/>
          <p14:tracePt t="55409" x="5141913" y="2452688"/>
          <p14:tracePt t="55413" x="5265738" y="2452688"/>
          <p14:tracePt t="55425" x="5391150" y="2439988"/>
          <p14:tracePt t="55429" x="5491163" y="2427288"/>
          <p14:tracePt t="55442" x="5629275" y="2414588"/>
          <p14:tracePt t="55445" x="5754688" y="2403475"/>
          <p14:tracePt t="55459" x="5854700" y="2378075"/>
          <p14:tracePt t="55461" x="5929313" y="2352675"/>
          <p14:tracePt t="55475" x="5991225" y="2352675"/>
          <p14:tracePt t="55477" x="6091238" y="2339975"/>
          <p14:tracePt t="55492" x="6142038" y="2314575"/>
          <p14:tracePt t="55493" x="6254750" y="2303463"/>
          <p14:tracePt t="55509" x="6291263" y="2290763"/>
          <p14:tracePt t="55511" x="6329363" y="2290763"/>
          <p14:tracePt t="55525" x="6380163" y="2278063"/>
          <p14:tracePt t="55527" x="6416675" y="2252663"/>
          <p14:tracePt t="55542" x="6442075" y="2239963"/>
          <p14:tracePt t="55543" x="6480175" y="2239963"/>
          <p14:tracePt t="55559" x="6503988" y="2239963"/>
          <p14:tracePt t="55561" x="6529388" y="2239963"/>
          <p14:tracePt t="55575" x="6567488" y="2239963"/>
          <p14:tracePt t="55576" x="6592888" y="2214563"/>
          <p14:tracePt t="55592" x="6604000" y="2214563"/>
          <p14:tracePt t="55597" x="6616700" y="2214563"/>
          <p14:tracePt t="55609" x="6629400" y="2214563"/>
          <p14:tracePt t="55613" x="6654800" y="2214563"/>
          <p14:tracePt t="55626" x="6667500" y="2214563"/>
          <p14:tracePt t="55642" x="6680200" y="2214563"/>
          <p14:tracePt t="55644" x="6692900" y="2214563"/>
          <p14:tracePt t="55659" x="6704013" y="2214563"/>
          <p14:tracePt t="55677" x="6729413" y="2214563"/>
          <p14:tracePt t="56165" x="6704013" y="2201863"/>
          <p14:tracePt t="56181" x="6692900" y="2201863"/>
          <p14:tracePt t="56197" x="6654800" y="2201863"/>
          <p14:tracePt t="56213" x="6642100" y="2190750"/>
          <p14:tracePt t="56229" x="6629400" y="2190750"/>
          <p14:tracePt t="56245" x="6604000" y="2190750"/>
          <p14:tracePt t="56269" x="6592888" y="2178050"/>
          <p14:tracePt t="56293" x="6580188" y="2178050"/>
          <p14:tracePt t="56309" x="6580188" y="2165350"/>
          <p14:tracePt t="56326" x="6567488" y="2165350"/>
          <p14:tracePt t="56342" x="6554788" y="2165350"/>
          <p14:tracePt t="56359" x="6529388" y="2165350"/>
          <p14:tracePt t="56381" x="6516688" y="2152650"/>
          <p14:tracePt t="56397" x="6503988" y="2152650"/>
          <p14:tracePt t="56409" x="6492875" y="2152650"/>
          <p14:tracePt t="56426" x="6467475" y="2152650"/>
          <p14:tracePt t="56445" x="6454775" y="2139950"/>
          <p14:tracePt t="56469" x="6429375" y="2127250"/>
          <p14:tracePt t="56485" x="6416675" y="2127250"/>
          <p14:tracePt t="56493" x="6403975" y="2127250"/>
          <p14:tracePt t="56509" x="6391275" y="2127250"/>
          <p14:tracePt t="56526" x="6367463" y="2114550"/>
          <p14:tracePt t="56557" x="6354763" y="2114550"/>
          <p14:tracePt t="56575" x="6342063" y="2114550"/>
          <p14:tracePt t="56613" x="6329363" y="2114550"/>
          <p14:tracePt t="56629" x="6316663" y="2114550"/>
          <p14:tracePt t="56653" x="6303963" y="2114550"/>
          <p14:tracePt t="56693" x="6291263" y="2114550"/>
          <p14:tracePt t="56709" x="6280150" y="2114550"/>
          <p14:tracePt t="56709" x="6267450" y="2114550"/>
          <p14:tracePt t="56726" x="6254750" y="2114550"/>
          <p14:tracePt t="56742" x="6229350" y="2114550"/>
          <p14:tracePt t="56759" x="6216650" y="2114550"/>
          <p14:tracePt t="56775" x="6203950" y="2114550"/>
          <p14:tracePt t="56781" x="6191250" y="2114550"/>
          <p14:tracePt t="56792" x="6167438" y="2114550"/>
          <p14:tracePt t="56797" x="6142038" y="2114550"/>
          <p14:tracePt t="56809" x="6103938" y="2114550"/>
          <p14:tracePt t="56813" x="6078538" y="2114550"/>
          <p14:tracePt t="56826" x="6042025" y="2114550"/>
          <p14:tracePt t="56829" x="5991225" y="2114550"/>
          <p14:tracePt t="56842" x="5942013" y="2114550"/>
          <p14:tracePt t="56845" x="5891213" y="2114550"/>
          <p14:tracePt t="56859" x="5842000" y="2114550"/>
          <p14:tracePt t="56861" x="5791200" y="2114550"/>
          <p14:tracePt t="56875" x="5741988" y="2114550"/>
          <p14:tracePt t="56878" x="5716588" y="2114550"/>
          <p14:tracePt t="56892" x="5678488" y="2114550"/>
          <p14:tracePt t="56893" x="5641975" y="2114550"/>
          <p14:tracePt t="56909" x="5616575" y="2114550"/>
          <p14:tracePt t="56909" x="5603875" y="2114550"/>
          <p14:tracePt t="56926" x="5591175" y="2114550"/>
          <p14:tracePt t="56928" x="5578475" y="2114550"/>
          <p14:tracePt t="56942" x="5565775" y="2114550"/>
          <p14:tracePt t="56943" x="5554663" y="2114550"/>
          <p14:tracePt t="56959" x="5541963" y="2114550"/>
          <p14:tracePt t="56959" x="5529263" y="2114550"/>
          <p14:tracePt t="56975" x="5516563" y="2114550"/>
          <p14:tracePt t="56976" x="5491163" y="2114550"/>
          <p14:tracePt t="56992" x="5465763" y="2101850"/>
          <p14:tracePt t="56997" x="5441950" y="2101850"/>
          <p14:tracePt t="57027" x="5416550" y="2101850"/>
          <p14:tracePt t="57046" x="5403850" y="2101850"/>
          <p14:tracePt t="57053" x="5378450" y="2101850"/>
          <p14:tracePt t="57061" x="5365750" y="2101850"/>
          <p14:tracePt t="57075" x="5341938" y="2101850"/>
          <p14:tracePt t="57078" x="5329238" y="2089150"/>
          <p14:tracePt t="57092" x="5303838" y="2089150"/>
          <p14:tracePt t="57093" x="5265738" y="2089150"/>
          <p14:tracePt t="57109" x="5241925" y="2078038"/>
          <p14:tracePt t="57109" x="5229225" y="2078038"/>
          <p14:tracePt t="57126" x="5178425" y="2065338"/>
          <p14:tracePt t="57128" x="5153025" y="2065338"/>
          <p14:tracePt t="57142" x="5129213" y="2052638"/>
          <p14:tracePt t="57143" x="5116513" y="2052638"/>
          <p14:tracePt t="57149" x="5091113" y="2052638"/>
          <p14:tracePt t="57159" x="5065713" y="2052638"/>
          <p14:tracePt t="57175" x="5040313" y="2052638"/>
          <p14:tracePt t="57176" x="5003800" y="2052638"/>
          <p14:tracePt t="57181" x="4978400" y="2052638"/>
          <p14:tracePt t="57192" x="4953000" y="2052638"/>
          <p14:tracePt t="57197" x="4916488" y="2052638"/>
          <p14:tracePt t="57209" x="4865688" y="2052638"/>
          <p14:tracePt t="57213" x="4829175" y="2052638"/>
          <p14:tracePt t="57225" x="4816475" y="2052638"/>
          <p14:tracePt t="57229" x="4778375" y="2052638"/>
          <p14:tracePt t="57242" x="4765675" y="2052638"/>
          <p14:tracePt t="57245" x="4740275" y="2052638"/>
          <p14:tracePt t="57259" x="4716463" y="2052638"/>
          <p14:tracePt t="57262" x="4678363" y="2052638"/>
          <p14:tracePt t="57278" x="4652963" y="2052638"/>
          <p14:tracePt t="57292" x="4627563" y="2052638"/>
          <p14:tracePt t="57309" x="4603750" y="2052638"/>
          <p14:tracePt t="57325" x="4591050" y="2052638"/>
          <p14:tracePt t="57328" x="4565650" y="2052638"/>
          <p14:tracePt t="57342" x="4552950" y="2052638"/>
          <p14:tracePt t="57359" x="4540250" y="2052638"/>
          <p14:tracePt t="57375" x="4516438" y="2052638"/>
          <p14:tracePt t="57392" x="4491038" y="2052638"/>
          <p14:tracePt t="57397" x="4478338" y="2052638"/>
          <p14:tracePt t="57413" x="4452938" y="2052638"/>
          <p14:tracePt t="57429" x="4440238" y="2052638"/>
          <p14:tracePt t="57461" x="4416425" y="2052638"/>
          <p14:tracePt t="57477" x="4403725" y="2052638"/>
          <p14:tracePt t="57501" x="4378325" y="2052638"/>
          <p14:tracePt t="57517" x="4365625" y="2052638"/>
          <p14:tracePt t="57541" x="4352925" y="2052638"/>
          <p14:tracePt t="57559" x="4340225" y="2052638"/>
          <p14:tracePt t="57559" x="4327525" y="2052638"/>
          <p14:tracePt t="57575" x="4303713" y="2052638"/>
          <p14:tracePt t="57597" x="4291013" y="2052638"/>
          <p14:tracePt t="57613" x="4265613" y="2052638"/>
          <p14:tracePt t="57637" x="4252913" y="2052638"/>
          <p14:tracePt t="57659" x="4227513" y="2052638"/>
          <p14:tracePt t="57677" x="4214813" y="2052638"/>
          <p14:tracePt t="57693" x="4191000" y="2052638"/>
          <p14:tracePt t="57709" x="4178300" y="2052638"/>
          <p14:tracePt t="57733" x="4152900" y="2052638"/>
          <p14:tracePt t="57742" x="4140200" y="2052638"/>
          <p14:tracePt t="57759" x="4127500" y="2052638"/>
          <p14:tracePt t="57775" x="4114800" y="2052638"/>
          <p14:tracePt t="57792" x="4103688" y="2052638"/>
          <p14:tracePt t="57797" x="4090988" y="2052638"/>
          <p14:tracePt t="57813" x="4078288" y="2052638"/>
          <p14:tracePt t="57842" x="4065588" y="2052638"/>
          <p14:tracePt t="57845" x="4052888" y="2052638"/>
          <p14:tracePt t="57861" x="4040188" y="2052638"/>
          <p14:tracePt t="57878" x="4027488" y="2052638"/>
          <p14:tracePt t="57894" x="4014788" y="2052638"/>
          <p14:tracePt t="57909" x="4002088" y="2052638"/>
          <p14:tracePt t="57942" x="3990975" y="2052638"/>
          <p14:tracePt t="57959" x="3978275" y="2052638"/>
          <p14:tracePt t="58021" x="3965575" y="2039938"/>
          <p14:tracePt t="58053" x="3952875" y="2039938"/>
          <p14:tracePt t="58075" x="3940175" y="2039938"/>
          <p14:tracePt t="58092" x="3927475" y="2039938"/>
          <p14:tracePt t="58093" x="3927475" y="2027238"/>
          <p14:tracePt t="58117" x="3914775" y="2014538"/>
          <p14:tracePt t="58157" x="3902075" y="2014538"/>
          <p14:tracePt t="58221" x="3890963" y="2001838"/>
          <p14:tracePt t="58242" x="3840163" y="2001838"/>
          <p14:tracePt t="58243" x="3827463" y="2001838"/>
          <p14:tracePt t="58293" x="3814763" y="2001838"/>
          <p14:tracePt t="58349" x="3802063" y="2001838"/>
          <p14:tracePt t="58381" x="3790950" y="2001838"/>
          <p14:tracePt t="58421" x="3778250" y="2001838"/>
          <p14:tracePt t="58442" x="3765550" y="2001838"/>
          <p14:tracePt t="58445" x="3752850" y="2001838"/>
          <p14:tracePt t="58475" x="3727450" y="2001838"/>
          <p14:tracePt t="58478" x="3714750" y="2001838"/>
          <p14:tracePt t="58494" x="3678238" y="2001838"/>
          <p14:tracePt t="58509" x="3665538" y="2001838"/>
          <p14:tracePt t="58511" x="3627438" y="2014538"/>
          <p14:tracePt t="58525" x="3602038" y="2014538"/>
          <p14:tracePt t="58542" x="3578225" y="2027238"/>
          <p14:tracePt t="58559" x="3565525" y="2027238"/>
          <p14:tracePt t="58597" x="3552825" y="2027238"/>
          <p14:tracePt t="58693" x="3540125" y="2027238"/>
          <p14:tracePt t="58717" x="3527425" y="2027238"/>
          <p14:tracePt t="58725" x="3514725" y="2027238"/>
          <p14:tracePt t="58917" x="3502025" y="2027238"/>
          <p14:tracePt t="59005" x="3489325" y="2027238"/>
          <p14:tracePt t="59077" x="3478213" y="2027238"/>
          <p14:tracePt t="59413" x="3478213" y="2039938"/>
          <p14:tracePt t="61797" x="3502025" y="2039938"/>
          <p14:tracePt t="61808" x="3502025" y="2052638"/>
          <p14:tracePt t="61837" x="3514725" y="2052638"/>
          <p14:tracePt t="61858" x="3527425" y="2065338"/>
          <p14:tracePt t="61859" x="3540125" y="2078038"/>
          <p14:tracePt t="61875" x="3540125" y="2089150"/>
          <p14:tracePt t="62061" x="3552825" y="2089150"/>
          <p14:tracePt t="62075" x="3589338" y="2089150"/>
          <p14:tracePt t="62078" x="3602038" y="2089150"/>
          <p14:tracePt t="62091" x="3640138" y="2089150"/>
          <p14:tracePt t="62092" x="3678238" y="2089150"/>
          <p14:tracePt t="62108" x="3689350" y="2089150"/>
          <p14:tracePt t="62109" x="3714750" y="2089150"/>
          <p14:tracePt t="62125" x="3727450" y="2089150"/>
          <p14:tracePt t="62125" x="3765550" y="2089150"/>
          <p14:tracePt t="62141" x="3790950" y="2089150"/>
          <p14:tracePt t="62175" x="3802063" y="2089150"/>
          <p14:tracePt t="62636" x="3814763" y="2089150"/>
          <p14:tracePt t="62661" x="3827463" y="2127250"/>
          <p14:tracePt t="63253" x="3827463" y="2139950"/>
          <p14:tracePt t="64068" x="3827463" y="2152650"/>
          <p14:tracePt t="64091" x="3827463" y="2165350"/>
          <p14:tracePt t="64092" x="3827463" y="2201863"/>
          <p14:tracePt t="64108" x="3827463" y="2214563"/>
          <p14:tracePt t="64109" x="3827463" y="2239963"/>
          <p14:tracePt t="64197" x="3827463" y="2252663"/>
          <p14:tracePt t="65812" x="3814763" y="2252663"/>
          <p14:tracePt t="65876" x="3802063" y="2252663"/>
          <p14:tracePt t="66612" x="3814763" y="2252663"/>
          <p14:tracePt t="66644" x="3827463" y="2252663"/>
          <p14:tracePt t="66668" x="3840163" y="2252663"/>
          <p14:tracePt t="66724" x="3852863" y="2252663"/>
          <p14:tracePt t="66741" x="3865563" y="2252663"/>
          <p14:tracePt t="66741" x="3878263" y="2252663"/>
          <p14:tracePt t="66758" x="3890963" y="2252663"/>
          <p14:tracePt t="66775" x="3914775" y="2239963"/>
          <p14:tracePt t="66775" x="3927475" y="2239963"/>
          <p14:tracePt t="66781" x="3952875" y="2239963"/>
          <p14:tracePt t="66791" x="3965575" y="2227263"/>
          <p14:tracePt t="66797" x="3978275" y="2227263"/>
          <p14:tracePt t="66808" x="4002088" y="2214563"/>
          <p14:tracePt t="66812" x="4040188" y="2214563"/>
          <p14:tracePt t="66824" x="4065588" y="2214563"/>
          <p14:tracePt t="66828" x="4114800" y="2214563"/>
          <p14:tracePt t="66841" x="4165600" y="2214563"/>
          <p14:tracePt t="66844" x="4214813" y="2214563"/>
          <p14:tracePt t="66858" x="4303713" y="2214563"/>
          <p14:tracePt t="66860" x="4391025" y="2214563"/>
          <p14:tracePt t="66874" x="4478338" y="2214563"/>
          <p14:tracePt t="66877" x="4565650" y="2214563"/>
          <p14:tracePt t="66891" x="4627563" y="2214563"/>
          <p14:tracePt t="66893" x="4703763" y="2214563"/>
          <p14:tracePt t="66908" x="4752975" y="2214563"/>
          <p14:tracePt t="66908" x="4803775" y="2214563"/>
          <p14:tracePt t="66924" x="4891088" y="2214563"/>
          <p14:tracePt t="66927" x="4965700" y="2214563"/>
          <p14:tracePt t="66941" x="5016500" y="2214563"/>
          <p14:tracePt t="66942" x="5040313" y="2214563"/>
          <p14:tracePt t="66958" x="5129213" y="2214563"/>
          <p14:tracePt t="66958" x="5165725" y="2214563"/>
          <p14:tracePt t="66974" x="5216525" y="2214563"/>
          <p14:tracePt t="66975" x="5265738" y="2214563"/>
          <p14:tracePt t="66991" x="5303838" y="2214563"/>
          <p14:tracePt t="66992" x="5341938" y="2214563"/>
          <p14:tracePt t="66997" x="5365750" y="2214563"/>
          <p14:tracePt t="67008" x="5403850" y="2214563"/>
          <p14:tracePt t="67012" x="5429250" y="2227263"/>
          <p14:tracePt t="67028" x="5516563" y="2227263"/>
          <p14:tracePt t="67041" x="5565775" y="2227263"/>
          <p14:tracePt t="67044" x="5641975" y="2227263"/>
          <p14:tracePt t="67058" x="5678488" y="2227263"/>
          <p14:tracePt t="67060" x="5741988" y="2227263"/>
          <p14:tracePt t="67074" x="5791200" y="2227263"/>
          <p14:tracePt t="67077" x="5829300" y="2227263"/>
          <p14:tracePt t="67091" x="5867400" y="2227263"/>
          <p14:tracePt t="67094" x="5916613" y="2227263"/>
          <p14:tracePt t="67108" x="5942013" y="2227263"/>
          <p14:tracePt t="67108" x="6003925" y="2227263"/>
          <p14:tracePt t="67124" x="6042025" y="2227263"/>
          <p14:tracePt t="67125" x="6091238" y="2227263"/>
          <p14:tracePt t="67141" x="6142038" y="2227263"/>
          <p14:tracePt t="67142" x="6203950" y="2227263"/>
          <p14:tracePt t="67158" x="6316663" y="2227263"/>
          <p14:tracePt t="67158" x="6416675" y="2252663"/>
          <p14:tracePt t="67174" x="6516688" y="2252663"/>
          <p14:tracePt t="67175" x="6642100" y="2265363"/>
          <p14:tracePt t="67191" x="6780213" y="2265363"/>
          <p14:tracePt t="67191" x="6880225" y="2290763"/>
          <p14:tracePt t="67196" x="6992938" y="2290763"/>
          <p14:tracePt t="67208" x="7067550" y="2314575"/>
          <p14:tracePt t="67212" x="7129463" y="2327275"/>
          <p14:tracePt t="67224" x="7218363" y="2339975"/>
          <p14:tracePt t="67228" x="7292975" y="2352675"/>
          <p14:tracePt t="67241" x="7367588" y="2378075"/>
          <p14:tracePt t="67244" x="7418388" y="2390775"/>
          <p14:tracePt t="67258" x="7493000" y="2414588"/>
          <p14:tracePt t="67261" x="7567613" y="2439988"/>
          <p14:tracePt t="67274" x="7631113" y="2452688"/>
          <p14:tracePt t="67277" x="7667625" y="2478088"/>
          <p14:tracePt t="67291" x="7705725" y="2490788"/>
          <p14:tracePt t="67294" x="7742238" y="2503488"/>
          <p14:tracePt t="67308" x="7767638" y="2527300"/>
          <p14:tracePt t="67310" x="7780338" y="2527300"/>
          <p14:tracePt t="67325" x="7793038" y="2527300"/>
          <p14:tracePt t="67341" x="7793038" y="2540000"/>
          <p14:tracePt t="67358" x="7805738" y="2552700"/>
          <p14:tracePt t="67358" x="7805738" y="2565400"/>
          <p14:tracePt t="67374" x="7831138" y="2578100"/>
          <p14:tracePt t="67391" x="7843838" y="2590800"/>
          <p14:tracePt t="67412" x="7843838" y="2603500"/>
          <p14:tracePt t="67424" x="7854950" y="2640013"/>
          <p14:tracePt t="67428" x="7867650" y="2665413"/>
          <p14:tracePt t="67441" x="7880350" y="2703513"/>
          <p14:tracePt t="67444" x="7893050" y="2728913"/>
          <p14:tracePt t="67458" x="7905750" y="2765425"/>
          <p14:tracePt t="67460" x="7905750" y="2803525"/>
          <p14:tracePt t="67474" x="7943850" y="2840038"/>
          <p14:tracePt t="67477" x="7943850" y="2865438"/>
          <p14:tracePt t="67491" x="7967663" y="2916238"/>
          <p14:tracePt t="67494" x="7980363" y="2928938"/>
          <p14:tracePt t="67508" x="7993063" y="2952750"/>
          <p14:tracePt t="67509" x="8005763" y="2990850"/>
          <p14:tracePt t="67524" x="8018463" y="3016250"/>
          <p14:tracePt t="67541" x="8043863" y="3054350"/>
          <p14:tracePt t="67620" x="8043863" y="3065463"/>
          <p14:tracePt t="67641" x="8043863" y="3078163"/>
          <p14:tracePt t="67658" x="8043863" y="3090863"/>
          <p14:tracePt t="67684" x="8043863" y="3103563"/>
          <p14:tracePt t="67708" x="8043863" y="3116263"/>
          <p14:tracePt t="67748" x="8031163" y="3128963"/>
          <p14:tracePt t="67780" x="8018463" y="3128963"/>
          <p14:tracePt t="67820" x="7993063" y="3128963"/>
          <p14:tracePt t="67868" x="7980363" y="3128963"/>
          <p14:tracePt t="67908" x="7967663" y="3128963"/>
          <p14:tracePt t="67924" x="7954963" y="3116263"/>
          <p14:tracePt t="67941" x="7943850" y="3116263"/>
          <p14:tracePt t="67942" x="7931150" y="3116263"/>
          <p14:tracePt t="67948" x="7931150" y="3103563"/>
          <p14:tracePt t="67957" x="7905750" y="3090863"/>
          <p14:tracePt t="67974" x="7893050" y="3078163"/>
          <p14:tracePt t="67991" x="7880350" y="3078163"/>
          <p14:tracePt t="67991" x="7867650" y="3065463"/>
          <p14:tracePt t="68008" x="7843838" y="3041650"/>
          <p14:tracePt t="68029" x="7818438" y="3028950"/>
          <p14:tracePt t="68058" x="7805738" y="3016250"/>
          <p14:tracePt t="68074" x="7780338" y="2990850"/>
          <p14:tracePt t="68091" x="7780338" y="2978150"/>
          <p14:tracePt t="68094" x="7767638" y="2978150"/>
          <p14:tracePt t="68108" x="7754938" y="2965450"/>
          <p14:tracePt t="68125" x="7742238" y="2952750"/>
          <p14:tracePt t="68141" x="7718425" y="2928938"/>
          <p14:tracePt t="68174" x="7705725" y="2903538"/>
          <p14:tracePt t="68191" x="7693025" y="2890838"/>
          <p14:tracePt t="68197" x="7693025" y="2878138"/>
          <p14:tracePt t="68213" x="7667625" y="2865438"/>
          <p14:tracePt t="68228" x="7667625" y="2852738"/>
          <p14:tracePt t="68260" x="7654925" y="2840038"/>
          <p14:tracePt t="68284" x="7654925" y="2828925"/>
          <p14:tracePt t="68292" x="7654925" y="2816225"/>
          <p14:tracePt t="68308" x="7642225" y="2816225"/>
          <p14:tracePt t="68325" x="7642225" y="2803525"/>
          <p14:tracePt t="68341" x="7631113" y="2803525"/>
          <p14:tracePt t="68357" x="7618413" y="2790825"/>
          <p14:tracePt t="68380" x="7618413" y="2778125"/>
          <p14:tracePt t="68396" x="7605713" y="2765425"/>
          <p14:tracePt t="68468" x="7593013" y="2752725"/>
          <p14:tracePt t="68491" x="7580313" y="2752725"/>
          <p14:tracePt t="68580" x="7567613" y="2740025"/>
          <p14:tracePt t="68636" x="7554913" y="2740025"/>
          <p14:tracePt t="68708" x="7542213" y="2740025"/>
          <p14:tracePt t="68844" x="7542213" y="2728913"/>
          <p14:tracePt t="69012" x="7531100" y="2728913"/>
          <p14:tracePt t="69038" x="7518400" y="2716213"/>
          <p14:tracePt t="69060" x="7505700" y="2716213"/>
          <p14:tracePt t="69116" x="7505700" y="2703513"/>
          <p14:tracePt t="69132" x="7493000" y="2703513"/>
          <p14:tracePt t="69228" x="7480300" y="2703513"/>
          <p14:tracePt t="69241" x="7467600" y="2703513"/>
          <p14:tracePt t="69244" x="7454900" y="2703513"/>
          <p14:tracePt t="69257" x="7442200" y="2703513"/>
          <p14:tracePt t="69260" x="7429500" y="2703513"/>
          <p14:tracePt t="69274" x="7405688" y="2703513"/>
          <p14:tracePt t="69277" x="7392988" y="2703513"/>
          <p14:tracePt t="69291" x="7367588" y="2703513"/>
          <p14:tracePt t="69293" x="7342188" y="2703513"/>
          <p14:tracePt t="69307" x="7305675" y="2703513"/>
          <p14:tracePt t="69308" x="7280275" y="2703513"/>
          <p14:tracePt t="69324" x="7267575" y="2703513"/>
          <p14:tracePt t="69325" x="7229475" y="2703513"/>
          <p14:tracePt t="69341" x="7192963" y="2703513"/>
          <p14:tracePt t="69341" x="7167563" y="2703513"/>
          <p14:tracePt t="69357" x="7129463" y="2703513"/>
          <p14:tracePt t="69358" x="7118350" y="2703513"/>
          <p14:tracePt t="69374" x="7080250" y="2703513"/>
          <p14:tracePt t="69376" x="7067550" y="2703513"/>
          <p14:tracePt t="69391" x="7042150" y="2703513"/>
          <p14:tracePt t="69407" x="7016750" y="2703513"/>
          <p14:tracePt t="69408" x="6980238" y="2703513"/>
          <p14:tracePt t="69412" x="6967538" y="2703513"/>
          <p14:tracePt t="69424" x="6954838" y="2703513"/>
          <p14:tracePt t="69428" x="6942138" y="2703513"/>
          <p14:tracePt t="69441" x="6916738" y="2703513"/>
          <p14:tracePt t="69444" x="6905625" y="2703513"/>
          <p14:tracePt t="69457" x="6880225" y="2703513"/>
          <p14:tracePt t="69460" x="6854825" y="2703513"/>
          <p14:tracePt t="69474" x="6829425" y="2703513"/>
          <p14:tracePt t="69477" x="6816725" y="2703513"/>
          <p14:tracePt t="69491" x="6780213" y="2703513"/>
          <p14:tracePt t="69493" x="6754813" y="2703513"/>
          <p14:tracePt t="69508" x="6716713" y="2703513"/>
          <p14:tracePt t="69510" x="6680200" y="2716213"/>
          <p14:tracePt t="69524" x="6667500" y="2716213"/>
          <p14:tracePt t="69525" x="6642100" y="2716213"/>
          <p14:tracePt t="69541" x="6616700" y="2716213"/>
          <p14:tracePt t="69541" x="6580188" y="2716213"/>
          <p14:tracePt t="69557" x="6567488" y="2716213"/>
          <p14:tracePt t="69560" x="6554788" y="2716213"/>
          <p14:tracePt t="69574" x="6529388" y="2728913"/>
          <p14:tracePt t="69575" x="6516688" y="2728913"/>
          <p14:tracePt t="69591" x="6503988" y="2728913"/>
          <p14:tracePt t="69591" x="6480175" y="2728913"/>
          <p14:tracePt t="69596" x="6467475" y="2728913"/>
          <p14:tracePt t="69607" x="6454775" y="2740025"/>
          <p14:tracePt t="69612" x="6442075" y="2740025"/>
          <p14:tracePt t="69624" x="6429375" y="2740025"/>
          <p14:tracePt t="69628" x="6416675" y="2752725"/>
          <p14:tracePt t="69641" x="6403975" y="2752725"/>
          <p14:tracePt t="69657" x="6380163" y="2752725"/>
          <p14:tracePt t="69660" x="6354763" y="2765425"/>
          <p14:tracePt t="69676" x="6342063" y="2765425"/>
          <p14:tracePt t="69693" x="6316663" y="2765425"/>
          <p14:tracePt t="69710" x="6303963" y="2765425"/>
          <p14:tracePt t="69724" x="6303963" y="2778125"/>
          <p14:tracePt t="69725" x="6291263" y="2778125"/>
          <p14:tracePt t="69741" x="6280150" y="2790825"/>
          <p14:tracePt t="69757" x="6267450" y="2803525"/>
          <p14:tracePt t="69780" x="6267450" y="2816225"/>
          <p14:tracePt t="69796" x="6254750" y="2816225"/>
          <p14:tracePt t="69812" x="6254750" y="2828925"/>
          <p14:tracePt t="69824" x="6254750" y="2840038"/>
          <p14:tracePt t="69841" x="6254750" y="2852738"/>
          <p14:tracePt t="69857" x="6254750" y="2865438"/>
          <p14:tracePt t="69860" x="6254750" y="2878138"/>
          <p14:tracePt t="69874" x="6254750" y="2890838"/>
          <p14:tracePt t="69891" x="6267450" y="2928938"/>
          <p14:tracePt t="69893" x="6280150" y="2941638"/>
          <p14:tracePt t="69907" x="6291263" y="2965450"/>
          <p14:tracePt t="69910" x="6303963" y="2978150"/>
          <p14:tracePt t="69924" x="6303963" y="2990850"/>
          <p14:tracePt t="69925" x="6316663" y="3016250"/>
          <p14:tracePt t="69941" x="6329363" y="3028950"/>
          <p14:tracePt t="69943" x="6367463" y="3054350"/>
          <p14:tracePt t="69957" x="6391275" y="3103563"/>
          <p14:tracePt t="69958" x="6454775" y="3165475"/>
          <p14:tracePt t="69974" x="6503988" y="3203575"/>
          <p14:tracePt t="69975" x="6542088" y="3216275"/>
          <p14:tracePt t="69981" x="6604000" y="3254375"/>
          <p14:tracePt t="69991" x="6654800" y="3290888"/>
          <p14:tracePt t="69996" x="6692900" y="3328988"/>
          <p14:tracePt t="70007" x="6716713" y="3341688"/>
          <p14:tracePt t="70012" x="6780213" y="3390900"/>
          <p14:tracePt t="70027" x="6892925" y="3454400"/>
          <p14:tracePt t="70028" x="6954838" y="3516313"/>
          <p14:tracePt t="70045" x="7016750" y="3567113"/>
          <p14:tracePt t="70048" x="7105650" y="3641725"/>
          <p14:tracePt t="70057" x="7218363" y="3703638"/>
          <p14:tracePt t="70060" x="7305675" y="3754438"/>
          <p14:tracePt t="70074" x="7367588" y="3792538"/>
          <p14:tracePt t="70077" x="7418388" y="3829050"/>
          <p14:tracePt t="70091" x="7480300" y="3841750"/>
          <p14:tracePt t="70093" x="7542213" y="3879850"/>
          <p14:tracePt t="70107" x="7580313" y="3879850"/>
          <p14:tracePt t="70108" x="7593013" y="3892550"/>
          <p14:tracePt t="70124" x="7642225" y="3905250"/>
          <p14:tracePt t="70125" x="7693025" y="3941763"/>
          <p14:tracePt t="70141" x="7731125" y="3941763"/>
          <p14:tracePt t="70141" x="7742238" y="3954463"/>
          <p14:tracePt t="70157" x="7767638" y="3954463"/>
          <p14:tracePt t="70160" x="7780338" y="3979863"/>
          <p14:tracePt t="70174" x="7793038" y="3979863"/>
          <p14:tracePt t="70220" x="7793038" y="3992563"/>
          <p14:tracePt t="70572" x="7780338" y="3992563"/>
          <p14:tracePt t="70591" x="7767638" y="3992563"/>
          <p14:tracePt t="70596" x="7754938" y="3979863"/>
          <p14:tracePt t="70607" x="7742238" y="3979863"/>
          <p14:tracePt t="70612" x="7731125" y="3967163"/>
          <p14:tracePt t="70628" x="7718425" y="3967163"/>
          <p14:tracePt t="70641" x="7680325" y="3941763"/>
          <p14:tracePt t="70657" x="7667625" y="3941763"/>
          <p14:tracePt t="70660" x="7654925" y="3929063"/>
          <p14:tracePt t="70677" x="7642225" y="3929063"/>
          <p14:tracePt t="70691" x="7631113" y="3929063"/>
          <p14:tracePt t="70693" x="7618413" y="3929063"/>
          <p14:tracePt t="70710" x="7618413" y="3916363"/>
          <p14:tracePt t="70724" x="7605713" y="3916363"/>
          <p14:tracePt t="70725" x="7593013" y="3916363"/>
          <p14:tracePt t="70741" x="7580313" y="3905250"/>
          <p14:tracePt t="70758" x="7567613" y="3905250"/>
          <p14:tracePt t="70758" x="7554913" y="3905250"/>
          <p14:tracePt t="70774" x="7531100" y="3892550"/>
          <p14:tracePt t="70780" x="7518400" y="3879850"/>
          <p14:tracePt t="70791" x="7505700" y="3879850"/>
          <p14:tracePt t="70796" x="7493000" y="3879850"/>
          <p14:tracePt t="70807" x="7467600" y="3879850"/>
          <p14:tracePt t="70813" x="7454900" y="3879850"/>
          <p14:tracePt t="70824" x="7442200" y="3879850"/>
          <p14:tracePt t="70828" x="7429500" y="3879850"/>
          <p14:tracePt t="70841" x="7418388" y="3879850"/>
          <p14:tracePt t="70844" x="7392988" y="3854450"/>
          <p14:tracePt t="70858" x="7380288" y="3854450"/>
          <p14:tracePt t="70860" x="7367588" y="3854450"/>
          <p14:tracePt t="70874" x="7342188" y="3854450"/>
          <p14:tracePt t="70876" x="7329488" y="3841750"/>
          <p14:tracePt t="70891" x="7305675" y="3841750"/>
          <p14:tracePt t="70907" x="7292975" y="3841750"/>
          <p14:tracePt t="70908" x="7267575" y="3841750"/>
          <p14:tracePt t="70924" x="7254875" y="3841750"/>
          <p14:tracePt t="70941" x="7229475" y="3829050"/>
          <p14:tracePt t="70958" x="7218363" y="3829050"/>
          <p14:tracePt t="70958" x="7205663" y="3829050"/>
          <p14:tracePt t="70974" x="7192963" y="3829050"/>
          <p14:tracePt t="70976" x="7180263" y="3829050"/>
          <p14:tracePt t="70990" x="7154863" y="3829050"/>
          <p14:tracePt t="71007" x="7142163" y="3829050"/>
          <p14:tracePt t="71008" x="7129463" y="3829050"/>
          <p14:tracePt t="71012" x="7118350" y="3829050"/>
          <p14:tracePt t="71027" x="7092950" y="3829050"/>
          <p14:tracePt t="71028" x="7054850" y="3829050"/>
          <p14:tracePt t="71045" x="7042150" y="3829050"/>
          <p14:tracePt t="71048" x="7029450" y="3829050"/>
          <p14:tracePt t="71057" x="7005638" y="3829050"/>
          <p14:tracePt t="71060" x="6967538" y="3829050"/>
          <p14:tracePt t="71074" x="6954838" y="3829050"/>
          <p14:tracePt t="71077" x="6942138" y="3829050"/>
          <p14:tracePt t="71091" x="6905625" y="3829050"/>
          <p14:tracePt t="71093" x="6880225" y="3829050"/>
          <p14:tracePt t="71109" x="6854825" y="3829050"/>
          <p14:tracePt t="71124" x="6829425" y="3829050"/>
          <p14:tracePt t="71125" x="6805613" y="3829050"/>
          <p14:tracePt t="71140" x="6792913" y="3829050"/>
          <p14:tracePt t="71141" x="6754813" y="3829050"/>
          <p14:tracePt t="71157" x="6716713" y="3829050"/>
          <p14:tracePt t="71160" x="6692900" y="3829050"/>
          <p14:tracePt t="71174" x="6654800" y="3829050"/>
          <p14:tracePt t="71175" x="6642100" y="3829050"/>
          <p14:tracePt t="71180" x="6629400" y="3829050"/>
          <p14:tracePt t="71190" x="6604000" y="3829050"/>
          <p14:tracePt t="71207" x="6567488" y="3829050"/>
          <p14:tracePt t="71208" x="6529388" y="3829050"/>
          <p14:tracePt t="71212" x="6516688" y="3829050"/>
          <p14:tracePt t="71224" x="6492875" y="3829050"/>
          <p14:tracePt t="71228" x="6467475" y="3829050"/>
          <p14:tracePt t="71241" x="6429375" y="3829050"/>
          <p14:tracePt t="71244" x="6416675" y="3829050"/>
          <p14:tracePt t="71257" x="6391275" y="3829050"/>
          <p14:tracePt t="71260" x="6380163" y="3829050"/>
          <p14:tracePt t="71274" x="6342063" y="3829050"/>
          <p14:tracePt t="71277" x="6329363" y="3829050"/>
          <p14:tracePt t="71291" x="6316663" y="3829050"/>
          <p14:tracePt t="71293" x="6303963" y="3829050"/>
          <p14:tracePt t="71307" x="6267450" y="3829050"/>
          <p14:tracePt t="71308" x="6254750" y="3829050"/>
          <p14:tracePt t="71324" x="6242050" y="3829050"/>
          <p14:tracePt t="71325" x="6216650" y="3829050"/>
          <p14:tracePt t="71340" x="6203950" y="3829050"/>
          <p14:tracePt t="71341" x="6180138" y="3829050"/>
          <p14:tracePt t="71357" x="6154738" y="3841750"/>
          <p14:tracePt t="71374" x="6129338" y="3841750"/>
          <p14:tracePt t="71390" x="6103938" y="3841750"/>
          <p14:tracePt t="71393" x="6078538" y="3854450"/>
          <p14:tracePt t="71407" x="6042025" y="3854450"/>
          <p14:tracePt t="71412" x="6029325" y="3867150"/>
          <p14:tracePt t="71424" x="6016625" y="3867150"/>
          <p14:tracePt t="71428" x="6003925" y="3867150"/>
          <p14:tracePt t="71441" x="5991225" y="3867150"/>
          <p14:tracePt t="71444" x="5967413" y="3867150"/>
          <p14:tracePt t="71460" x="5942013" y="3867150"/>
          <p14:tracePt t="71476" x="5916613" y="3867150"/>
          <p14:tracePt t="71490" x="5916613" y="3879850"/>
          <p14:tracePt t="71493" x="5891213" y="3892550"/>
          <p14:tracePt t="71510" x="5878513" y="3892550"/>
          <p14:tracePt t="71524" x="5854700" y="3892550"/>
          <p14:tracePt t="71540" x="5842000" y="3892550"/>
          <p14:tracePt t="71557" x="5816600" y="3892550"/>
          <p14:tracePt t="71628" x="5803900" y="3892550"/>
          <p14:tracePt t="71940" x="5803900" y="3905250"/>
          <p14:tracePt t="71957" x="5803900" y="3916363"/>
          <p14:tracePt t="71958" x="5854700" y="3929063"/>
          <p14:tracePt t="71964" x="5891213" y="3941763"/>
          <p14:tracePt t="71974" x="5929313" y="3967163"/>
          <p14:tracePt t="71980" x="5967413" y="3979863"/>
          <p14:tracePt t="71990" x="6016625" y="3992563"/>
          <p14:tracePt t="71996" x="6067425" y="4005263"/>
          <p14:tracePt t="72007" x="6103938" y="4017963"/>
          <p14:tracePt t="72012" x="6167438" y="4067175"/>
          <p14:tracePt t="72027" x="6180138" y="4067175"/>
          <p14:tracePt t="72028" x="6242050" y="4105275"/>
          <p14:tracePt t="72045" x="6329363" y="4117975"/>
          <p14:tracePt t="72047" x="6429375" y="4154488"/>
          <p14:tracePt t="72057" x="6542088" y="4179888"/>
          <p14:tracePt t="72061" x="6629400" y="4192588"/>
          <p14:tracePt t="72074" x="6754813" y="4230688"/>
          <p14:tracePt t="72076" x="6842125" y="4254500"/>
          <p14:tracePt t="72090" x="6929438" y="4292600"/>
          <p14:tracePt t="72093" x="7016750" y="4318000"/>
          <p14:tracePt t="72107" x="7129463" y="4341813"/>
          <p14:tracePt t="72110" x="7180263" y="4354513"/>
          <p14:tracePt t="72124" x="7242175" y="4367213"/>
          <p14:tracePt t="72126" x="7342188" y="4418013"/>
          <p14:tracePt t="72140" x="7392988" y="4418013"/>
          <p14:tracePt t="72141" x="7429500" y="4430713"/>
          <p14:tracePt t="72157" x="7467600" y="4443413"/>
          <p14:tracePt t="72158" x="7480300" y="4443413"/>
          <p14:tracePt t="72174" x="7518400" y="4454525"/>
          <p14:tracePt t="72174" x="7531100" y="4467225"/>
          <p14:tracePt t="72190" x="7542213" y="4479925"/>
          <p14:tracePt t="72193" x="7567613" y="4492625"/>
          <p14:tracePt t="72207" x="7580313" y="4505325"/>
          <p14:tracePt t="72208" x="7605713" y="4518025"/>
          <p14:tracePt t="72224" x="7618413" y="4530725"/>
          <p14:tracePt t="72228" x="7654925" y="4554538"/>
          <p14:tracePt t="72240" x="7680325" y="4579938"/>
          <p14:tracePt t="72244" x="7705725" y="4592638"/>
          <p14:tracePt t="72257" x="7742238" y="4605338"/>
          <p14:tracePt t="72260" x="7742238" y="4618038"/>
          <p14:tracePt t="72274" x="7754938" y="4618038"/>
          <p14:tracePt t="72276" x="7767638" y="4618038"/>
          <p14:tracePt t="72290" x="7780338" y="4630738"/>
          <p14:tracePt t="72293" x="7793038" y="4643438"/>
          <p14:tracePt t="72309" x="7793038" y="4656138"/>
          <p14:tracePt t="72324" x="7818438" y="4667250"/>
          <p14:tracePt t="72340" x="7818438" y="4679950"/>
          <p14:tracePt t="72341" x="7818438" y="4692650"/>
          <p14:tracePt t="72357" x="7831138" y="4705350"/>
          <p14:tracePt t="72360" x="7843838" y="4730750"/>
          <p14:tracePt t="72374" x="7854950" y="4743450"/>
          <p14:tracePt t="72390" x="7867650" y="4756150"/>
          <p14:tracePt t="72396" x="7867650" y="4768850"/>
          <p14:tracePt t="72412" x="7867650" y="4792663"/>
          <p14:tracePt t="72424" x="7880350" y="4805363"/>
          <p14:tracePt t="72428" x="7880350" y="4818063"/>
          <p14:tracePt t="72440" x="7880350" y="4843463"/>
          <p14:tracePt t="72444" x="7880350" y="4856163"/>
          <p14:tracePt t="72457" x="7880350" y="4868863"/>
          <p14:tracePt t="72460" x="7880350" y="4879975"/>
          <p14:tracePt t="72474" x="7893050" y="4892675"/>
          <p14:tracePt t="72476" x="7893050" y="4905375"/>
          <p14:tracePt t="72507" x="7893050" y="4918075"/>
          <p14:tracePt t="72524" x="7893050" y="4930775"/>
          <p14:tracePt t="72525" x="7893050" y="4943475"/>
          <p14:tracePt t="72540" x="7893050" y="4956175"/>
          <p14:tracePt t="72557" x="7893050" y="4968875"/>
          <p14:tracePt t="72580" x="7893050" y="4981575"/>
          <p14:tracePt t="72590" x="7893050" y="4992688"/>
          <p14:tracePt t="72607" x="7880350" y="4992688"/>
          <p14:tracePt t="72684" x="7867650" y="4992688"/>
          <p14:tracePt t="72716" x="7854950" y="4992688"/>
          <p14:tracePt t="72724" x="7843838" y="4992688"/>
          <p14:tracePt t="72740" x="7831138" y="5005388"/>
          <p14:tracePt t="72757" x="7831138" y="5018088"/>
          <p14:tracePt t="72774" x="7818438" y="5018088"/>
          <p14:tracePt t="72790" x="7805738" y="5030788"/>
          <p14:tracePt t="72812" x="7793038" y="5030788"/>
          <p14:tracePt t="72824" x="7793038" y="5043488"/>
          <p14:tracePt t="72840" x="7780338" y="5043488"/>
          <p14:tracePt t="72844" x="7754938" y="5056188"/>
          <p14:tracePt t="72860" x="7742238" y="5068888"/>
          <p14:tracePt t="72874" x="7718425" y="5068888"/>
          <p14:tracePt t="72877" x="7705725" y="5081588"/>
          <p14:tracePt t="72890" x="7705725" y="5092700"/>
          <p14:tracePt t="72893" x="7680325" y="5092700"/>
          <p14:tracePt t="72907" x="7654925" y="5105400"/>
          <p14:tracePt t="72908" x="7631113" y="5118100"/>
          <p14:tracePt t="72924" x="7618413" y="5118100"/>
          <p14:tracePt t="72940" x="7593013" y="5118100"/>
          <p14:tracePt t="72941" x="7554913" y="5118100"/>
          <p14:tracePt t="72957" x="7542213" y="5130800"/>
          <p14:tracePt t="72958" x="7493000" y="5143500"/>
          <p14:tracePt t="72964" x="7480300" y="5143500"/>
          <p14:tracePt t="72974" x="7454900" y="5156200"/>
          <p14:tracePt t="72990" x="7429500" y="5156200"/>
          <p14:tracePt t="72993" x="7405688" y="5156200"/>
          <p14:tracePt t="73007" x="7392988" y="5156200"/>
          <p14:tracePt t="73008" x="7354888" y="5156200"/>
          <p14:tracePt t="73012" x="7342188" y="5168900"/>
          <p14:tracePt t="73027" x="7318375" y="5168900"/>
          <p14:tracePt t="73028" x="7267575" y="5181600"/>
          <p14:tracePt t="73045" x="7254875" y="5181600"/>
          <p14:tracePt t="73047" x="7229475" y="5181600"/>
          <p14:tracePt t="73057" x="7218363" y="5181600"/>
          <p14:tracePt t="73060" x="7180263" y="5194300"/>
          <p14:tracePt t="73074" x="7167563" y="5194300"/>
          <p14:tracePt t="73093" x="7154863" y="5194300"/>
          <p14:tracePt t="73107" x="7142163" y="5194300"/>
          <p14:tracePt t="73108" x="7129463" y="5194300"/>
          <p14:tracePt t="73124" x="7105650" y="5194300"/>
          <p14:tracePt t="73140" x="7092950" y="5194300"/>
          <p14:tracePt t="73141" x="7054850" y="5205413"/>
          <p14:tracePt t="73157" x="7016750" y="5218113"/>
          <p14:tracePt t="73158" x="7005638" y="5218113"/>
          <p14:tracePt t="73174" x="6980238" y="5218113"/>
          <p14:tracePt t="73174" x="6942138" y="5243513"/>
          <p14:tracePt t="73190" x="6929438" y="5243513"/>
          <p14:tracePt t="73191" x="6916738" y="5256213"/>
          <p14:tracePt t="73196" x="6905625" y="5256213"/>
          <p14:tracePt t="73207" x="6867525" y="5256213"/>
          <p14:tracePt t="73224" x="6829425" y="5256213"/>
          <p14:tracePt t="73228" x="6792913" y="5256213"/>
          <p14:tracePt t="73240" x="6780213" y="5256213"/>
          <p14:tracePt t="73257" x="6754813" y="5256213"/>
          <p14:tracePt t="73260" x="6716713" y="5256213"/>
          <p14:tracePt t="73274" x="6692900" y="5268913"/>
          <p14:tracePt t="73276" x="6667500" y="5268913"/>
          <p14:tracePt t="73290" x="6642100" y="5281613"/>
          <p14:tracePt t="73293" x="6629400" y="5281613"/>
          <p14:tracePt t="73307" x="6604000" y="5281613"/>
          <p14:tracePt t="73309" x="6580188" y="5281613"/>
          <p14:tracePt t="73324" x="6567488" y="5281613"/>
          <p14:tracePt t="73326" x="6542088" y="5281613"/>
          <p14:tracePt t="73340" x="6492875" y="5294313"/>
          <p14:tracePt t="73343" x="6480175" y="5294313"/>
          <p14:tracePt t="73357" x="6467475" y="5305425"/>
          <p14:tracePt t="73374" x="6429375" y="5305425"/>
          <p14:tracePt t="73374" x="6391275" y="5305425"/>
          <p14:tracePt t="73390" x="6380163" y="5305425"/>
          <p14:tracePt t="73393" x="6354763" y="5305425"/>
          <p14:tracePt t="73407" x="6329363" y="5305425"/>
          <p14:tracePt t="73408" x="6316663" y="5305425"/>
          <p14:tracePt t="73412" x="6303963" y="5305425"/>
          <p14:tracePt t="73423" x="6291263" y="5305425"/>
          <p14:tracePt t="73428" x="6254750" y="5318125"/>
          <p14:tracePt t="73444" x="6242050" y="5318125"/>
          <p14:tracePt t="73457" x="6203950" y="5330825"/>
          <p14:tracePt t="73460" x="6191250" y="5330825"/>
          <p14:tracePt t="73473" x="6180138" y="5330825"/>
          <p14:tracePt t="73490" x="6167438" y="5330825"/>
          <p14:tracePt t="73507" x="6154738" y="5330825"/>
          <p14:tracePt t="73524" x="6142038" y="5330825"/>
          <p14:tracePt t="73524" x="6129338" y="5330825"/>
          <p14:tracePt t="73540" x="6116638" y="5330825"/>
          <p14:tracePt t="73541" x="6103938" y="5330825"/>
          <p14:tracePt t="73557" x="6091238" y="5330825"/>
          <p14:tracePt t="73557" x="6078538" y="5330825"/>
          <p14:tracePt t="73574" x="6067425" y="5330825"/>
          <p14:tracePt t="73590" x="6054725" y="5330825"/>
          <p14:tracePt t="73591" x="6042025" y="5330825"/>
          <p14:tracePt t="73596" x="6029325" y="5330825"/>
          <p14:tracePt t="73668" x="6016625" y="5330825"/>
          <p14:tracePt t="73690" x="6003925" y="5330825"/>
          <p14:tracePt t="73708" x="5991225" y="5330825"/>
          <p14:tracePt t="73724" x="5978525" y="5330825"/>
          <p14:tracePt t="73741" x="5954713" y="5330825"/>
          <p14:tracePt t="73757" x="5942013" y="5330825"/>
          <p14:tracePt t="73773" x="5929313" y="5330825"/>
          <p14:tracePt t="73790" x="5916613" y="5330825"/>
          <p14:tracePt t="73807" x="5903913" y="5330825"/>
          <p14:tracePt t="73812" x="5867400" y="5330825"/>
          <p14:tracePt t="73823" x="5854700" y="5330825"/>
          <p14:tracePt t="73828" x="5842000" y="5330825"/>
          <p14:tracePt t="73840" x="5829300" y="5330825"/>
          <p14:tracePt t="73844" x="5816600" y="5330825"/>
          <p14:tracePt t="73857" x="5791200" y="5330825"/>
          <p14:tracePt t="73860" x="5767388" y="5330825"/>
          <p14:tracePt t="73873" x="5741988" y="5330825"/>
          <p14:tracePt t="73876" x="5729288" y="5330825"/>
          <p14:tracePt t="73890" x="5703888" y="5330825"/>
          <p14:tracePt t="73893" x="5691188" y="5330825"/>
          <p14:tracePt t="73907" x="5654675" y="5330825"/>
          <p14:tracePt t="73908" x="5629275" y="5330825"/>
          <p14:tracePt t="73924" x="5616575" y="5330825"/>
          <p14:tracePt t="73924" x="5578475" y="5330825"/>
          <p14:tracePt t="73940" x="5565775" y="5330825"/>
          <p14:tracePt t="73943" x="5541963" y="5330825"/>
          <p14:tracePt t="73957" x="5529263" y="5330825"/>
          <p14:tracePt t="73957" x="5491163" y="5330825"/>
          <p14:tracePt t="73973" x="5465763" y="5330825"/>
          <p14:tracePt t="73974" x="5441950" y="5330825"/>
          <p14:tracePt t="73990" x="5429250" y="5330825"/>
          <p14:tracePt t="73991" x="5403850" y="5330825"/>
          <p14:tracePt t="73996" x="5391150" y="5330825"/>
          <p14:tracePt t="74007" x="5365750" y="5330825"/>
          <p14:tracePt t="74012" x="5341938" y="5330825"/>
          <p14:tracePt t="74027" x="5316538" y="5330825"/>
          <p14:tracePt t="74028" x="5291138" y="5330825"/>
          <p14:tracePt t="74044" x="5265738" y="5330825"/>
          <p14:tracePt t="74047" x="5229225" y="5330825"/>
          <p14:tracePt t="74057" x="5216525" y="5330825"/>
          <p14:tracePt t="74060" x="5178425" y="5330825"/>
          <p14:tracePt t="74073" x="5153025" y="5330825"/>
          <p14:tracePt t="74076" x="5141913" y="5330825"/>
          <p14:tracePt t="74090" x="5116513" y="5330825"/>
          <p14:tracePt t="74093" x="5091113" y="5330825"/>
          <p14:tracePt t="74107" x="5065713" y="5330825"/>
          <p14:tracePt t="74108" x="5040313" y="5330825"/>
          <p14:tracePt t="74123" x="5029200" y="5330825"/>
          <p14:tracePt t="74124" x="4991100" y="5330825"/>
          <p14:tracePt t="74140" x="4965700" y="5330825"/>
          <p14:tracePt t="74141" x="4929188" y="5330825"/>
          <p14:tracePt t="74157" x="4891088" y="5330825"/>
          <p14:tracePt t="74157" x="4865688" y="5330825"/>
          <p14:tracePt t="74174" x="4840288" y="5330825"/>
          <p14:tracePt t="74176" x="4803775" y="5330825"/>
          <p14:tracePt t="74190" x="4765675" y="5330825"/>
          <p14:tracePt t="74191" x="4740275" y="5330825"/>
          <p14:tracePt t="74196" x="4716463" y="5330825"/>
          <p14:tracePt t="74207" x="4703763" y="5330825"/>
          <p14:tracePt t="74212" x="4678363" y="5330825"/>
          <p14:tracePt t="74223" x="4652963" y="5330825"/>
          <p14:tracePt t="74228" x="4640263" y="5330825"/>
          <p14:tracePt t="74240" x="4627563" y="5330825"/>
          <p14:tracePt t="74244" x="4603750" y="5330825"/>
          <p14:tracePt t="74257" x="4591050" y="5330825"/>
          <p14:tracePt t="74260" x="4578350" y="5330825"/>
          <p14:tracePt t="74273" x="4565650" y="5330825"/>
          <p14:tracePt t="74276" x="4540250" y="5330825"/>
          <p14:tracePt t="74292" x="4516438" y="5330825"/>
          <p14:tracePt t="74307" x="4503738" y="5330825"/>
          <p14:tracePt t="74308" x="4465638" y="5330825"/>
          <p14:tracePt t="74323" x="4452938" y="5330825"/>
          <p14:tracePt t="74326" x="4427538" y="5330825"/>
          <p14:tracePt t="74340" x="4378325" y="5330825"/>
          <p14:tracePt t="74343" x="4365625" y="5330825"/>
          <p14:tracePt t="74357" x="4340225" y="5330825"/>
          <p14:tracePt t="74373" x="4327525" y="5330825"/>
          <p14:tracePt t="74374" x="4314825" y="5330825"/>
          <p14:tracePt t="74390" x="4303713" y="5330825"/>
          <p14:tracePt t="74407" x="4291013" y="5330825"/>
          <p14:tracePt t="74412" x="4278313" y="5330825"/>
          <p14:tracePt t="74423" x="4265613" y="5318125"/>
          <p14:tracePt t="74440" x="4240213" y="5318125"/>
          <p14:tracePt t="74444" x="4227513" y="5318125"/>
          <p14:tracePt t="74457" x="4214813" y="5318125"/>
          <p14:tracePt t="74473" x="4191000" y="5318125"/>
          <p14:tracePt t="74477" x="4178300" y="5318125"/>
          <p14:tracePt t="74490" x="4165600" y="5318125"/>
          <p14:tracePt t="74493" x="4152900" y="5318125"/>
          <p14:tracePt t="74507" x="4140200" y="5318125"/>
          <p14:tracePt t="74508" x="4127500" y="5318125"/>
          <p14:tracePt t="74524" x="4114800" y="5318125"/>
          <p14:tracePt t="74525" x="4103688" y="5318125"/>
          <p14:tracePt t="74557" x="4090988" y="5318125"/>
          <p14:tracePt t="74573" x="4078288" y="5318125"/>
          <p14:tracePt t="74590" x="4078288" y="5305425"/>
          <p14:tracePt t="74607" x="4065588" y="5305425"/>
          <p14:tracePt t="74660" x="4052888" y="5305425"/>
          <p14:tracePt t="74708" x="4040188" y="5305425"/>
          <p14:tracePt t="75244" x="4027488" y="5294313"/>
          <p14:tracePt t="75468" x="4027488" y="5268913"/>
          <p14:tracePt t="75490" x="4027488" y="5256213"/>
          <p14:tracePt t="75507" x="4040188" y="5256213"/>
          <p14:tracePt t="75532" x="4052888" y="5230813"/>
          <p14:tracePt t="75620" x="4065588" y="5230813"/>
          <p14:tracePt t="75652" x="4065588" y="5218113"/>
          <p14:tracePt t="75700" x="4090988" y="5218113"/>
          <p14:tracePt t="75724" x="4103688" y="5205413"/>
          <p14:tracePt t="75748" x="4114800" y="5194300"/>
          <p14:tracePt t="75772" x="4127500" y="5194300"/>
          <p14:tracePt t="75790" x="4127500" y="5181600"/>
          <p14:tracePt t="75807" x="4152900" y="5181600"/>
          <p14:tracePt t="75812" x="4165600" y="5181600"/>
          <p14:tracePt t="75828" x="4178300" y="5168900"/>
          <p14:tracePt t="75844" x="4203700" y="5156200"/>
          <p14:tracePt t="75860" x="4214813" y="5156200"/>
          <p14:tracePt t="75873" x="4227513" y="5143500"/>
          <p14:tracePt t="75877" x="4252913" y="5143500"/>
          <p14:tracePt t="75890" x="4291013" y="5130800"/>
          <p14:tracePt t="75893" x="4314825" y="5118100"/>
          <p14:tracePt t="75907" x="4340225" y="5092700"/>
          <p14:tracePt t="75909" x="4352925" y="5092700"/>
          <p14:tracePt t="75923" x="4403725" y="5056188"/>
          <p14:tracePt t="75940" x="4440238" y="5030788"/>
          <p14:tracePt t="75940" x="4465638" y="5018088"/>
          <p14:tracePt t="75956" x="4516438" y="4981575"/>
          <p14:tracePt t="75957" x="4552950" y="4943475"/>
          <p14:tracePt t="75973" x="4616450" y="4905375"/>
          <p14:tracePt t="75974" x="4665663" y="4856163"/>
          <p14:tracePt t="75990" x="4727575" y="4805363"/>
          <p14:tracePt t="75990" x="4778375" y="4756150"/>
          <p14:tracePt t="76006" x="4816475" y="4730750"/>
          <p14:tracePt t="76007" x="4865688" y="4692650"/>
          <p14:tracePt t="76023" x="4878388" y="4679950"/>
          <p14:tracePt t="76024" x="4916488" y="4656138"/>
          <p14:tracePt t="76028" x="4953000" y="4630738"/>
          <p14:tracePt t="76044" x="4978400" y="4605338"/>
          <p14:tracePt t="76044" x="4991100" y="4592638"/>
          <p14:tracePt t="76056" x="5029200" y="4579938"/>
          <p14:tracePt t="76059" x="5040313" y="4567238"/>
          <p14:tracePt t="76073" x="5065713" y="4554538"/>
          <p14:tracePt t="76075" x="5078413" y="4554538"/>
          <p14:tracePt t="76090" x="5091113" y="4554538"/>
          <p14:tracePt t="76092" x="5103813" y="4543425"/>
          <p14:tracePt t="76106" x="5116513" y="4530725"/>
          <p14:tracePt t="76108" x="5153025" y="4518025"/>
          <p14:tracePt t="76123" x="5165725" y="4505325"/>
          <p14:tracePt t="76124" x="5191125" y="4492625"/>
          <p14:tracePt t="76140" x="5229225" y="4479925"/>
          <p14:tracePt t="76140" x="5265738" y="4467225"/>
          <p14:tracePt t="76156" x="5303838" y="4467225"/>
          <p14:tracePt t="76157" x="5341938" y="4430713"/>
          <p14:tracePt t="76173" x="5365750" y="4418013"/>
          <p14:tracePt t="76174" x="5416550" y="4392613"/>
          <p14:tracePt t="76190" x="5454650" y="4379913"/>
          <p14:tracePt t="76190" x="5503863" y="4330700"/>
          <p14:tracePt t="76207" x="5578475" y="4305300"/>
          <p14:tracePt t="76207" x="5654675" y="4279900"/>
          <p14:tracePt t="76223" x="5716588" y="4254500"/>
          <p14:tracePt t="76224" x="5803900" y="4205288"/>
          <p14:tracePt t="76228" x="5867400" y="4179888"/>
          <p14:tracePt t="76240" x="5929313" y="4167188"/>
          <p14:tracePt t="76243" x="5978525" y="4141788"/>
          <p14:tracePt t="76256" x="6016625" y="4117975"/>
          <p14:tracePt t="76259" x="6078538" y="4092575"/>
          <p14:tracePt t="76273" x="6142038" y="4067175"/>
          <p14:tracePt t="76275" x="6216650" y="4029075"/>
          <p14:tracePt t="76290" x="6254750" y="4005263"/>
          <p14:tracePt t="76292" x="6303963" y="3979863"/>
          <p14:tracePt t="76306" x="6354763" y="3954463"/>
          <p14:tracePt t="76308" x="6416675" y="3929063"/>
          <p14:tracePt t="76323" x="6454775" y="3905250"/>
          <p14:tracePt t="76324" x="6503988" y="3867150"/>
          <p14:tracePt t="76340" x="6554788" y="3854450"/>
          <p14:tracePt t="76340" x="6604000" y="3829050"/>
          <p14:tracePt t="76356" x="6680200" y="3792538"/>
          <p14:tracePt t="76357" x="6716713" y="3767138"/>
          <p14:tracePt t="76373" x="6780213" y="3741738"/>
          <p14:tracePt t="76374" x="6816725" y="3716338"/>
          <p14:tracePt t="76390" x="6867525" y="3679825"/>
          <p14:tracePt t="76391" x="6929438" y="3654425"/>
          <p14:tracePt t="76406" x="6967538" y="3629025"/>
          <p14:tracePt t="76408" x="6992938" y="3603625"/>
          <p14:tracePt t="76423" x="7042150" y="3579813"/>
          <p14:tracePt t="76424" x="7067550" y="3567113"/>
          <p14:tracePt t="76428" x="7092950" y="3541713"/>
          <p14:tracePt t="76440" x="7129463" y="3529013"/>
          <p14:tracePt t="76444" x="7142163" y="3503613"/>
          <p14:tracePt t="76456" x="7167563" y="3503613"/>
          <p14:tracePt t="76459" x="7218363" y="3467100"/>
          <p14:tracePt t="76473" x="7218363" y="3454400"/>
          <p14:tracePt t="76475" x="7242175" y="3441700"/>
          <p14:tracePt t="76490" x="7267575" y="3429000"/>
          <p14:tracePt t="76492" x="7280275" y="3403600"/>
          <p14:tracePt t="76506" x="7305675" y="3390900"/>
          <p14:tracePt t="76507" x="7329488" y="3367088"/>
          <p14:tracePt t="76523" x="7342188" y="3367088"/>
          <p14:tracePt t="76524" x="7367588" y="3328988"/>
          <p14:tracePt t="76540" x="7392988" y="3303588"/>
          <p14:tracePt t="76556" x="7405688" y="3303588"/>
          <p14:tracePt t="76557" x="7429500" y="3278188"/>
          <p14:tracePt t="76573" x="7454900" y="3267075"/>
          <p14:tracePt t="76574" x="7454900" y="3254375"/>
          <p14:tracePt t="76590" x="7467600" y="3241675"/>
          <p14:tracePt t="76591" x="7493000" y="3228975"/>
          <p14:tracePt t="76606" x="7505700" y="3203575"/>
          <p14:tracePt t="76607" x="7518400" y="3203575"/>
          <p14:tracePt t="76623" x="7531100" y="3190875"/>
          <p14:tracePt t="76624" x="7531100" y="3165475"/>
          <p14:tracePt t="76628" x="7542213" y="3154363"/>
          <p14:tracePt t="76640" x="7542213" y="3141663"/>
          <p14:tracePt t="76643" x="7554913" y="3128963"/>
          <p14:tracePt t="76656" x="7567613" y="3116263"/>
          <p14:tracePt t="76673" x="7567613" y="3090863"/>
          <p14:tracePt t="76675" x="7580313" y="3090863"/>
          <p14:tracePt t="76690" x="7593013" y="3078163"/>
          <p14:tracePt t="76708" x="7605713" y="3065463"/>
          <p14:tracePt t="76723" x="7605713" y="3054350"/>
          <p14:tracePt t="76740" x="7605713" y="3041650"/>
          <p14:tracePt t="76741" x="7618413" y="3041650"/>
          <p14:tracePt t="76756" x="7618413" y="3028950"/>
          <p14:tracePt t="76773" x="7631113" y="3016250"/>
          <p14:tracePt t="76790" x="7631113" y="3003550"/>
          <p14:tracePt t="76806" x="7642225" y="3003550"/>
          <p14:tracePt t="76840" x="7642225" y="2990850"/>
          <p14:tracePt t="76948" x="7642225" y="2978150"/>
          <p14:tracePt t="76964" x="7642225" y="2965450"/>
          <p14:tracePt t="77004" x="7642225" y="2952750"/>
          <p14:tracePt t="77023" x="7642225" y="2941638"/>
          <p14:tracePt t="77024" x="7654925" y="2916238"/>
          <p14:tracePt t="77028" x="7654925" y="2903538"/>
          <p14:tracePt t="77044" x="7667625" y="2878138"/>
          <p14:tracePt t="77057" x="7667625" y="2865438"/>
          <p14:tracePt t="77060" x="7680325" y="2852738"/>
          <p14:tracePt t="77156" x="7680325" y="2840038"/>
          <p14:tracePt t="77173" x="7654925" y="2840038"/>
          <p14:tracePt t="77190" x="7642225" y="2840038"/>
          <p14:tracePt t="77191" x="7631113" y="2840038"/>
          <p14:tracePt t="77196" x="7618413" y="2840038"/>
          <p14:tracePt t="77207" x="7605713" y="2840038"/>
          <p14:tracePt t="77212" x="7567613" y="2816225"/>
          <p14:tracePt t="77228" x="7554913" y="2816225"/>
          <p14:tracePt t="77240" x="7518400" y="2816225"/>
          <p14:tracePt t="77244" x="7505700" y="2816225"/>
          <p14:tracePt t="77256" x="7480300" y="2816225"/>
          <p14:tracePt t="77260" x="7467600" y="2816225"/>
          <p14:tracePt t="77273" x="7442200" y="2816225"/>
          <p14:tracePt t="77276" x="7429500" y="2816225"/>
          <p14:tracePt t="77290" x="7392988" y="2816225"/>
          <p14:tracePt t="77293" x="7380288" y="2816225"/>
          <p14:tracePt t="77307" x="7342188" y="2816225"/>
          <p14:tracePt t="77309" x="7329488" y="2816225"/>
          <p14:tracePt t="77323" x="7292975" y="2803525"/>
          <p14:tracePt t="77324" x="7267575" y="2803525"/>
          <p14:tracePt t="77340" x="7229475" y="2803525"/>
          <p14:tracePt t="77340" x="7205663" y="2803525"/>
          <p14:tracePt t="77356" x="7154863" y="2803525"/>
          <p14:tracePt t="77373" x="7129463" y="2803525"/>
          <p14:tracePt t="77374" x="7118350" y="2803525"/>
          <p14:tracePt t="77390" x="7105650" y="2803525"/>
          <p14:tracePt t="77391" x="7092950" y="2803525"/>
          <p14:tracePt t="77396" x="7080250" y="2803525"/>
          <p14:tracePt t="77406" x="7067550" y="2803525"/>
          <p14:tracePt t="77423" x="7054850" y="2803525"/>
          <p14:tracePt t="77440" x="7029450" y="2803525"/>
          <p14:tracePt t="77460" x="7005638" y="2803525"/>
          <p14:tracePt t="77476" x="6992938" y="2790825"/>
          <p14:tracePt t="77506" x="6967538" y="2790825"/>
          <p14:tracePt t="77523" x="6954838" y="2790825"/>
          <p14:tracePt t="77524" x="6942138" y="2778125"/>
          <p14:tracePt t="77540" x="6929438" y="2778125"/>
          <p14:tracePt t="77556" x="6916738" y="2778125"/>
          <p14:tracePt t="77573" x="6892925" y="2778125"/>
          <p14:tracePt t="77590" x="6880225" y="2778125"/>
          <p14:tracePt t="77590" x="6854825" y="2765425"/>
          <p14:tracePt t="77606" x="6842125" y="2765425"/>
          <p14:tracePt t="77607" x="6829425" y="2765425"/>
          <p14:tracePt t="77612" x="6805613" y="2765425"/>
          <p14:tracePt t="77623" x="6792913" y="2765425"/>
          <p14:tracePt t="77628" x="6754813" y="2765425"/>
          <p14:tracePt t="77640" x="6742113" y="2765425"/>
          <p14:tracePt t="77644" x="6716713" y="2752725"/>
          <p14:tracePt t="77656" x="6692900" y="2752725"/>
          <p14:tracePt t="77659" x="6667500" y="2752725"/>
          <p14:tracePt t="77673" x="6654800" y="2752725"/>
          <p14:tracePt t="77676" x="6629400" y="2740025"/>
          <p14:tracePt t="77690" x="6616700" y="2740025"/>
          <p14:tracePt t="77693" x="6592888" y="2740025"/>
          <p14:tracePt t="77706" x="6592888" y="2728913"/>
          <p14:tracePt t="77709" x="6567488" y="2728913"/>
          <p14:tracePt t="77723" x="6554788" y="2728913"/>
          <p14:tracePt t="77724" x="6542088" y="2728913"/>
          <p14:tracePt t="77740" x="6516688" y="2728913"/>
          <p14:tracePt t="77740" x="6503988" y="2728913"/>
          <p14:tracePt t="77756" x="6492875" y="2728913"/>
          <p14:tracePt t="77773" x="6467475" y="2716213"/>
          <p14:tracePt t="77790" x="6454775" y="2716213"/>
          <p14:tracePt t="77823" x="6429375" y="2716213"/>
          <p14:tracePt t="78452" x="6442075" y="2690813"/>
          <p14:tracePt t="78473" x="6454775" y="2690813"/>
          <p14:tracePt t="78476" x="6467475" y="2690813"/>
          <p14:tracePt t="78490" x="6480175" y="2690813"/>
          <p14:tracePt t="78509" x="6492875" y="2690813"/>
          <p14:tracePt t="78525" x="6516688" y="2690813"/>
          <p14:tracePt t="78540" x="6529388" y="2690813"/>
          <p14:tracePt t="78542" x="6542088" y="2690813"/>
          <p14:tracePt t="78556" x="6554788" y="2690813"/>
          <p14:tracePt t="78559" x="6592888" y="2690813"/>
          <p14:tracePt t="78573" x="6604000" y="2690813"/>
          <p14:tracePt t="78575" x="6629400" y="2690813"/>
          <p14:tracePt t="78590" x="6667500" y="2690813"/>
          <p14:tracePt t="78592" x="6692900" y="2690813"/>
          <p14:tracePt t="78606" x="6754813" y="2690813"/>
          <p14:tracePt t="78609" x="6805613" y="2690813"/>
          <p14:tracePt t="78623" x="6829425" y="2690813"/>
          <p14:tracePt t="78624" x="6880225" y="2690813"/>
          <p14:tracePt t="78628" x="6916738" y="2690813"/>
          <p14:tracePt t="78640" x="6954838" y="2690813"/>
          <p14:tracePt t="78644" x="6992938" y="2690813"/>
          <p14:tracePt t="78656" x="7029450" y="2690813"/>
          <p14:tracePt t="78660" x="7067550" y="2690813"/>
          <p14:tracePt t="78673" x="7105650" y="2716213"/>
          <p14:tracePt t="78676" x="7142163" y="2716213"/>
          <p14:tracePt t="78690" x="7205663" y="2716213"/>
          <p14:tracePt t="78693" x="7242175" y="2740025"/>
          <p14:tracePt t="78706" x="7305675" y="2752725"/>
          <p14:tracePt t="78709" x="7392988" y="2790825"/>
          <p14:tracePt t="78723" x="7454900" y="2816225"/>
          <p14:tracePt t="78726" x="7505700" y="2816225"/>
          <p14:tracePt t="78740" x="7542213" y="2816225"/>
          <p14:tracePt t="78742" x="7605713" y="2828925"/>
          <p14:tracePt t="78756" x="7642225" y="2828925"/>
          <p14:tracePt t="78773" x="7667625" y="2828925"/>
          <p14:tracePt t="78773" x="7718425" y="2852738"/>
          <p14:tracePt t="78780" x="7742238" y="2865438"/>
          <p14:tracePt t="78790" x="7767638" y="2878138"/>
          <p14:tracePt t="78796" x="7805738" y="2903538"/>
          <p14:tracePt t="78823" x="7854950" y="2916238"/>
          <p14:tracePt t="78824" x="7880350" y="2916238"/>
          <p14:tracePt t="78828" x="7880350" y="2928938"/>
          <p14:tracePt t="78840" x="7893050" y="2928938"/>
          <p14:tracePt t="78844" x="7918450" y="2941638"/>
          <p14:tracePt t="78856" x="7931150" y="2952750"/>
          <p14:tracePt t="78873" x="7943850" y="2965450"/>
          <p14:tracePt t="78890" x="7954963" y="2965450"/>
          <p14:tracePt t="78906" x="7967663" y="2978150"/>
          <p14:tracePt t="78909" x="7967663" y="2990850"/>
          <p14:tracePt t="78923" x="7980363" y="3003550"/>
          <p14:tracePt t="78940" x="7980363" y="3016250"/>
          <p14:tracePt t="78941" x="8005763" y="3028950"/>
          <p14:tracePt t="78956" x="8018463" y="3041650"/>
          <p14:tracePt t="79132" x="8031163" y="3065463"/>
          <p14:tracePt t="79156" x="8043863" y="3078163"/>
          <p14:tracePt t="79220" x="8043863" y="3090863"/>
          <p14:tracePt t="79292" x="8043863" y="3103563"/>
          <p14:tracePt t="79324" x="8031163" y="3116263"/>
          <p14:tracePt t="79356" x="8018463" y="3128963"/>
          <p14:tracePt t="79373" x="8005763" y="3141663"/>
          <p14:tracePt t="79412" x="7993063" y="3141663"/>
          <p14:tracePt t="79436" x="7980363" y="3141663"/>
          <p14:tracePt t="79460" x="7967663" y="3154363"/>
          <p14:tracePt t="79500" x="7954963" y="3154363"/>
          <p14:tracePt t="79516" x="7943850" y="3154363"/>
          <p14:tracePt t="79532" x="7931150" y="3154363"/>
          <p14:tracePt t="79548" x="7918450" y="3154363"/>
          <p14:tracePt t="79564" x="7880350" y="3178175"/>
          <p14:tracePt t="79596" x="7867650" y="3178175"/>
          <p14:tracePt t="79612" x="7854950" y="3178175"/>
          <p14:tracePt t="79623" x="7843838" y="3178175"/>
          <p14:tracePt t="79628" x="7831138" y="3190875"/>
          <p14:tracePt t="79640" x="7818438" y="3190875"/>
          <p14:tracePt t="79656" x="7805738" y="3190875"/>
          <p14:tracePt t="79660" x="7780338" y="3190875"/>
          <p14:tracePt t="79673" x="7767638" y="3190875"/>
          <p14:tracePt t="79690" x="7754938" y="3190875"/>
          <p14:tracePt t="79692" x="7742238" y="3190875"/>
          <p14:tracePt t="79706" x="7731125" y="3190875"/>
          <p14:tracePt t="79723" x="7718425" y="3190875"/>
          <p14:tracePt t="79740" x="7705725" y="3190875"/>
          <p14:tracePt t="79756" x="7705725" y="3203575"/>
          <p14:tracePt t="79773" x="7693025" y="3203575"/>
          <p14:tracePt t="79790" x="7680325" y="3203575"/>
          <p14:tracePt t="79790" x="7680325" y="3216275"/>
          <p14:tracePt t="79806" x="7667625" y="3216275"/>
          <p14:tracePt t="79807" x="7654925" y="3216275"/>
          <p14:tracePt t="79812" x="7631113" y="3216275"/>
          <p14:tracePt t="79823" x="7618413" y="3228975"/>
          <p14:tracePt t="79844" x="7580313" y="3228975"/>
          <p14:tracePt t="79860" x="7554913" y="3228975"/>
          <p14:tracePt t="79873" x="7542213" y="3228975"/>
          <p14:tracePt t="79890" x="7531100" y="3228975"/>
          <p14:tracePt t="79892" x="7518400" y="3228975"/>
          <p14:tracePt t="79906" x="7505700" y="3228975"/>
          <p14:tracePt t="79923" x="7493000" y="3228975"/>
          <p14:tracePt t="79924" x="7480300" y="3228975"/>
          <p14:tracePt t="79940" x="7467600" y="3228975"/>
          <p14:tracePt t="79940" x="7467600" y="3241675"/>
          <p14:tracePt t="79956" x="7454900" y="3241675"/>
          <p14:tracePt t="79973" x="7442200" y="3241675"/>
          <p14:tracePt t="79973" x="7429500" y="3241675"/>
          <p14:tracePt t="79996" x="7418388" y="3241675"/>
          <p14:tracePt t="80006" x="7392988" y="3241675"/>
          <p14:tracePt t="80025" x="7392988" y="3254375"/>
          <p14:tracePt t="80044" x="7380288" y="3254375"/>
          <p14:tracePt t="80056" x="7367588" y="3254375"/>
          <p14:tracePt t="80059" x="7354888" y="3254375"/>
          <p14:tracePt t="80075" x="7342188" y="3254375"/>
          <p14:tracePt t="80090" x="7329488" y="3254375"/>
          <p14:tracePt t="80092" x="7318375" y="3254375"/>
          <p14:tracePt t="80108" x="7305675" y="3254375"/>
          <p14:tracePt t="80123" x="7292975" y="3254375"/>
          <p14:tracePt t="80126" x="7280275" y="3254375"/>
          <p14:tracePt t="80140" x="7267575" y="3254375"/>
          <p14:tracePt t="80156" x="7254875" y="3254375"/>
          <p14:tracePt t="80157" x="7229475" y="3254375"/>
          <p14:tracePt t="80173" x="7205663" y="3254375"/>
          <p14:tracePt t="80190" x="7192963" y="3254375"/>
          <p14:tracePt t="80206" x="7167563" y="3254375"/>
          <p14:tracePt t="80223" x="7142163" y="3254375"/>
          <p14:tracePt t="80224" x="7129463" y="3254375"/>
          <p14:tracePt t="80227" x="7118350" y="3254375"/>
          <p14:tracePt t="80240" x="7105650" y="3254375"/>
          <p14:tracePt t="80243" x="7080250" y="3254375"/>
          <p14:tracePt t="80259" x="7054850" y="3254375"/>
          <p14:tracePt t="80273" x="7029450" y="3254375"/>
          <p14:tracePt t="80275" x="7005638" y="3254375"/>
          <p14:tracePt t="80289" x="6980238" y="3254375"/>
          <p14:tracePt t="80306" x="6954838" y="3254375"/>
          <p14:tracePt t="80309" x="6929438" y="3254375"/>
          <p14:tracePt t="80323" x="6916738" y="3241675"/>
          <p14:tracePt t="80324" x="6905625" y="3241675"/>
          <p14:tracePt t="80340" x="6867525" y="3241675"/>
          <p14:tracePt t="80356" x="6854825" y="3241675"/>
          <p14:tracePt t="80357" x="6842125" y="3228975"/>
          <p14:tracePt t="80373" x="6829425" y="3228975"/>
          <p14:tracePt t="80389" x="6805613" y="3228975"/>
          <p14:tracePt t="80390" x="6792913" y="3216275"/>
          <p14:tracePt t="80396" x="6780213" y="3216275"/>
          <p14:tracePt t="80423" x="6767513" y="3216275"/>
          <p14:tracePt t="80423" x="6742113" y="3216275"/>
          <p14:tracePt t="80439" x="6729413" y="3216275"/>
          <p14:tracePt t="80443" x="6716713" y="3203575"/>
          <p14:tracePt t="80473" x="6704013" y="3203575"/>
          <p14:tracePt t="80508" x="6692900" y="3203575"/>
          <p14:tracePt t="80532" x="6680200" y="3203575"/>
          <p14:tracePt t="80572" x="6667500" y="3203575"/>
          <p14:tracePt t="84980" x="6654800" y="3203575"/>
          <p14:tracePt t="89371" x="6642100" y="3203575"/>
          <p14:tracePt t="89395" x="6629400" y="3228975"/>
          <p14:tracePt t="89435" x="6629400" y="3241675"/>
          <p14:tracePt t="89523" x="6629400" y="3254375"/>
          <p14:tracePt t="90667" x="6616700" y="3267075"/>
          <p14:tracePt t="90755" x="6604000" y="3267075"/>
          <p14:tracePt t="90827" x="6592888" y="3267075"/>
          <p14:tracePt t="91043" x="6580188" y="3267075"/>
          <p14:tracePt t="91055" x="6580188" y="3278188"/>
          <p14:tracePt t="91072" x="6567488" y="3290888"/>
          <p14:tracePt t="91088" x="6567488" y="3316288"/>
          <p14:tracePt t="91091" x="6554788" y="3341688"/>
          <p14:tracePt t="91105" x="6542088" y="3378200"/>
          <p14:tracePt t="91108" x="6542088" y="3390900"/>
          <p14:tracePt t="91122" x="6529388" y="3429000"/>
          <p14:tracePt t="91124" x="6516688" y="3441700"/>
          <p14:tracePt t="91141" x="6516688" y="3454400"/>
          <p14:tracePt t="91155" x="6503988" y="3454400"/>
          <p14:tracePt t="91355" x="6492875" y="3454400"/>
          <p14:tracePt t="92387" x="6492875" y="3441700"/>
          <p14:tracePt t="92587" x="6492875" y="3429000"/>
          <p14:tracePt t="92605" x="6492875" y="3403600"/>
          <p14:tracePt t="92622" x="6492875" y="3390900"/>
          <p14:tracePt t="92622" x="6492875" y="3378200"/>
          <p14:tracePt t="92638" x="6503988" y="3367088"/>
          <p14:tracePt t="92707" x="6516688" y="3354388"/>
          <p14:tracePt t="92723" x="6529388" y="3354388"/>
          <p14:tracePt t="92771" x="6542088" y="3354388"/>
          <p14:tracePt t="93451" x="6567488" y="3354388"/>
          <p14:tracePt t="93539" x="6580188" y="3354388"/>
          <p14:tracePt t="93563" x="6592888" y="3341688"/>
          <p14:tracePt t="93572" x="6592888" y="3328988"/>
          <p14:tracePt t="93588" x="6592888" y="3316288"/>
          <p14:tracePt t="93605" x="6592888" y="3303588"/>
          <p14:tracePt t="93621" x="6604000" y="3303588"/>
          <p14:tracePt t="93683" x="6604000" y="3290888"/>
          <p14:tracePt t="93705" x="6616700" y="3290888"/>
          <p14:tracePt t="93811" x="6616700" y="3278188"/>
          <p14:tracePt t="93835" x="6642100" y="3278188"/>
          <p14:tracePt t="93855" x="6654800" y="3267075"/>
          <p14:tracePt t="93859" x="6667500" y="3267075"/>
          <p14:tracePt t="93871" x="6692900" y="3241675"/>
          <p14:tracePt t="93875" x="6704013" y="3216275"/>
          <p14:tracePt t="93888" x="6729413" y="3190875"/>
          <p14:tracePt t="93891" x="6754813" y="3178175"/>
          <p14:tracePt t="93905" x="6767513" y="3141663"/>
          <p14:tracePt t="93906" x="6780213" y="3141663"/>
          <p14:tracePt t="93923" x="6792913" y="3116263"/>
          <p14:tracePt t="93940" x="6805613" y="3090863"/>
          <p14:tracePt t="93955" x="6829425" y="3078163"/>
          <p14:tracePt t="93971" x="6842125" y="3054350"/>
          <p14:tracePt t="93988" x="6854825" y="3054350"/>
          <p14:tracePt t="94005" x="6867525" y="3028950"/>
          <p14:tracePt t="94021" x="6880225" y="3016250"/>
          <p14:tracePt t="94022" x="6892925" y="3016250"/>
          <p14:tracePt t="94059" x="6905625" y="3016250"/>
          <p14:tracePt t="94075" x="6916738" y="3016250"/>
          <p14:tracePt t="94088" x="6929438" y="3003550"/>
          <p14:tracePt t="94091" x="6942138" y="3003550"/>
          <p14:tracePt t="94104" x="6980238" y="3003550"/>
          <p14:tracePt t="94121" x="6992938" y="2990850"/>
          <p14:tracePt t="94123" x="7016750" y="2990850"/>
          <p14:tracePt t="94138" x="7029450" y="2990850"/>
          <p14:tracePt t="94139" x="7067550" y="2990850"/>
          <p14:tracePt t="94155" x="7080250" y="2978150"/>
          <p14:tracePt t="94157" x="7092950" y="2965450"/>
          <p14:tracePt t="94171" x="7118350" y="2965450"/>
          <p14:tracePt t="94172" x="7129463" y="2965450"/>
          <p14:tracePt t="94188" x="7167563" y="2952750"/>
          <p14:tracePt t="94205" x="7205663" y="2928938"/>
          <p14:tracePt t="94206" x="7218363" y="2928938"/>
          <p14:tracePt t="94221" x="7242175" y="2928938"/>
          <p14:tracePt t="94222" x="7305675" y="2916238"/>
          <p14:tracePt t="94227" x="7305675" y="2903538"/>
          <p14:tracePt t="94238" x="7329488" y="2890838"/>
          <p14:tracePt t="94243" x="7392988" y="2890838"/>
          <p14:tracePt t="94254" x="7418388" y="2878138"/>
          <p14:tracePt t="94259" x="7454900" y="2865438"/>
          <p14:tracePt t="94271" x="7480300" y="2840038"/>
          <p14:tracePt t="94275" x="7518400" y="2840038"/>
          <p14:tracePt t="94291" x="7531100" y="2840038"/>
          <p14:tracePt t="94323" x="7542213" y="2828925"/>
          <p14:tracePt t="94763" x="7531100" y="2816225"/>
          <p14:tracePt t="94779" x="7531100" y="2803525"/>
          <p14:tracePt t="94795" x="7531100" y="2790825"/>
          <p14:tracePt t="94805" x="7518400" y="2765425"/>
          <p14:tracePt t="94963" x="7518400" y="2778125"/>
          <p14:tracePt t="94971" x="7531100" y="2790825"/>
          <p14:tracePt t="94988" x="7542213" y="2803525"/>
          <p14:tracePt t="94989" x="7554913" y="2803525"/>
          <p14:tracePt t="95005" x="7580313" y="2840038"/>
          <p14:tracePt t="95005" x="7580313" y="2852738"/>
          <p14:tracePt t="95021" x="7593013" y="2865438"/>
          <p14:tracePt t="95022" x="7605713" y="2865438"/>
          <p14:tracePt t="95027" x="7618413" y="2878138"/>
          <p14:tracePt t="95044" x="7642225" y="2903538"/>
          <p14:tracePt t="95071" x="7654925" y="2916238"/>
          <p14:tracePt t="95075" x="7667625" y="2941638"/>
          <p14:tracePt t="95091" x="7680325" y="2952750"/>
          <p14:tracePt t="95105" x="7693025" y="2952750"/>
          <p14:tracePt t="95107" x="7693025" y="2965450"/>
          <p14:tracePt t="95124" x="7705725" y="2990850"/>
          <p14:tracePt t="95140" x="7705725" y="3003550"/>
          <p14:tracePt t="95171" x="7718425" y="3041650"/>
          <p14:tracePt t="95172" x="7731125" y="3054350"/>
          <p14:tracePt t="95188" x="7731125" y="3090863"/>
          <p14:tracePt t="95205" x="7742238" y="3116263"/>
          <p14:tracePt t="95205" x="7742238" y="3128963"/>
          <p14:tracePt t="95211" x="7742238" y="3141663"/>
          <p14:tracePt t="95221" x="7742238" y="3154363"/>
          <p14:tracePt t="95238" x="7742238" y="3165475"/>
          <p14:tracePt t="95238" x="7742238" y="3178175"/>
          <p14:tracePt t="95254" x="7754938" y="3216275"/>
          <p14:tracePt t="95271" x="7754938" y="3228975"/>
          <p14:tracePt t="95275" x="7754938" y="3241675"/>
          <p14:tracePt t="95291" x="7754938" y="3254375"/>
          <p14:tracePt t="95627" x="7754938" y="3241675"/>
          <p14:tracePt t="95638" x="7754938" y="3216275"/>
          <p14:tracePt t="95643" x="7718425" y="3165475"/>
          <p14:tracePt t="95654" x="7693025" y="3103563"/>
          <p14:tracePt t="95659" x="7654925" y="3078163"/>
          <p14:tracePt t="95671" x="7631113" y="3028950"/>
          <p14:tracePt t="95675" x="7580313" y="2965450"/>
          <p14:tracePt t="95688" x="7542213" y="2941638"/>
          <p14:tracePt t="95691" x="7518400" y="2890838"/>
          <p14:tracePt t="95704" x="7480300" y="2852738"/>
          <p14:tracePt t="95707" x="7429500" y="2803525"/>
          <p14:tracePt t="95721" x="7405688" y="2765425"/>
          <p14:tracePt t="95723" x="7392988" y="2728913"/>
          <p14:tracePt t="95738" x="7367588" y="2716213"/>
          <p14:tracePt t="95739" x="7354888" y="2652713"/>
          <p14:tracePt t="95754" x="7329488" y="2616200"/>
          <p14:tracePt t="95757" x="7329488" y="2603500"/>
          <p14:tracePt t="95771" x="7292975" y="2552700"/>
          <p14:tracePt t="95771" x="7267575" y="2516188"/>
          <p14:tracePt t="95788" x="7242175" y="2490788"/>
          <p14:tracePt t="95788" x="7218363" y="2465388"/>
          <p14:tracePt t="95804" x="7205663" y="2452688"/>
          <p14:tracePt t="95806" x="7192963" y="2452688"/>
          <p14:tracePt t="95899" x="7154863" y="2452688"/>
          <p14:tracePt t="95921" x="7142163" y="2478088"/>
          <p14:tracePt t="95922" x="7118350" y="2503488"/>
          <p14:tracePt t="95924" x="7092950" y="2527300"/>
          <p14:tracePt t="95938" x="7080250" y="2552700"/>
          <p14:tracePt t="95955" x="7067550" y="2565400"/>
          <p14:tracePt t="95972" x="7042150" y="2578100"/>
          <p14:tracePt t="95988" x="7016750" y="2603500"/>
          <p14:tracePt t="95989" x="7005638" y="2616200"/>
          <p14:tracePt t="96004" x="6967538" y="2640013"/>
          <p14:tracePt t="96005" x="6929438" y="2678113"/>
          <p14:tracePt t="96021" x="6892925" y="2703513"/>
          <p14:tracePt t="96022" x="6867525" y="2752725"/>
          <p14:tracePt t="96027" x="6805613" y="2790825"/>
          <p14:tracePt t="96042" x="6742113" y="2828925"/>
          <p14:tracePt t="96044" x="6667500" y="2890838"/>
          <p14:tracePt t="96054" x="6592888" y="2941638"/>
          <p14:tracePt t="96059" x="6542088" y="2978150"/>
          <p14:tracePt t="96071" x="6503988" y="3003550"/>
          <p14:tracePt t="96075" x="6429375" y="3090863"/>
          <p14:tracePt t="96088" x="6391275" y="3128963"/>
          <p14:tracePt t="96091" x="6380163" y="3165475"/>
          <p14:tracePt t="96104" x="6367463" y="3165475"/>
          <p14:tracePt t="96107" x="6367463" y="3190875"/>
          <p14:tracePt t="96121" x="6367463" y="3203575"/>
          <p14:tracePt t="96187" x="6367463" y="3128963"/>
          <p14:tracePt t="96204" x="6367463" y="3028950"/>
          <p14:tracePt t="96205" x="6342063" y="2916238"/>
          <p14:tracePt t="96211" x="6316663" y="2828925"/>
          <p14:tracePt t="96221" x="6280150" y="2740025"/>
          <p14:tracePt t="96227" x="6267450" y="2690813"/>
          <p14:tracePt t="96238" x="6254750" y="2652713"/>
          <p14:tracePt t="96243" x="6242050" y="2627313"/>
          <p14:tracePt t="96254" x="6242050" y="2616200"/>
          <p14:tracePt t="96259" x="6229350" y="2603500"/>
          <p14:tracePt t="96275" x="6229350" y="2590800"/>
          <p14:tracePt t="96331" x="6229350" y="2603500"/>
          <p14:tracePt t="96339" x="6229350" y="2678113"/>
          <p14:tracePt t="96354" x="6229350" y="2803525"/>
          <p14:tracePt t="96355" x="6229350" y="2952750"/>
          <p14:tracePt t="96371" x="6229350" y="3078163"/>
          <p14:tracePt t="96372" x="6254750" y="3203575"/>
          <p14:tracePt t="96388" x="6267450" y="3429000"/>
          <p14:tracePt t="96388" x="6303963" y="3541713"/>
          <p14:tracePt t="96404" x="6329363" y="3667125"/>
          <p14:tracePt t="96405" x="6367463" y="3729038"/>
          <p14:tracePt t="96421" x="6380163" y="3792538"/>
          <p14:tracePt t="96422" x="6380163" y="3816350"/>
          <p14:tracePt t="96427" x="6403975" y="3841750"/>
          <p14:tracePt t="96438" x="6416675" y="3892550"/>
          <p14:tracePt t="96444" x="6416675" y="3916363"/>
          <p14:tracePt t="96454" x="6429375" y="3941763"/>
          <p14:tracePt t="96459" x="6454775" y="3992563"/>
          <p14:tracePt t="96471" x="6467475" y="4005263"/>
          <p14:tracePt t="96475" x="6480175" y="4029075"/>
          <p14:tracePt t="96507" x="6492875" y="4029075"/>
          <p14:tracePt t="96523" x="6492875" y="4017963"/>
          <p14:tracePt t="96539" x="6492875" y="3992563"/>
          <p14:tracePt t="96555" x="6503988" y="3979863"/>
          <p14:tracePt t="96572" x="6516688" y="3941763"/>
          <p14:tracePt t="96588" x="6516688" y="3916363"/>
          <p14:tracePt t="96604" x="6516688" y="3905250"/>
          <p14:tracePt t="96723" x="6516688" y="3892550"/>
          <p14:tracePt t="96738" x="6516688" y="3879850"/>
          <p14:tracePt t="96754" x="6516688" y="3867150"/>
          <p14:tracePt t="96771" x="6516688" y="3841750"/>
          <p14:tracePt t="96843" x="6503988" y="3829050"/>
          <p14:tracePt t="96854" x="6492875" y="3829050"/>
          <p14:tracePt t="96859" x="6480175" y="3829050"/>
          <p14:tracePt t="96871" x="6467475" y="3829050"/>
          <p14:tracePt t="96875" x="6454775" y="3829050"/>
          <p14:tracePt t="96888" x="6429375" y="3829050"/>
          <p14:tracePt t="96904" x="6391275" y="3829050"/>
          <p14:tracePt t="96921" x="6380163" y="3816350"/>
          <p14:tracePt t="96924" x="6354763" y="3816350"/>
          <p14:tracePt t="96938" x="6342063" y="3816350"/>
          <p14:tracePt t="96939" x="6303963" y="3816350"/>
          <p14:tracePt t="96954" x="6291263" y="3816350"/>
          <p14:tracePt t="96955" x="6254750" y="3803650"/>
          <p14:tracePt t="96971" x="6216650" y="3803650"/>
          <p14:tracePt t="96972" x="6191250" y="3803650"/>
          <p14:tracePt t="96988" x="6154738" y="3803650"/>
          <p14:tracePt t="96988" x="6116638" y="3803650"/>
          <p14:tracePt t="97005" x="6078538" y="3803650"/>
          <p14:tracePt t="97005" x="6042025" y="3792538"/>
          <p14:tracePt t="97023" x="6016625" y="3792538"/>
          <p14:tracePt t="97027" x="6003925" y="3792538"/>
          <p14:tracePt t="97042" x="5967413" y="3792538"/>
          <p14:tracePt t="97045" x="5942013" y="3792538"/>
          <p14:tracePt t="97054" x="5929313" y="3792538"/>
          <p14:tracePt t="97059" x="5891213" y="3792538"/>
          <p14:tracePt t="97071" x="5878513" y="3792538"/>
          <p14:tracePt t="97075" x="5867400" y="3779838"/>
          <p14:tracePt t="97088" x="5842000" y="3767138"/>
          <p14:tracePt t="97091" x="5829300" y="3767138"/>
          <p14:tracePt t="97104" x="5791200" y="3754438"/>
          <p14:tracePt t="97107" x="5767388" y="3729038"/>
          <p14:tracePt t="97121" x="5754688" y="3729038"/>
          <p14:tracePt t="97123" x="5741988" y="3729038"/>
          <p14:tracePt t="97138" x="5716588" y="3729038"/>
          <p14:tracePt t="97139" x="5703888" y="3729038"/>
          <p14:tracePt t="97154" x="5665788" y="3729038"/>
          <p14:tracePt t="97171" x="5641975" y="3729038"/>
          <p14:tracePt t="97174" x="5629275" y="3729038"/>
          <p14:tracePt t="97188" x="5616575" y="3729038"/>
          <p14:tracePt t="97190" x="5591175" y="3716338"/>
          <p14:tracePt t="97204" x="5565775" y="3716338"/>
          <p14:tracePt t="97207" x="5541963" y="3716338"/>
          <p14:tracePt t="97221" x="5503863" y="3716338"/>
          <p14:tracePt t="97222" x="5491163" y="3716338"/>
          <p14:tracePt t="97238" x="5454650" y="3716338"/>
          <p14:tracePt t="97240" x="5416550" y="3716338"/>
          <p14:tracePt t="97243" x="5378450" y="3716338"/>
          <p14:tracePt t="97254" x="5353050" y="3716338"/>
          <p14:tracePt t="97259" x="5316538" y="3716338"/>
          <p14:tracePt t="97271" x="5303838" y="3716338"/>
          <p14:tracePt t="97275" x="5253038" y="3716338"/>
          <p14:tracePt t="97288" x="5229225" y="3716338"/>
          <p14:tracePt t="97291" x="5191125" y="3716338"/>
          <p14:tracePt t="97304" x="5153025" y="3716338"/>
          <p14:tracePt t="97307" x="5116513" y="3716338"/>
          <p14:tracePt t="97321" x="5078413" y="3716338"/>
          <p14:tracePt t="97324" x="5053013" y="3716338"/>
          <p14:tracePt t="97338" x="5029200" y="3716338"/>
          <p14:tracePt t="97339" x="5016500" y="3716338"/>
          <p14:tracePt t="97354" x="4978400" y="3716338"/>
          <p14:tracePt t="97371" x="4953000" y="3716338"/>
          <p14:tracePt t="97372" x="4940300" y="3716338"/>
          <p14:tracePt t="97388" x="4903788" y="3692525"/>
          <p14:tracePt t="97388" x="4891088" y="3692525"/>
          <p14:tracePt t="97395" x="4865688" y="3692525"/>
          <p14:tracePt t="97404" x="4829175" y="3692525"/>
          <p14:tracePt t="97421" x="4791075" y="3692525"/>
          <p14:tracePt t="97422" x="4740275" y="3679825"/>
          <p14:tracePt t="97427" x="4665663" y="3667125"/>
          <p14:tracePt t="97438" x="4652963" y="3667125"/>
          <p14:tracePt t="97444" x="4603750" y="3641725"/>
          <p14:tracePt t="97454" x="4578350" y="3641725"/>
          <p14:tracePt t="97459" x="4540250" y="3629025"/>
          <p14:tracePt t="97471" x="4503738" y="3629025"/>
          <p14:tracePt t="97475" x="4465638" y="3616325"/>
          <p14:tracePt t="97488" x="4440238" y="3590925"/>
          <p14:tracePt t="97491" x="4416425" y="3579813"/>
          <p14:tracePt t="97504" x="4391025" y="3579813"/>
          <p14:tracePt t="97521" x="4391025" y="3567113"/>
          <p14:tracePt t="97538" x="4365625" y="3567113"/>
          <p14:tracePt t="97554" x="4352925" y="3554413"/>
          <p14:tracePt t="97611" x="4327525" y="3554413"/>
          <p14:tracePt t="97627" x="4327525" y="3541713"/>
          <p14:tracePt t="97638" x="4314825" y="3541713"/>
          <p14:tracePt t="97659" x="4291013" y="3541713"/>
          <p14:tracePt t="97699" x="4278313" y="3541713"/>
          <p14:tracePt t="97721" x="4265613" y="3541713"/>
          <p14:tracePt t="97724" x="4252913" y="3541713"/>
          <p14:tracePt t="97738" x="4240213" y="3541713"/>
          <p14:tracePt t="97740" x="4214813" y="3541713"/>
          <p14:tracePt t="97754" x="4203700" y="3541713"/>
          <p14:tracePt t="97757" x="4191000" y="3541713"/>
          <p14:tracePt t="97771" x="4165600" y="3541713"/>
          <p14:tracePt t="97788" x="4152900" y="3541713"/>
          <p14:tracePt t="97788" x="4127500" y="3541713"/>
          <p14:tracePt t="97821" x="4114800" y="3541713"/>
          <p14:tracePt t="97883" x="4090988" y="3541713"/>
          <p14:tracePt t="97904" x="4078288" y="3529013"/>
          <p14:tracePt t="97955" x="4065588" y="3529013"/>
          <p14:tracePt t="97987" x="4052888" y="3529013"/>
          <p14:tracePt t="98004" x="4040188" y="3529013"/>
          <p14:tracePt t="98021" x="4027488" y="3529013"/>
          <p14:tracePt t="98022" x="4002088" y="3529013"/>
          <p14:tracePt t="98027" x="3990975" y="3529013"/>
          <p14:tracePt t="98044" x="3978275" y="3529013"/>
          <p14:tracePt t="98054" x="3965575" y="3529013"/>
          <p14:tracePt t="98088" x="3952875" y="3529013"/>
          <p14:tracePt t="98104" x="3940175" y="3529013"/>
          <p14:tracePt t="98107" x="3927475" y="3529013"/>
          <p14:tracePt t="98139" x="3914775" y="3529013"/>
          <p14:tracePt t="98155" x="3902075" y="3529013"/>
          <p14:tracePt t="98179" x="3890963" y="3529013"/>
          <p14:tracePt t="98211" x="3878263" y="3529013"/>
          <p14:tracePt t="98227" x="3865563" y="3529013"/>
          <p14:tracePt t="98243" x="3852863" y="3529013"/>
          <p14:tracePt t="98379" x="3840163" y="3529013"/>
          <p14:tracePt t="98395" x="3827463" y="3529013"/>
          <p14:tracePt t="98404" x="3814763" y="3529013"/>
          <p14:tracePt t="98421" x="3802063" y="3529013"/>
          <p14:tracePt t="98438" x="3790950" y="3529013"/>
          <p14:tracePt t="98438" x="3778250" y="3529013"/>
          <p14:tracePt t="98454" x="3765550" y="3529013"/>
          <p14:tracePt t="98459" x="3752850" y="3529013"/>
          <p14:tracePt t="98471" x="3740150" y="3529013"/>
          <p14:tracePt t="98491" x="3727450" y="3529013"/>
          <p14:tracePt t="98507" x="3702050" y="3529013"/>
          <p14:tracePt t="98521" x="3689350" y="3529013"/>
          <p14:tracePt t="98524" x="3678238" y="3516313"/>
          <p14:tracePt t="98563" x="3665538" y="3516313"/>
          <p14:tracePt t="98571" x="3652838" y="3503613"/>
          <p14:tracePt t="98779" x="3640138" y="3503613"/>
          <p14:tracePt t="98788" x="3614738" y="3490913"/>
          <p14:tracePt t="98794" x="3589338" y="3467100"/>
          <p14:tracePt t="98804" x="3578225" y="3467100"/>
          <p14:tracePt t="98821" x="3565525" y="3467100"/>
          <p14:tracePt t="98837" x="3527425" y="3454400"/>
          <p14:tracePt t="98854" x="3514725" y="3441700"/>
          <p14:tracePt t="98859" x="3502025" y="3441700"/>
          <p14:tracePt t="98871" x="3489325" y="3441700"/>
          <p14:tracePt t="98887" x="3478213" y="3441700"/>
          <p14:tracePt t="98904" x="3452813" y="3441700"/>
          <p14:tracePt t="98923" x="3427413" y="3441700"/>
          <p14:tracePt t="98937" x="3414713" y="3441700"/>
          <p14:tracePt t="98940" x="3402013" y="3441700"/>
          <p14:tracePt t="98954" x="3389313" y="3429000"/>
          <p14:tracePt t="98971" x="3376613" y="3429000"/>
          <p14:tracePt t="99051" x="3365500" y="3429000"/>
          <p14:tracePt t="99091" x="3352800" y="3429000"/>
          <p14:tracePt t="99579" x="3340100" y="3429000"/>
          <p14:tracePt t="99651" x="3327400" y="3429000"/>
          <p14:tracePt t="99671" x="3314700" y="3429000"/>
          <p14:tracePt t="99707" x="3302000" y="3429000"/>
          <p14:tracePt t="99771" x="3289300" y="3429000"/>
          <p14:tracePt t="99787" x="3276600" y="3429000"/>
          <p14:tracePt t="99804" x="3265488" y="3429000"/>
          <p14:tracePt t="99834" x="3252788" y="3429000"/>
          <p14:tracePt t="99859" x="3240088" y="3429000"/>
          <p14:tracePt t="99875" x="3227388" y="3429000"/>
          <p14:tracePt t="99915" x="3214688" y="3429000"/>
          <p14:tracePt t="99947" x="3201988" y="3429000"/>
          <p14:tracePt t="99963" x="3189288" y="3429000"/>
          <p14:tracePt t="99995" x="3176588" y="3429000"/>
          <p14:tracePt t="100019" x="3165475" y="3429000"/>
          <p14:tracePt t="100042" x="3152775" y="3429000"/>
          <p14:tracePt t="100067" x="3140075" y="3429000"/>
          <p14:tracePt t="100087" x="3127375" y="3429000"/>
          <p14:tracePt t="100104" x="3114675" y="3429000"/>
          <p14:tracePt t="100121" x="3101975" y="3429000"/>
          <p14:tracePt t="100124" x="3089275" y="3429000"/>
          <p14:tracePt t="100137" x="3076575" y="3429000"/>
          <p14:tracePt t="100154" x="3065463" y="3429000"/>
          <p14:tracePt t="100171" x="3052763" y="3429000"/>
          <p14:tracePt t="100267" x="3040063" y="3429000"/>
          <p14:tracePt t="104290" x="3040063" y="3416300"/>
          <p14:tracePt t="104586" x="3027363" y="3416300"/>
          <p14:tracePt t="104611" x="3014663" y="3416300"/>
          <p14:tracePt t="104620" x="3001963" y="3416300"/>
          <p14:tracePt t="104642" x="2989263" y="3416300"/>
          <p14:tracePt t="104654" x="2976563" y="3416300"/>
          <p14:tracePt t="104658" x="2963863" y="3416300"/>
          <p14:tracePt t="104670" x="2952750" y="3416300"/>
          <p14:tracePt t="104687" x="2927350" y="3429000"/>
          <p14:tracePt t="104706" x="2914650" y="3429000"/>
          <p14:tracePt t="104723" x="2901950" y="3429000"/>
          <p14:tracePt t="104739" x="2889250" y="3429000"/>
          <p14:tracePt t="104755" x="2876550" y="3429000"/>
          <p14:tracePt t="104778" x="2863850" y="3441700"/>
          <p14:tracePt t="104874" x="2852738" y="3441700"/>
          <p14:tracePt t="104914" x="2840038" y="3441700"/>
          <p14:tracePt t="104954" x="2814638" y="3454400"/>
          <p14:tracePt t="104979" x="2801938" y="3454400"/>
          <p14:tracePt t="104987" x="2801938" y="3467100"/>
          <p14:tracePt t="105004" x="2789238" y="3467100"/>
          <p14:tracePt t="105020" x="2776538" y="3467100"/>
          <p14:tracePt t="105026" x="2763838" y="3467100"/>
          <p14:tracePt t="105041" x="2740025" y="3467100"/>
          <p14:tracePt t="105054" x="2727325" y="3467100"/>
          <p14:tracePt t="105070" x="2714625" y="3467100"/>
          <p14:tracePt t="105074" x="2701925" y="3467100"/>
          <p14:tracePt t="105087" x="2689225" y="3467100"/>
          <p14:tracePt t="105103" x="2663825" y="3467100"/>
          <p14:tracePt t="105120" x="2640013" y="3479800"/>
          <p14:tracePt t="105138" x="2627313" y="3479800"/>
          <p14:tracePt t="105170" x="2614613" y="3479800"/>
          <p14:tracePt t="105171" x="2601913" y="3479800"/>
          <p14:tracePt t="105187" x="2589213" y="3479800"/>
          <p14:tracePt t="105203" x="2576513" y="3479800"/>
          <p14:tracePt t="105204" x="2563813" y="3479800"/>
          <p14:tracePt t="105220" x="2551113" y="3479800"/>
          <p14:tracePt t="105237" x="2540000" y="3479800"/>
          <p14:tracePt t="105238" x="2527300" y="3479800"/>
          <p14:tracePt t="105243" x="2514600" y="3479800"/>
          <p14:tracePt t="105270" x="2489200" y="3479800"/>
          <p14:tracePt t="105287" x="2463800" y="3479800"/>
          <p14:tracePt t="105290" x="2451100" y="3479800"/>
          <p14:tracePt t="105304" x="2439988" y="3479800"/>
          <p14:tracePt t="105306" x="2414588" y="3479800"/>
          <p14:tracePt t="105320" x="2389188" y="3503613"/>
          <p14:tracePt t="105323" x="2376488" y="3503613"/>
          <p14:tracePt t="105337" x="2338388" y="3503613"/>
          <p14:tracePt t="105339" x="2327275" y="3516313"/>
          <p14:tracePt t="105353" x="2314575" y="3516313"/>
          <p14:tracePt t="105354" x="2289175" y="3516313"/>
          <p14:tracePt t="105371" x="2276475" y="3516313"/>
          <p14:tracePt t="105387" x="2263775" y="3516313"/>
          <p14:tracePt t="105389" x="2251075" y="3516313"/>
          <p14:tracePt t="105404" x="2238375" y="3516313"/>
          <p14:tracePt t="105420" x="2227263" y="3516313"/>
          <p14:tracePt t="105421" x="2201863" y="3529013"/>
          <p14:tracePt t="105453" x="2189163" y="3529013"/>
          <p14:tracePt t="105470" x="2176463" y="3529013"/>
          <p14:tracePt t="105474" x="2163763" y="3541713"/>
          <p14:tracePt t="105490" x="2138363" y="3541713"/>
          <p14:tracePt t="105504" x="2127250" y="3541713"/>
          <p14:tracePt t="105520" x="2114550" y="3554413"/>
          <p14:tracePt t="105523" x="2101850" y="3554413"/>
          <p14:tracePt t="105539" x="2089150" y="3554413"/>
          <p14:tracePt t="105570" x="2063750" y="3554413"/>
          <p14:tracePt t="105587" x="2051050" y="3554413"/>
          <p14:tracePt t="105587" x="2038350" y="3554413"/>
          <p14:tracePt t="105604" x="2025650" y="3554413"/>
          <p14:tracePt t="105620" x="2014538" y="3554413"/>
          <p14:tracePt t="105621" x="1989138" y="3554413"/>
          <p14:tracePt t="105637" x="1976438" y="3567113"/>
          <p14:tracePt t="105637" x="1963738" y="3567113"/>
          <p14:tracePt t="105643" x="1951038" y="3567113"/>
          <p14:tracePt t="105653" x="1938338" y="3567113"/>
          <p14:tracePt t="105659" x="1925638" y="3567113"/>
          <p14:tracePt t="105670" x="1914525" y="3567113"/>
          <p14:tracePt t="105674" x="1889125" y="3567113"/>
          <p14:tracePt t="105690" x="1876425" y="3567113"/>
          <p14:tracePt t="105706" x="1863725" y="3567113"/>
          <p14:tracePt t="105720" x="1851025" y="3567113"/>
          <p14:tracePt t="105737" x="1838325" y="3579813"/>
          <p14:tracePt t="105770" x="1825625" y="3579813"/>
          <p14:tracePt t="105771" x="1814513" y="3579813"/>
          <p14:tracePt t="105811" x="1801813" y="3579813"/>
          <p14:tracePt t="105827" x="1789113" y="3579813"/>
          <p14:tracePt t="105837" x="1776413" y="3590925"/>
          <p14:tracePt t="105858" x="1763713" y="3590925"/>
          <p14:tracePt t="105870" x="1751013" y="3590925"/>
          <p14:tracePt t="105874" x="1738313" y="3590925"/>
          <p14:tracePt t="105938" x="1725613" y="3590925"/>
          <p14:tracePt t="106018" x="1714500" y="3590925"/>
          <p14:tracePt t="106075" x="1701800" y="3590925"/>
          <p14:tracePt t="106123" x="1689100" y="3590925"/>
          <p14:tracePt t="106139" x="1676400" y="3590925"/>
          <p14:tracePt t="106153" x="1663700" y="3590925"/>
          <p14:tracePt t="106362" x="1651000" y="3590925"/>
          <p14:tracePt t="106387" x="1638300" y="3590925"/>
          <p14:tracePt t="106419" x="1625600" y="3603625"/>
          <p14:tracePt t="108274" x="1625600" y="3590925"/>
          <p14:tracePt t="110714" x="1638300" y="3590925"/>
          <p14:tracePt t="110746" x="1651000" y="3590925"/>
          <p14:tracePt t="110770" x="1651000" y="3616325"/>
          <p14:tracePt t="110954" x="1676400" y="3629025"/>
          <p14:tracePt t="110986" x="1676400" y="3641725"/>
          <p14:tracePt t="113506" x="1689100" y="3641725"/>
          <p14:tracePt t="113578" x="1701800" y="3641725"/>
          <p14:tracePt t="113714" x="1714500" y="3641725"/>
          <p14:tracePt t="113842" x="1725613" y="3641725"/>
          <p14:tracePt t="114258" x="1738313" y="3641725"/>
          <p14:tracePt t="114274" x="1751013" y="3641725"/>
          <p14:tracePt t="114298" x="1763713" y="3629025"/>
          <p14:tracePt t="115458" x="1776413" y="3616325"/>
          <p14:tracePt t="115546" x="1789113" y="3616325"/>
          <p14:tracePt t="115554" x="1801813" y="3616325"/>
          <p14:tracePt t="115569" x="1814513" y="3616325"/>
          <p14:tracePt t="115586" x="1838325" y="3590925"/>
          <p14:tracePt t="115603" x="1851025" y="3590925"/>
          <p14:tracePt t="115619" x="1863725" y="3590925"/>
          <p14:tracePt t="115636" x="1876425" y="3590925"/>
          <p14:tracePt t="115637" x="1889125" y="3590925"/>
          <p14:tracePt t="115642" x="1901825" y="3590925"/>
          <p14:tracePt t="115669" x="1914525" y="3590925"/>
          <p14:tracePt t="115685" x="1925638" y="3590925"/>
          <p14:tracePt t="115702" x="1938338" y="3590925"/>
          <p14:tracePt t="115702" x="1951038" y="3590925"/>
          <p14:tracePt t="115719" x="1963738" y="3590925"/>
          <p14:tracePt t="115722" x="1976438" y="3590925"/>
          <p14:tracePt t="115752" x="1989138" y="3590925"/>
          <p14:tracePt t="115755" x="2001838" y="3590925"/>
          <p14:tracePt t="115771" x="2014538" y="3590925"/>
          <p14:tracePt t="115787" x="2025650" y="3590925"/>
          <p14:tracePt t="115802" x="2038350" y="3590925"/>
          <p14:tracePt t="116962" x="2025650" y="3590925"/>
          <p14:tracePt t="116978" x="2014538" y="3590925"/>
          <p14:tracePt t="117010" x="2001838" y="3590925"/>
          <p14:tracePt t="117082" x="1989138" y="3590925"/>
          <p14:tracePt t="117122" x="1976438" y="3590925"/>
          <p14:tracePt t="117186" x="1976438" y="3603625"/>
          <p14:tracePt t="117234" x="1963738" y="3616325"/>
          <p14:tracePt t="117252" x="1938338" y="3629025"/>
          <p14:tracePt t="117322" x="1925638" y="3629025"/>
          <p14:tracePt t="117335" x="1914525" y="3641725"/>
          <p14:tracePt t="117352" x="1901825" y="3641725"/>
          <p14:tracePt t="117355" x="1901825" y="3654425"/>
          <p14:tracePt t="117369" x="1889125" y="3654425"/>
          <p14:tracePt t="117370" x="1876425" y="3667125"/>
          <p14:tracePt t="117402" x="1863725" y="3667125"/>
          <p14:tracePt t="117419" x="1851025" y="3667125"/>
          <p14:tracePt t="117435" x="1838325" y="3667125"/>
          <p14:tracePt t="117436" x="1825625" y="3679825"/>
          <p14:tracePt t="117458" x="1814513" y="3692525"/>
          <p14:tracePt t="117469" x="1789113" y="3692525"/>
          <p14:tracePt t="117485" x="1789113" y="3703638"/>
          <p14:tracePt t="117506" x="1763713" y="3703638"/>
          <p14:tracePt t="117538" x="1751013" y="3703638"/>
          <p14:tracePt t="117578" x="1725613" y="3703638"/>
          <p14:tracePt t="117594" x="1714500" y="3716338"/>
          <p14:tracePt t="117634" x="1689100" y="3716338"/>
          <p14:tracePt t="117652" x="1689100" y="3729038"/>
          <p14:tracePt t="117653" x="1676400" y="3729038"/>
          <p14:tracePt t="117706" x="1676400" y="3741738"/>
          <p14:tracePt t="117810" x="1651000" y="3741738"/>
          <p14:tracePt t="117938" x="1638300" y="3741738"/>
          <p14:tracePt t="118050" x="1612900" y="3741738"/>
          <p14:tracePt t="118186" x="1601788" y="3741738"/>
          <p14:tracePt t="118250" x="1576388" y="3741738"/>
          <p14:tracePt t="118290" x="1563688" y="3741738"/>
          <p14:tracePt t="118322" x="1550988" y="3741738"/>
          <p14:tracePt t="118346" x="1538288" y="3741738"/>
          <p14:tracePt t="118369" x="1525588" y="3741738"/>
          <p14:tracePt t="118370" x="1501775" y="3703638"/>
          <p14:tracePt t="118385" x="1501775" y="3692525"/>
          <p14:tracePt t="118410" x="1489075" y="3692525"/>
          <p14:tracePt t="118442" x="1463675" y="3692525"/>
          <p14:tracePt t="118452" x="1463675" y="3679825"/>
          <p14:tracePt t="118482" x="1450975" y="3679825"/>
          <p14:tracePt t="118502" x="1425575" y="3667125"/>
          <p14:tracePt t="118506" x="1412875" y="3667125"/>
          <p14:tracePt t="118519" x="1412875" y="3654425"/>
          <p14:tracePt t="118522" x="1412875" y="3641725"/>
          <p14:tracePt t="118535" x="1401763" y="3641725"/>
          <p14:tracePt t="118538" x="1401763" y="3629025"/>
          <p14:tracePt t="118569" x="1376363" y="3603625"/>
          <p14:tracePt t="118626" x="1363663" y="3603625"/>
          <p14:tracePt t="118658" x="1350963" y="3603625"/>
          <p14:tracePt t="118674" x="1338263" y="3590925"/>
          <p14:tracePt t="118685" x="1325563" y="3579813"/>
          <p14:tracePt t="118754" x="1312863" y="3579813"/>
          <p14:tracePt t="118770" x="1300163" y="3579813"/>
          <p14:tracePt t="119290" x="1300163" y="3567113"/>
          <p14:tracePt t="119306" x="1325563" y="3567113"/>
          <p14:tracePt t="119319" x="1363663" y="3567113"/>
          <p14:tracePt t="119322" x="1376363" y="3567113"/>
          <p14:tracePt t="119335" x="1389063" y="3567113"/>
          <p14:tracePt t="119338" x="1412875" y="3567113"/>
          <p14:tracePt t="119352" x="1450975" y="3567113"/>
          <p14:tracePt t="119355" x="1476375" y="3567113"/>
          <p14:tracePt t="119369" x="1501775" y="3541713"/>
          <p14:tracePt t="119369" x="1525588" y="3541713"/>
          <p14:tracePt t="119385" x="1576388" y="3541713"/>
          <p14:tracePt t="119388" x="1638300" y="3529013"/>
          <p14:tracePt t="119402" x="1676400" y="3529013"/>
          <p14:tracePt t="119402" x="1725613" y="3516313"/>
          <p14:tracePt t="119419" x="1776413" y="3516313"/>
          <p14:tracePt t="119419" x="1838325" y="3503613"/>
          <p14:tracePt t="119435" x="1914525" y="3479800"/>
          <p14:tracePt t="119436" x="1951038" y="3479800"/>
          <p14:tracePt t="119452" x="2001838" y="3479800"/>
          <p14:tracePt t="119453" x="2038350" y="3479800"/>
          <p14:tracePt t="119469" x="2101850" y="3467100"/>
          <p14:tracePt t="119469" x="2176463" y="3467100"/>
          <p14:tracePt t="119473" x="2238375" y="3467100"/>
          <p14:tracePt t="119485" x="2327275" y="3454400"/>
          <p14:tracePt t="119490" x="2414588" y="3454400"/>
          <p14:tracePt t="119502" x="2527300" y="3454400"/>
          <p14:tracePt t="119506" x="2589213" y="3454400"/>
          <p14:tracePt t="119519" x="2689225" y="3454400"/>
          <p14:tracePt t="119522" x="2776538" y="3454400"/>
          <p14:tracePt t="119535" x="2852738" y="3454400"/>
          <p14:tracePt t="119538" x="2940050" y="3454400"/>
          <p14:tracePt t="119552" x="3027363" y="3454400"/>
          <p14:tracePt t="119555" x="3101975" y="3454400"/>
          <p14:tracePt t="119569" x="3214688" y="3454400"/>
          <p14:tracePt t="119570" x="3276600" y="3454400"/>
          <p14:tracePt t="119585" x="3402013" y="3454400"/>
          <p14:tracePt t="119588" x="3502025" y="3454400"/>
          <p14:tracePt t="119602" x="3602038" y="3454400"/>
          <p14:tracePt t="119602" x="3689350" y="3454400"/>
          <p14:tracePt t="119619" x="3778250" y="3454400"/>
          <p14:tracePt t="119619" x="3814763" y="3454400"/>
          <p14:tracePt t="119635" x="3878263" y="3454400"/>
          <p14:tracePt t="119636" x="3927475" y="3454400"/>
          <p14:tracePt t="119642" x="4002088" y="3454400"/>
          <p14:tracePt t="119652" x="4090988" y="3454400"/>
          <p14:tracePt t="119669" x="4152900" y="3454400"/>
          <p14:tracePt t="119671" x="4191000" y="3454400"/>
          <p14:tracePt t="119674" x="4227513" y="3454400"/>
          <p14:tracePt t="119685" x="4303713" y="3454400"/>
          <p14:tracePt t="119690" x="4352925" y="3454400"/>
          <p14:tracePt t="119702" x="4427538" y="3454400"/>
          <p14:tracePt t="119705" x="4465638" y="3454400"/>
          <p14:tracePt t="119718" x="4516438" y="3454400"/>
          <p14:tracePt t="119721" x="4540250" y="3454400"/>
          <p14:tracePt t="119735" x="4591050" y="3454400"/>
          <p14:tracePt t="119738" x="4640263" y="3454400"/>
          <p14:tracePt t="119752" x="4703763" y="3454400"/>
          <p14:tracePt t="119754" x="4752975" y="3454400"/>
          <p14:tracePt t="119769" x="4852988" y="3454400"/>
          <p14:tracePt t="119770" x="4903788" y="3454400"/>
          <p14:tracePt t="119785" x="4978400" y="3454400"/>
          <p14:tracePt t="119788" x="5065713" y="3454400"/>
          <p14:tracePt t="119802" x="5165725" y="3454400"/>
          <p14:tracePt t="119804" x="5265738" y="3454400"/>
          <p14:tracePt t="119819" x="5365750" y="3454400"/>
          <p14:tracePt t="119819" x="5503863" y="3454400"/>
          <p14:tracePt t="119835" x="5629275" y="3454400"/>
          <p14:tracePt t="119838" x="5716588" y="3454400"/>
          <p14:tracePt t="119852" x="5803900" y="3454400"/>
          <p14:tracePt t="119854" x="5903913" y="3454400"/>
          <p14:tracePt t="119868" x="6003925" y="3454400"/>
          <p14:tracePt t="119869" x="6129338" y="3479800"/>
          <p14:tracePt t="119874" x="6203950" y="3490913"/>
          <p14:tracePt t="119885" x="6267450" y="3490913"/>
          <p14:tracePt t="119890" x="6391275" y="3503613"/>
          <p14:tracePt t="119902" x="6454775" y="3503613"/>
          <p14:tracePt t="119906" x="6580188" y="3503613"/>
          <p14:tracePt t="119919" x="6704013" y="3503613"/>
          <p14:tracePt t="119922" x="6829425" y="3503613"/>
          <p14:tracePt t="119935" x="6954838" y="3503613"/>
          <p14:tracePt t="119938" x="7054850" y="3503613"/>
          <p14:tracePt t="119952" x="7154863" y="3503613"/>
          <p14:tracePt t="119954" x="7229475" y="3503613"/>
          <p14:tracePt t="119969" x="7267575" y="3516313"/>
          <p14:tracePt t="119971" x="7305675" y="3516313"/>
          <p14:tracePt t="119985" x="7318375" y="3516313"/>
          <p14:tracePt t="120186" x="7342188" y="3529013"/>
          <p14:tracePt t="120210" x="7367588" y="3554413"/>
          <p14:tracePt t="120218" x="7380288" y="3567113"/>
          <p14:tracePt t="120235" x="7380288" y="3579813"/>
          <p14:tracePt t="120252" x="7392988" y="3603625"/>
          <p14:tracePt t="120258" x="7405688" y="3603625"/>
          <p14:tracePt t="120272" x="7405688" y="3616325"/>
          <p14:tracePt t="120290" x="7418388" y="3641725"/>
          <p14:tracePt t="120318" x="7418388" y="3654425"/>
          <p14:tracePt t="120321" x="7418388" y="3667125"/>
          <p14:tracePt t="120335" x="7429500" y="3679825"/>
          <p14:tracePt t="120338" x="7442200" y="3679825"/>
          <p14:tracePt t="120352" x="7442200" y="3703638"/>
          <p14:tracePt t="120368" x="7442200" y="3741738"/>
          <p14:tracePt t="120369" x="7454900" y="3767138"/>
          <p14:tracePt t="120385" x="7467600" y="3792538"/>
          <p14:tracePt t="120386" x="7480300" y="3816350"/>
          <p14:tracePt t="120402" x="7480300" y="3829050"/>
          <p14:tracePt t="120403" x="7480300" y="3841750"/>
          <p14:tracePt t="120418" x="7493000" y="3867150"/>
          <p14:tracePt t="120554" x="7480300" y="3867150"/>
          <p14:tracePt t="120568" x="7467600" y="3867150"/>
          <p14:tracePt t="120570" x="7454900" y="3867150"/>
          <p14:tracePt t="120585" x="7442200" y="3867150"/>
          <p14:tracePt t="120586" x="7418388" y="3867150"/>
          <p14:tracePt t="120602" x="7405688" y="3867150"/>
          <p14:tracePt t="120602" x="7380288" y="3867150"/>
          <p14:tracePt t="120618" x="7367588" y="3867150"/>
          <p14:tracePt t="120619" x="7342188" y="3867150"/>
          <p14:tracePt t="120635" x="7318375" y="3867150"/>
          <p14:tracePt t="120636" x="7280275" y="3867150"/>
          <p14:tracePt t="120652" x="7242175" y="3867150"/>
          <p14:tracePt t="120652" x="7229475" y="3867150"/>
          <p14:tracePt t="120658" x="7205663" y="3867150"/>
          <p14:tracePt t="120668" x="7192963" y="3867150"/>
          <p14:tracePt t="120674" x="7154863" y="3867150"/>
          <p14:tracePt t="120685" x="7142163" y="3867150"/>
          <p14:tracePt t="120690" x="7118350" y="3867150"/>
          <p14:tracePt t="120702" x="7105650" y="3867150"/>
          <p14:tracePt t="120705" x="7092950" y="3867150"/>
          <p14:tracePt t="120718" x="7067550" y="3867150"/>
          <p14:tracePt t="120721" x="7054850" y="3867150"/>
          <p14:tracePt t="120735" x="7029450" y="3867150"/>
          <p14:tracePt t="120738" x="6992938" y="3867150"/>
          <p14:tracePt t="120752" x="6967538" y="3867150"/>
          <p14:tracePt t="120768" x="6942138" y="3867150"/>
          <p14:tracePt t="120771" x="6905625" y="3879850"/>
          <p14:tracePt t="120785" x="6892925" y="3879850"/>
          <p14:tracePt t="120802" x="6867525" y="3892550"/>
          <p14:tracePt t="120835" x="6854825" y="3892550"/>
          <p14:tracePt t="120852" x="6829425" y="3905250"/>
          <p14:tracePt t="120868" x="6805613" y="3916363"/>
          <p14:tracePt t="120869" x="6780213" y="3916363"/>
          <p14:tracePt t="120885" x="6754813" y="3916363"/>
          <p14:tracePt t="120890" x="6729413" y="3929063"/>
          <p14:tracePt t="120902" x="6716713" y="3929063"/>
          <p14:tracePt t="120905" x="6680200" y="3954463"/>
          <p14:tracePt t="120921" x="6642100" y="3954463"/>
          <p14:tracePt t="120935" x="6616700" y="3954463"/>
          <p14:tracePt t="120938" x="6604000" y="3954463"/>
          <p14:tracePt t="120952" x="6592888" y="3954463"/>
          <p14:tracePt t="120955" x="6580188" y="3954463"/>
          <p14:tracePt t="120968" x="6567488" y="3954463"/>
          <p14:tracePt t="120971" x="6542088" y="3954463"/>
          <p14:tracePt t="121002" x="6516688" y="3954463"/>
          <p14:tracePt t="121020" x="6492875" y="3954463"/>
          <p14:tracePt t="121039" x="6480175" y="3967163"/>
          <p14:tracePt t="121040" x="6467475" y="3967163"/>
          <p14:tracePt t="121052" x="6454775" y="3967163"/>
          <p14:tracePt t="121068" x="6429375" y="3979863"/>
          <p14:tracePt t="121085" x="6403975" y="3979863"/>
          <p14:tracePt t="121090" x="6380163" y="3979863"/>
          <p14:tracePt t="121105" x="6367463" y="3979863"/>
          <p14:tracePt t="121118" x="6354763" y="3979863"/>
          <p14:tracePt t="121121" x="6342063" y="3979863"/>
          <p14:tracePt t="121135" x="6316663" y="3979863"/>
          <p14:tracePt t="121138" x="6303963" y="3979863"/>
          <p14:tracePt t="121152" x="6280150" y="3979863"/>
          <p14:tracePt t="121155" x="6267450" y="3979863"/>
          <p14:tracePt t="121168" x="6242050" y="3979863"/>
          <p14:tracePt t="121171" x="6229350" y="3979863"/>
          <p14:tracePt t="121185" x="6216650" y="3979863"/>
          <p14:tracePt t="121186" x="6191250" y="3979863"/>
          <p14:tracePt t="121201" x="6167438" y="3979863"/>
          <p14:tracePt t="121203" x="6142038" y="3979863"/>
          <p14:tracePt t="121218" x="6129338" y="3979863"/>
          <p14:tracePt t="121219" x="6103938" y="3979863"/>
          <p14:tracePt t="121235" x="6078538" y="3979863"/>
          <p14:tracePt t="121236" x="6067425" y="3979863"/>
          <p14:tracePt t="121251" x="6054725" y="3979863"/>
          <p14:tracePt t="121253" x="6029325" y="3979863"/>
          <p14:tracePt t="121268" x="6016625" y="3979863"/>
          <p14:tracePt t="121269" x="6003925" y="3979863"/>
          <p14:tracePt t="121285" x="5978525" y="3979863"/>
          <p14:tracePt t="121301" x="5967413" y="3979863"/>
          <p14:tracePt t="121318" x="5954713" y="3979863"/>
          <p14:tracePt t="121335" x="5942013" y="3979863"/>
          <p14:tracePt t="121337" x="5929313" y="3979863"/>
          <p14:tracePt t="121370" x="5916613" y="3979863"/>
          <p14:tracePt t="121474" x="5903913" y="3979863"/>
          <p14:tracePt t="121490" x="5891213" y="3979863"/>
          <p14:tracePt t="121578" x="5878513" y="3979863"/>
          <p14:tracePt t="121602" x="5867400" y="3979863"/>
          <p14:tracePt t="121626" x="5854700" y="3979863"/>
          <p14:tracePt t="121666" x="5842000" y="3979863"/>
          <p14:tracePt t="121685" x="5829300" y="3979863"/>
          <p14:tracePt t="121706" x="5816600" y="3979863"/>
          <p14:tracePt t="121730" x="5791200" y="3979863"/>
          <p14:tracePt t="121752" x="5778500" y="3979863"/>
          <p14:tracePt t="121768" x="5767388" y="3979863"/>
          <p14:tracePt t="121785" x="5754688" y="3979863"/>
          <p14:tracePt t="122153" x="5754688" y="3992563"/>
          <p14:tracePt t="122186" x="5767388" y="4005263"/>
          <p14:tracePt t="122202" x="5778500" y="4017963"/>
          <p14:tracePt t="122202" x="5803900" y="4041775"/>
          <p14:tracePt t="122218" x="5816600" y="4041775"/>
          <p14:tracePt t="122242" x="5842000" y="4041775"/>
          <p14:tracePt t="122258" x="5854700" y="4054475"/>
          <p14:tracePt t="122268" x="5867400" y="4054475"/>
          <p14:tracePt t="122285" x="5878513" y="4067175"/>
          <p14:tracePt t="122290" x="5903913" y="4067175"/>
          <p14:tracePt t="122302" x="5916613" y="4092575"/>
          <p14:tracePt t="122305" x="5942013" y="4092575"/>
          <p14:tracePt t="122318" x="5967413" y="4105275"/>
          <p14:tracePt t="122321" x="5991225" y="4129088"/>
          <p14:tracePt t="122335" x="6042025" y="4154488"/>
          <p14:tracePt t="122337" x="6067425" y="4154488"/>
          <p14:tracePt t="122352" x="6116638" y="4179888"/>
          <p14:tracePt t="122354" x="6142038" y="4192588"/>
          <p14:tracePt t="122368" x="6154738" y="4192588"/>
          <p14:tracePt t="122371" x="6191250" y="4205288"/>
          <p14:tracePt t="122385" x="6216650" y="4230688"/>
          <p14:tracePt t="122386" x="6267450" y="4230688"/>
          <p14:tracePt t="122401" x="6354763" y="4267200"/>
          <p14:tracePt t="122402" x="6380163" y="4267200"/>
          <p14:tracePt t="122418" x="6429375" y="4279900"/>
          <p14:tracePt t="122419" x="6467475" y="4279900"/>
          <p14:tracePt t="122435" x="6529388" y="4292600"/>
          <p14:tracePt t="122436" x="6580188" y="4305300"/>
          <p14:tracePt t="122442" x="6629400" y="4305300"/>
          <p14:tracePt t="122452" x="6667500" y="4305300"/>
          <p14:tracePt t="122468" x="6716713" y="4318000"/>
          <p14:tracePt t="122469" x="6767513" y="4318000"/>
          <p14:tracePt t="122474" x="6805613" y="4330700"/>
          <p14:tracePt t="122485" x="6905625" y="4354513"/>
          <p14:tracePt t="122489" x="6916738" y="4354513"/>
          <p14:tracePt t="122502" x="6954838" y="4354513"/>
          <p14:tracePt t="122505" x="7016750" y="4354513"/>
          <p14:tracePt t="122518" x="7118350" y="4392613"/>
          <p14:tracePt t="122521" x="7154863" y="4392613"/>
          <p14:tracePt t="122535" x="7229475" y="4405313"/>
          <p14:tracePt t="122538" x="7267575" y="4405313"/>
          <p14:tracePt t="122552" x="7292975" y="4418013"/>
          <p14:tracePt t="122554" x="7318375" y="4418013"/>
          <p14:tracePt t="122568" x="7329488" y="4418013"/>
          <p14:tracePt t="122571" x="7367588" y="4430713"/>
          <p14:tracePt t="122587" x="7380288" y="4430713"/>
          <p14:tracePt t="122602" x="7392988" y="4430713"/>
          <p14:tracePt t="122604" x="7405688" y="4430713"/>
          <p14:tracePt t="122618" x="7405688" y="4443413"/>
          <p14:tracePt t="122621" x="7418388" y="4454525"/>
          <p14:tracePt t="122635" x="7442200" y="4454525"/>
          <p14:tracePt t="122652" x="7454900" y="4454525"/>
          <p14:tracePt t="122668" x="7467600" y="4454525"/>
          <p14:tracePt t="122669" x="7480300" y="4454525"/>
          <p14:tracePt t="122722" x="7493000" y="4454525"/>
          <p14:tracePt t="122978" x="7493000" y="4467225"/>
          <p14:tracePt t="123042" x="7480300" y="4467225"/>
          <p14:tracePt t="123073" x="7467600" y="4467225"/>
          <p14:tracePt t="123098" x="7454900" y="4467225"/>
          <p14:tracePt t="123118" x="7442200" y="4479925"/>
          <p14:tracePt t="123138" x="7429500" y="4479925"/>
          <p14:tracePt t="123151" x="7418388" y="4479925"/>
          <p14:tracePt t="123154" x="7405688" y="4492625"/>
          <p14:tracePt t="123170" x="7380288" y="4492625"/>
          <p14:tracePt t="123185" x="7367588" y="4492625"/>
          <p14:tracePt t="123185" x="7354888" y="4492625"/>
          <p14:tracePt t="123201" x="7329488" y="4492625"/>
          <p14:tracePt t="123218" x="7318375" y="4492625"/>
          <p14:tracePt t="123218" x="7292975" y="4492625"/>
          <p14:tracePt t="123235" x="7280275" y="4492625"/>
          <p14:tracePt t="123235" x="7267575" y="4492625"/>
          <p14:tracePt t="123251" x="7229475" y="4492625"/>
          <p14:tracePt t="123253" x="7218363" y="4492625"/>
          <p14:tracePt t="123268" x="7205663" y="4492625"/>
          <p14:tracePt t="123270" x="7180263" y="4492625"/>
          <p14:tracePt t="123285" x="7167563" y="4492625"/>
          <p14:tracePt t="123287" x="7154863" y="4492625"/>
          <p14:tracePt t="123301" x="7142163" y="4492625"/>
          <p14:tracePt t="123302" x="7118350" y="4492625"/>
          <p14:tracePt t="123318" x="7092950" y="4492625"/>
          <p14:tracePt t="123321" x="7080250" y="4492625"/>
          <p14:tracePt t="123335" x="7054850" y="4492625"/>
          <p14:tracePt t="123351" x="7029450" y="4492625"/>
          <p14:tracePt t="123354" x="7016750" y="4492625"/>
          <p14:tracePt t="123368" x="7005638" y="4492625"/>
          <p14:tracePt t="123370" x="6980238" y="4492625"/>
          <p14:tracePt t="123385" x="6967538" y="4492625"/>
          <p14:tracePt t="123385" x="6954838" y="4492625"/>
          <p14:tracePt t="123402" x="6942138" y="4492625"/>
          <p14:tracePt t="123402" x="6916738" y="4492625"/>
          <p14:tracePt t="123418" x="6892925" y="4492625"/>
          <p14:tracePt t="123435" x="6880225" y="4492625"/>
          <p14:tracePt t="123435" x="6854825" y="4492625"/>
          <p14:tracePt t="123451" x="6842125" y="4492625"/>
          <p14:tracePt t="123468" x="6816725" y="4492625"/>
          <p14:tracePt t="123469" x="6805613" y="4492625"/>
          <p14:tracePt t="123485" x="6792913" y="4492625"/>
          <p14:tracePt t="123485" x="6780213" y="4492625"/>
          <p14:tracePt t="123490" x="6767513" y="4492625"/>
          <p14:tracePt t="123501" x="6729413" y="4492625"/>
          <p14:tracePt t="123505" x="6716713" y="4492625"/>
          <p14:tracePt t="123518" x="6692900" y="4492625"/>
          <p14:tracePt t="123521" x="6680200" y="4492625"/>
          <p14:tracePt t="123535" x="6667500" y="4492625"/>
          <p14:tracePt t="123537" x="6642100" y="4492625"/>
          <p14:tracePt t="123553" x="6629400" y="4492625"/>
          <p14:tracePt t="123568" x="6604000" y="4492625"/>
          <p14:tracePt t="123585" x="6592888" y="4492625"/>
          <p14:tracePt t="123585" x="6567488" y="4492625"/>
          <p14:tracePt t="123602" x="6554788" y="4492625"/>
          <p14:tracePt t="123618" x="6542088" y="4492625"/>
          <p14:tracePt t="123619" x="6529388" y="4492625"/>
          <p14:tracePt t="123635" x="6516688" y="4492625"/>
          <p14:tracePt t="123635" x="6503988" y="4492625"/>
          <p14:tracePt t="123651" x="6492875" y="4492625"/>
          <p14:tracePt t="123668" x="6480175" y="4492625"/>
          <p14:tracePt t="123670" x="6467475" y="4492625"/>
          <p14:tracePt t="123685" x="6454775" y="4492625"/>
          <p14:tracePt t="123685" x="6442075" y="4492625"/>
          <p14:tracePt t="123701" x="6429375" y="4492625"/>
          <p14:tracePt t="123706" x="6416675" y="4492625"/>
          <p14:tracePt t="123718" x="6403975" y="4492625"/>
          <p14:tracePt t="123735" x="6391275" y="4492625"/>
          <p14:tracePt t="123751" x="6380163" y="4492625"/>
          <p14:tracePt t="123754" x="6367463" y="4492625"/>
          <p14:tracePt t="123770" x="6354763" y="4492625"/>
          <p14:tracePt t="123785" x="6342063" y="4492625"/>
          <p14:tracePt t="123785" x="6329363" y="4492625"/>
          <p14:tracePt t="123802" x="6316663" y="4492625"/>
          <p14:tracePt t="123802" x="6303963" y="4492625"/>
          <p14:tracePt t="123818" x="6291263" y="4492625"/>
          <p14:tracePt t="123818" x="6280150" y="4492625"/>
          <p14:tracePt t="123835" x="6267450" y="4492625"/>
          <p14:tracePt t="123851" x="6254750" y="4492625"/>
          <p14:tracePt t="123868" x="6229350" y="4492625"/>
          <p14:tracePt t="123868" x="6216650" y="4492625"/>
          <p14:tracePt t="123885" x="6203950" y="4492625"/>
          <p14:tracePt t="124010" x="6191250" y="4492625"/>
          <p14:tracePt t="124033" x="6180138" y="4492625"/>
          <p14:tracePt t="124058" x="6167438" y="4492625"/>
          <p14:tracePt t="124082" x="6154738" y="4492625"/>
          <p14:tracePt t="124106" x="6142038" y="4492625"/>
          <p14:tracePt t="124122" x="6129338" y="4492625"/>
          <p14:tracePt t="124135" x="6103938" y="4492625"/>
          <p14:tracePt t="124137" x="6078538" y="4492625"/>
          <p14:tracePt t="124151" x="6029325" y="4492625"/>
          <p14:tracePt t="124154" x="5991225" y="4492625"/>
          <p14:tracePt t="124168" x="5954713" y="4492625"/>
          <p14:tracePt t="124171" x="5903913" y="4492625"/>
          <p14:tracePt t="124185" x="5867400" y="4505325"/>
          <p14:tracePt t="124187" x="5816600" y="4530725"/>
          <p14:tracePt t="124202" x="5803900" y="4530725"/>
          <p14:tracePt t="124202" x="5754688" y="4530725"/>
          <p14:tracePt t="124218" x="5729288" y="4543425"/>
          <p14:tracePt t="124220" x="5691188" y="4543425"/>
          <p14:tracePt t="124235" x="5654675" y="4543425"/>
          <p14:tracePt t="124235" x="5616575" y="4543425"/>
          <p14:tracePt t="124251" x="5603875" y="4543425"/>
          <p14:tracePt t="124254" x="5578475" y="4543425"/>
          <p14:tracePt t="124268" x="5565775" y="4543425"/>
          <p14:tracePt t="124269" x="5529263" y="4543425"/>
          <p14:tracePt t="124285" x="5478463" y="4543425"/>
          <p14:tracePt t="124290" x="5465763" y="4543425"/>
          <p14:tracePt t="124301" x="5441950" y="4543425"/>
          <p14:tracePt t="124305" x="5403850" y="4543425"/>
          <p14:tracePt t="124318" x="5378450" y="4543425"/>
          <p14:tracePt t="124321" x="5353050" y="4543425"/>
          <p14:tracePt t="124335" x="5341938" y="4543425"/>
          <p14:tracePt t="124337" x="5316538" y="4543425"/>
          <p14:tracePt t="124351" x="5291138" y="4543425"/>
          <p14:tracePt t="124355" x="5253038" y="4543425"/>
          <p14:tracePt t="124370" x="5229225" y="4554538"/>
          <p14:tracePt t="124385" x="5216525" y="4554538"/>
          <p14:tracePt t="124386" x="5178425" y="4554538"/>
          <p14:tracePt t="124402" x="5165725" y="4567238"/>
          <p14:tracePt t="124418" x="5141913" y="4567238"/>
          <p14:tracePt t="124435" x="5116513" y="4567238"/>
          <p14:tracePt t="124435" x="5091113" y="4567238"/>
          <p14:tracePt t="124451" x="5078413" y="4579938"/>
          <p14:tracePt t="124454" x="5065713" y="4579938"/>
          <p14:tracePt t="124457" x="5040313" y="4579938"/>
          <p14:tracePt t="124468" x="5016500" y="4579938"/>
          <p14:tracePt t="124473" x="5003800" y="4592638"/>
          <p14:tracePt t="124490" x="4978400" y="4592638"/>
          <p14:tracePt t="124501" x="4965700" y="4592638"/>
          <p14:tracePt t="124505" x="4916488" y="4592638"/>
          <p14:tracePt t="124518" x="4903788" y="4618038"/>
          <p14:tracePt t="124521" x="4865688" y="4618038"/>
          <p14:tracePt t="124535" x="4829175" y="4630738"/>
          <p14:tracePt t="124538" x="4752975" y="4643438"/>
          <p14:tracePt t="124554" x="4703763" y="4643438"/>
          <p14:tracePt t="124568" x="4665663" y="4643438"/>
          <p14:tracePt t="124571" x="4640263" y="4643438"/>
          <p14:tracePt t="124587" x="4616450" y="4643438"/>
          <p14:tracePt t="124602" x="4603750" y="4643438"/>
          <p14:tracePt t="124618" x="4591050" y="4643438"/>
          <p14:tracePt t="124635" x="4578350" y="4643438"/>
          <p14:tracePt t="124651" x="4565650" y="4643438"/>
          <p14:tracePt t="124652" x="4540250" y="4667250"/>
          <p14:tracePt t="124668" x="4527550" y="4667250"/>
          <p14:tracePt t="124685" x="4503738" y="4667250"/>
          <p14:tracePt t="124686" x="4478338" y="4667250"/>
          <p14:tracePt t="124689" x="4452938" y="4667250"/>
          <p14:tracePt t="124701" x="4440238" y="4667250"/>
          <p14:tracePt t="124705" x="4416425" y="4667250"/>
          <p14:tracePt t="124718" x="4403725" y="4667250"/>
          <p14:tracePt t="124721" x="4378325" y="4679950"/>
          <p14:tracePt t="124737" x="4365625" y="4679950"/>
          <p14:tracePt t="124751" x="4352925" y="4679950"/>
          <p14:tracePt t="124754" x="4327525" y="4692650"/>
          <p14:tracePt t="124770" x="4314825" y="4692650"/>
          <p14:tracePt t="124785" x="4303713" y="4692650"/>
          <p14:tracePt t="124801" x="4291013" y="4692650"/>
          <p14:tracePt t="124802" x="4278313" y="4692650"/>
          <p14:tracePt t="124835" x="4265613" y="4705350"/>
          <p14:tracePt t="124946" x="4252913" y="4705350"/>
          <p14:tracePt t="124968" x="4240213" y="4705350"/>
          <p14:tracePt t="125369" x="4227513" y="4705350"/>
          <p14:tracePt t="127753" x="4214813" y="4705350"/>
          <p14:tracePt t="129553" x="4203700" y="4705350"/>
          <p14:tracePt t="129568" x="4191000" y="4705350"/>
          <p14:tracePt t="129584" x="4165600" y="4705350"/>
          <p14:tracePt t="129601" x="4152900" y="4705350"/>
          <p14:tracePt t="129617" x="4140200" y="4705350"/>
          <p14:tracePt t="130025" x="4152900" y="4718050"/>
          <p14:tracePt t="130034" x="4165600" y="4718050"/>
          <p14:tracePt t="130051" x="4165600" y="4730750"/>
          <p14:tracePt t="130067" x="4178300" y="4730750"/>
          <p14:tracePt t="130084" x="4191000" y="4743450"/>
          <p14:tracePt t="130089" x="4203700" y="4743450"/>
          <p14:tracePt t="130106" x="4214813" y="4756150"/>
          <p14:tracePt t="130117" x="4227513" y="4768850"/>
          <p14:tracePt t="130134" x="4252913" y="4768850"/>
          <p14:tracePt t="130137" x="4265613" y="4779963"/>
          <p14:tracePt t="130153" x="4278313" y="4792663"/>
          <p14:tracePt t="130167" x="4291013" y="4792663"/>
          <p14:tracePt t="130170" x="4303713" y="4792663"/>
          <p14:tracePt t="130184" x="4303713" y="4805363"/>
          <p14:tracePt t="130185" x="4340225" y="4818063"/>
          <p14:tracePt t="130201" x="4352925" y="4818063"/>
          <p14:tracePt t="130217" x="4403725" y="4843463"/>
          <p14:tracePt t="130234" x="4427538" y="4843463"/>
          <p14:tracePt t="130236" x="4465638" y="4868863"/>
          <p14:tracePt t="130251" x="4491038" y="4879975"/>
          <p14:tracePt t="130251" x="4552950" y="4905375"/>
          <p14:tracePt t="130257" x="4591050" y="4918075"/>
          <p14:tracePt t="130267" x="4627563" y="4930775"/>
          <p14:tracePt t="130273" x="4752975" y="4992688"/>
          <p14:tracePt t="130284" x="4816475" y="5005388"/>
          <p14:tracePt t="130289" x="4891088" y="5030788"/>
          <p14:tracePt t="130301" x="4903788" y="5043488"/>
          <p14:tracePt t="130305" x="4940300" y="5056188"/>
          <p14:tracePt t="130317" x="5003800" y="5068888"/>
          <p14:tracePt t="130321" x="5065713" y="5081588"/>
          <p14:tracePt t="130334" x="5129213" y="5118100"/>
          <p14:tracePt t="130337" x="5178425" y="5118100"/>
          <p14:tracePt t="130351" x="5241925" y="5118100"/>
          <p14:tracePt t="130353" x="5278438" y="5118100"/>
          <p14:tracePt t="130368" x="5329238" y="5130800"/>
          <p14:tracePt t="130370" x="5378450" y="5130800"/>
          <p14:tracePt t="130384" x="5441950" y="5156200"/>
          <p14:tracePt t="130385" x="5491163" y="5156200"/>
          <p14:tracePt t="130401" x="5529263" y="5168900"/>
          <p14:tracePt t="130403" x="5565775" y="5168900"/>
          <p14:tracePt t="130417" x="5603875" y="5181600"/>
          <p14:tracePt t="130420" x="5629275" y="5181600"/>
          <p14:tracePt t="130434" x="5654675" y="5181600"/>
          <p14:tracePt t="130435" x="5678488" y="5181600"/>
          <p14:tracePt t="130451" x="5691188" y="5181600"/>
          <p14:tracePt t="130453" x="5716588" y="5181600"/>
          <p14:tracePt t="130467" x="5754688" y="5205413"/>
          <p14:tracePt t="130470" x="5767388" y="5205413"/>
          <p14:tracePt t="130473" x="5791200" y="5205413"/>
          <p14:tracePt t="130484" x="5803900" y="5205413"/>
          <p14:tracePt t="130489" x="5842000" y="5205413"/>
          <p14:tracePt t="130501" x="5854700" y="5205413"/>
          <p14:tracePt t="130505" x="5891213" y="5205413"/>
          <p14:tracePt t="130517" x="5929313" y="5205413"/>
          <p14:tracePt t="130521" x="5954713" y="5218113"/>
          <p14:tracePt t="130534" x="5991225" y="5218113"/>
          <p14:tracePt t="130537" x="6016625" y="5230813"/>
          <p14:tracePt t="130551" x="6042025" y="5230813"/>
          <p14:tracePt t="130554" x="6067425" y="5230813"/>
          <p14:tracePt t="130567" x="6091238" y="5230813"/>
          <p14:tracePt t="130584" x="6129338" y="5230813"/>
          <p14:tracePt t="130585" x="6167438" y="5230813"/>
          <p14:tracePt t="130601" x="6180138" y="5230813"/>
          <p14:tracePt t="130601" x="6191250" y="5230813"/>
          <p14:tracePt t="130617" x="6216650" y="5230813"/>
          <p14:tracePt t="130634" x="6229350" y="5230813"/>
          <p14:tracePt t="131569" x="6203950" y="5230813"/>
          <p14:tracePt t="131585" x="6180138" y="5230813"/>
          <p14:tracePt t="131601" x="6154738" y="5230813"/>
          <p14:tracePt t="131617" x="6142038" y="5230813"/>
          <p14:tracePt t="131618" x="6129338" y="5230813"/>
          <p14:tracePt t="131634" x="6103938" y="5230813"/>
          <p14:tracePt t="131635" x="6078538" y="5230813"/>
          <p14:tracePt t="131651" x="6054725" y="5230813"/>
          <p14:tracePt t="131651" x="6042025" y="5230813"/>
          <p14:tracePt t="131667" x="6029325" y="5230813"/>
          <p14:tracePt t="131668" x="6003925" y="5230813"/>
          <p14:tracePt t="131684" x="5978525" y="5230813"/>
          <p14:tracePt t="131701" x="5954713" y="5230813"/>
          <p14:tracePt t="131701" x="5942013" y="5230813"/>
          <p14:tracePt t="131705" x="5929313" y="5230813"/>
          <p14:tracePt t="131717" x="5891213" y="5230813"/>
          <p14:tracePt t="131734" x="5878513" y="5230813"/>
          <p14:tracePt t="131737" x="5854700" y="5230813"/>
          <p14:tracePt t="131750" x="5842000" y="5230813"/>
          <p14:tracePt t="131753" x="5816600" y="5230813"/>
          <p14:tracePt t="131767" x="5803900" y="5230813"/>
          <p14:tracePt t="131784" x="5791200" y="5230813"/>
          <p14:tracePt t="131786" x="5778500" y="5230813"/>
          <p14:tracePt t="131803" x="5767388" y="5230813"/>
          <p14:tracePt t="131818" x="5754688" y="5230813"/>
          <p14:tracePt t="131834" x="5741988" y="5230813"/>
          <p14:tracePt t="131836" x="5729288" y="5230813"/>
          <p14:tracePt t="131850" x="5716588" y="5230813"/>
          <p14:tracePt t="131867" x="5703888" y="5230813"/>
          <p14:tracePt t="131869" x="5691188" y="5230813"/>
          <p14:tracePt t="131900" x="5678488" y="5230813"/>
          <p14:tracePt t="131929" x="5654675" y="5230813"/>
          <p14:tracePt t="131950" x="5641975" y="5230813"/>
          <p14:tracePt t="131967" x="5629275" y="5230813"/>
          <p14:tracePt t="131970" x="5591175" y="5230813"/>
          <p14:tracePt t="131984" x="5565775" y="5230813"/>
          <p14:tracePt t="131985" x="5554663" y="5230813"/>
          <p14:tracePt t="132001" x="5541963" y="5230813"/>
          <p14:tracePt t="132001" x="5503863" y="5230813"/>
          <p14:tracePt t="132017" x="5491163" y="5230813"/>
          <p14:tracePt t="132018" x="5465763" y="5230813"/>
          <p14:tracePt t="132038" x="5429250" y="5230813"/>
          <p14:tracePt t="132038" x="5403850" y="5230813"/>
          <p14:tracePt t="132041" x="5378450" y="5230813"/>
          <p14:tracePt t="132050" x="5353050" y="5230813"/>
          <p14:tracePt t="132067" x="5341938" y="5230813"/>
          <p14:tracePt t="132068" x="5329238" y="5230813"/>
          <p14:tracePt t="132084" x="5303838" y="5230813"/>
          <p14:tracePt t="132086" x="5291138" y="5230813"/>
          <p14:tracePt t="132100" x="5278438" y="5230813"/>
          <p14:tracePt t="132101" x="5253038" y="5230813"/>
          <p14:tracePt t="132117" x="5229225" y="5230813"/>
          <p14:tracePt t="132121" x="5216525" y="5230813"/>
          <p14:tracePt t="132134" x="5191125" y="5230813"/>
          <p14:tracePt t="132137" x="5178425" y="5218113"/>
          <p14:tracePt t="132152" x="5165725" y="5218113"/>
          <p14:tracePt t="132153" x="5141913" y="5218113"/>
          <p14:tracePt t="132169" x="5129213" y="5218113"/>
          <p14:tracePt t="132184" x="5116513" y="5218113"/>
          <p14:tracePt t="132200" x="5103813" y="5218113"/>
          <p14:tracePt t="132217" x="5091113" y="5218113"/>
          <p14:tracePt t="132219" x="5078413" y="5218113"/>
          <p14:tracePt t="132234" x="5065713" y="5218113"/>
          <p14:tracePt t="132250" x="5053013" y="5218113"/>
          <p14:tracePt t="132267" x="5029200" y="5218113"/>
          <p14:tracePt t="132268" x="5016500" y="5218113"/>
          <p14:tracePt t="132284" x="4991100" y="5218113"/>
          <p14:tracePt t="132300" x="4978400" y="5205413"/>
          <p14:tracePt t="132321" x="4953000" y="5205413"/>
          <p14:tracePt t="132350" x="4940300" y="5205413"/>
          <p14:tracePt t="132367" x="4916488" y="5205413"/>
          <p14:tracePt t="132384" x="4903788" y="5205413"/>
          <p14:tracePt t="132386" x="4891088" y="5205413"/>
          <p14:tracePt t="132400" x="4878388" y="5205413"/>
          <p14:tracePt t="132417" x="4865688" y="5194300"/>
          <p14:tracePt t="132434" x="4852988" y="5194300"/>
          <p14:tracePt t="132450" x="4840288" y="5194300"/>
          <p14:tracePt t="132451" x="4829175" y="5194300"/>
          <p14:tracePt t="132473" x="4816475" y="5194300"/>
          <p14:tracePt t="132489" x="4803775" y="5194300"/>
          <p14:tracePt t="132505" x="4791075" y="5181600"/>
          <p14:tracePt t="132545" x="4778375" y="5181600"/>
          <p14:tracePt t="132567" x="4765675" y="5181600"/>
          <p14:tracePt t="132568" x="4752975" y="5181600"/>
          <p14:tracePt t="132584" x="4740275" y="5181600"/>
          <p14:tracePt t="132586" x="4727575" y="5181600"/>
          <p14:tracePt t="132600" x="4716463" y="5181600"/>
          <p14:tracePt t="132617" x="4703763" y="5181600"/>
          <p14:tracePt t="132634" x="4691063" y="5181600"/>
          <p14:tracePt t="132636" x="4678363" y="5181600"/>
          <p14:tracePt t="132650" x="4665663" y="5181600"/>
          <p14:tracePt t="132652" x="4652963" y="5181600"/>
          <p14:tracePt t="132667" x="4640263" y="5181600"/>
          <p14:tracePt t="132684" x="4627563" y="5194300"/>
          <p14:tracePt t="132686" x="4616450" y="5194300"/>
          <p14:tracePt t="132700" x="4603750" y="5194300"/>
          <p14:tracePt t="132717" x="4591050" y="5194300"/>
          <p14:tracePt t="132717" x="4578350" y="5194300"/>
          <p14:tracePt t="132721" x="4565650" y="5194300"/>
          <p14:tracePt t="132737" x="4540250" y="5194300"/>
          <p14:tracePt t="132750" x="4527550" y="5194300"/>
          <p14:tracePt t="132767" x="4516438" y="5194300"/>
          <p14:tracePt t="132769" x="4491038" y="5194300"/>
          <p14:tracePt t="132784" x="4478338" y="5194300"/>
          <p14:tracePt t="132802" x="4452938" y="5194300"/>
          <p14:tracePt t="132817" x="4440238" y="5194300"/>
          <p14:tracePt t="132818" x="4416425" y="5194300"/>
          <p14:tracePt t="132834" x="4391025" y="5181600"/>
          <p14:tracePt t="132850" x="4352925" y="5168900"/>
          <p14:tracePt t="132867" x="4327525" y="5156200"/>
          <p14:tracePt t="132867" x="4303713" y="5143500"/>
          <p14:tracePt t="132884" x="4291013" y="5130800"/>
          <p14:tracePt t="132884" x="4278313" y="5130800"/>
          <p14:tracePt t="132900" x="4265613" y="5118100"/>
          <p14:tracePt t="132917" x="4252913" y="5118100"/>
          <p14:tracePt t="132961" x="4227513" y="5118100"/>
          <p14:tracePt t="133329" x="4214813" y="5118100"/>
          <p14:tracePt t="133369" x="4203700" y="5118100"/>
          <p14:tracePt t="133689" x="4191000" y="5118100"/>
          <p14:tracePt t="133801" x="4203700" y="5130800"/>
          <p14:tracePt t="133817" x="4203700" y="5143500"/>
          <p14:tracePt t="133834" x="4203700" y="5156200"/>
          <p14:tracePt t="133865" x="4214813" y="5168900"/>
          <p14:tracePt t="133897" x="4214813" y="5181600"/>
          <p14:tracePt t="133917" x="4227513" y="5194300"/>
          <p14:tracePt t="133918" x="4240213" y="5194300"/>
          <p14:tracePt t="133921" x="4240213" y="5205413"/>
          <p14:tracePt t="133934" x="4252913" y="5218113"/>
          <p14:tracePt t="133937" x="4265613" y="5230813"/>
          <p14:tracePt t="133950" x="4278313" y="5243513"/>
          <p14:tracePt t="133953" x="4291013" y="5243513"/>
          <p14:tracePt t="133967" x="4303713" y="5256213"/>
          <p14:tracePt t="133970" x="4327525" y="5281613"/>
          <p14:tracePt t="133984" x="4340225" y="5294313"/>
          <p14:tracePt t="133986" x="4378325" y="5330825"/>
          <p14:tracePt t="134000" x="4403725" y="5343525"/>
          <p14:tracePt t="134003" x="4465638" y="5381625"/>
          <p14:tracePt t="134017" x="4503738" y="5407025"/>
          <p14:tracePt t="134020" x="4565650" y="5430838"/>
          <p14:tracePt t="134034" x="4627563" y="5456238"/>
          <p14:tracePt t="134035" x="4703763" y="5494338"/>
          <p14:tracePt t="134050" x="4752975" y="5494338"/>
          <p14:tracePt t="134051" x="4840288" y="5518150"/>
          <p14:tracePt t="134057" x="4929188" y="5556250"/>
          <p14:tracePt t="134067" x="4965700" y="5556250"/>
          <p14:tracePt t="134084" x="5016500" y="5568950"/>
          <p14:tracePt t="134086" x="5065713" y="5568950"/>
          <p14:tracePt t="134089" x="5078413" y="5581650"/>
          <p14:tracePt t="134100" x="5116513" y="5581650"/>
          <p14:tracePt t="134105" x="5141913" y="5581650"/>
          <p14:tracePt t="134117" x="5178425" y="5581650"/>
          <p14:tracePt t="134121" x="5229225" y="5607050"/>
          <p14:tracePt t="134134" x="5265738" y="5607050"/>
          <p14:tracePt t="134137" x="5278438" y="5607050"/>
          <p14:tracePt t="134150" x="5341938" y="5619750"/>
          <p14:tracePt t="134153" x="5391150" y="5619750"/>
          <p14:tracePt t="134167" x="5429250" y="5630863"/>
          <p14:tracePt t="134169" x="5478463" y="5630863"/>
          <p14:tracePt t="134184" x="5516563" y="5643563"/>
          <p14:tracePt t="134186" x="5541963" y="5656263"/>
          <p14:tracePt t="134200" x="5578475" y="5656263"/>
          <p14:tracePt t="134201" x="5629275" y="5656263"/>
          <p14:tracePt t="134217" x="5678488" y="5656263"/>
          <p14:tracePt t="134220" x="5741988" y="5656263"/>
          <p14:tracePt t="134234" x="5803900" y="5668963"/>
          <p14:tracePt t="134236" x="5891213" y="5668963"/>
          <p14:tracePt t="134250" x="5978525" y="5681663"/>
          <p14:tracePt t="134253" x="6042025" y="5707063"/>
          <p14:tracePt t="134267" x="6091238" y="5707063"/>
          <p14:tracePt t="134268" x="6167438" y="5719763"/>
          <p14:tracePt t="134273" x="6203950" y="5732463"/>
          <p14:tracePt t="134283" x="6254750" y="5732463"/>
          <p14:tracePt t="134289" x="6291263" y="5743575"/>
          <p14:tracePt t="134300" x="6342063" y="5768975"/>
          <p14:tracePt t="134305" x="6367463" y="5768975"/>
          <p14:tracePt t="134317" x="6442075" y="5781675"/>
          <p14:tracePt t="134321" x="6516688" y="5781675"/>
          <p14:tracePt t="134334" x="6567488" y="5794375"/>
          <p14:tracePt t="134337" x="6604000" y="5794375"/>
          <p14:tracePt t="134350" x="6680200" y="5819775"/>
          <p14:tracePt t="134353" x="6716713" y="5819775"/>
          <p14:tracePt t="134367" x="6767513" y="5832475"/>
          <p14:tracePt t="134370" x="6792913" y="5832475"/>
          <p14:tracePt t="134384" x="6854825" y="5843588"/>
          <p14:tracePt t="134386" x="6880225" y="5843588"/>
          <p14:tracePt t="134400" x="6905625" y="5843588"/>
          <p14:tracePt t="134403" x="6929438" y="5843588"/>
          <p14:tracePt t="134417" x="6954838" y="5843588"/>
          <p14:tracePt t="134420" x="6980238" y="5868988"/>
          <p14:tracePt t="134434" x="7029450" y="5881688"/>
          <p14:tracePt t="134434" x="7080250" y="5881688"/>
          <p14:tracePt t="134450" x="7129463" y="5894388"/>
          <p14:tracePt t="134453" x="7167563" y="5894388"/>
          <p14:tracePt t="134467" x="7192963" y="5894388"/>
          <p14:tracePt t="134468" x="7229475" y="5919788"/>
          <p14:tracePt t="134484" x="7254875" y="5919788"/>
          <p14:tracePt t="134486" x="7280275" y="5932488"/>
          <p14:tracePt t="134500" x="7305675" y="5932488"/>
          <p14:tracePt t="134503" x="7329488" y="5932488"/>
          <p14:tracePt t="134505" x="7342188" y="5932488"/>
          <p14:tracePt t="134517" x="7367588" y="5932488"/>
          <p14:tracePt t="134550" x="7392988" y="5932488"/>
          <p14:tracePt t="134689" x="7405688" y="5932488"/>
          <p14:tracePt t="135137" x="7392988" y="5932488"/>
          <p14:tracePt t="135153" x="7380288" y="5932488"/>
          <p14:tracePt t="135185" x="7367588" y="5932488"/>
          <p14:tracePt t="135241" x="7354888" y="5932488"/>
          <p14:tracePt t="135265" x="7342188" y="5932488"/>
          <p14:tracePt t="135283" x="7329488" y="5932488"/>
          <p14:tracePt t="135321" x="7318375" y="5932488"/>
          <p14:tracePt t="135353" x="7305675" y="5932488"/>
          <p14:tracePt t="135367" x="7292975" y="5932488"/>
          <p14:tracePt t="135385" x="7280275" y="5932488"/>
          <p14:tracePt t="135400" x="7254875" y="5932488"/>
          <p14:tracePt t="135401" x="7242175" y="5932488"/>
          <p14:tracePt t="135417" x="7242175" y="5945188"/>
          <p14:tracePt t="135418" x="7229475" y="5945188"/>
          <p14:tracePt t="135433" x="7218363" y="5945188"/>
          <p14:tracePt t="135450" x="7205663" y="5945188"/>
          <p14:tracePt t="135451" x="7192963" y="5945188"/>
          <p14:tracePt t="135467" x="7167563" y="5945188"/>
          <p14:tracePt t="135484" x="7142163" y="5945188"/>
          <p14:tracePt t="135500" x="7118350" y="5945188"/>
          <p14:tracePt t="135501" x="7092950" y="5945188"/>
          <p14:tracePt t="135505" x="7080250" y="5945188"/>
          <p14:tracePt t="135517" x="7054850" y="5945188"/>
          <p14:tracePt t="135521" x="7029450" y="5945188"/>
          <p14:tracePt t="135533" x="7005638" y="5945188"/>
          <p14:tracePt t="135537" x="6992938" y="5945188"/>
          <p14:tracePt t="135550" x="6967538" y="5945188"/>
          <p14:tracePt t="135553" x="6942138" y="5945188"/>
          <p14:tracePt t="135567" x="6929438" y="5945188"/>
          <p14:tracePt t="135570" x="6916738" y="5945188"/>
          <p14:tracePt t="135584" x="6905625" y="5945188"/>
          <p14:tracePt t="135586" x="6892925" y="5945188"/>
          <p14:tracePt t="135600" x="6880225" y="5945188"/>
          <p14:tracePt t="135603" x="6867525" y="5945188"/>
          <p14:tracePt t="135617" x="6854825" y="5945188"/>
          <p14:tracePt t="135617" x="6842125" y="5945188"/>
          <p14:tracePt t="135634" x="6829425" y="5945188"/>
          <p14:tracePt t="135650" x="6816725" y="5945188"/>
          <p14:tracePt t="135653" x="6805613" y="5945188"/>
          <p14:tracePt t="135667" x="6792913" y="5945188"/>
          <p14:tracePt t="135683" x="6767513" y="5945188"/>
          <p14:tracePt t="135700" x="6754813" y="5956300"/>
          <p14:tracePt t="135705" x="6742113" y="5956300"/>
          <p14:tracePt t="135717" x="6729413" y="5969000"/>
          <p14:tracePt t="135721" x="6716713" y="5969000"/>
          <p14:tracePt t="135737" x="6704013" y="5969000"/>
          <p14:tracePt t="135750" x="6680200" y="5969000"/>
          <p14:tracePt t="135769" x="6654800" y="5969000"/>
          <p14:tracePt t="135784" x="6642100" y="5969000"/>
          <p14:tracePt t="135786" x="6629400" y="5969000"/>
          <p14:tracePt t="135800" x="6616700" y="5969000"/>
          <p14:tracePt t="135801" x="6604000" y="5969000"/>
          <p14:tracePt t="135817" x="6580188" y="5969000"/>
          <p14:tracePt t="135817" x="6542088" y="5981700"/>
          <p14:tracePt t="135833" x="6529388" y="5981700"/>
          <p14:tracePt t="135834" x="6516688" y="5981700"/>
          <p14:tracePt t="135850" x="6480175" y="5981700"/>
          <p14:tracePt t="135851" x="6454775" y="5981700"/>
          <p14:tracePt t="135867" x="6442075" y="5981700"/>
          <p14:tracePt t="135873" x="6416675" y="5981700"/>
          <p14:tracePt t="135883" x="6403975" y="5981700"/>
          <p14:tracePt t="135889" x="6391275" y="5981700"/>
          <p14:tracePt t="135900" x="6380163" y="5981700"/>
          <p14:tracePt t="135917" x="6367463" y="5981700"/>
          <p14:tracePt t="135921" x="6354763" y="5981700"/>
          <p14:tracePt t="135937" x="6342063" y="5981700"/>
          <p14:tracePt t="135950" x="6329363" y="5981700"/>
          <p14:tracePt t="135953" x="6316663" y="5981700"/>
          <p14:tracePt t="135967" x="6303963" y="5981700"/>
          <p14:tracePt t="135970" x="6291263" y="5981700"/>
          <p14:tracePt t="135983" x="6280150" y="5981700"/>
          <p14:tracePt t="136000" x="6267450" y="5981700"/>
          <p14:tracePt t="136001" x="6254750" y="5994400"/>
          <p14:tracePt t="136020" x="6242050" y="5994400"/>
          <p14:tracePt t="136033" x="6229350" y="5994400"/>
          <p14:tracePt t="136041" x="6216650" y="5994400"/>
          <p14:tracePt t="136050" x="6203950" y="5994400"/>
          <p14:tracePt t="136067" x="6180138" y="5994400"/>
          <p14:tracePt t="136084" x="6167438" y="6007100"/>
          <p14:tracePt t="136100" x="6142038" y="6007100"/>
          <p14:tracePt t="136117" x="6129338" y="6007100"/>
          <p14:tracePt t="136121" x="6116638" y="6007100"/>
          <p14:tracePt t="136137" x="6103938" y="6007100"/>
          <p14:tracePt t="136153" x="6091238" y="6007100"/>
          <p14:tracePt t="136167" x="6078538" y="6007100"/>
          <p14:tracePt t="136186" x="6067425" y="6007100"/>
          <p14:tracePt t="136200" x="6054725" y="6007100"/>
          <p14:tracePt t="136201" x="6042025" y="6007100"/>
          <p14:tracePt t="136217" x="6016625" y="6007100"/>
          <p14:tracePt t="136234" x="6003925" y="6007100"/>
          <p14:tracePt t="136250" x="5978525" y="6007100"/>
          <p14:tracePt t="136252" x="5967413" y="6007100"/>
          <p14:tracePt t="136257" x="5942013" y="6007100"/>
          <p14:tracePt t="136267" x="5929313" y="6007100"/>
          <p14:tracePt t="136283" x="5916613" y="6007100"/>
          <p14:tracePt t="136300" x="5891213" y="6007100"/>
          <p14:tracePt t="136303" x="5878513" y="6007100"/>
          <p14:tracePt t="136305" x="5867400" y="6007100"/>
          <p14:tracePt t="136317" x="5842000" y="6007100"/>
          <p14:tracePt t="136321" x="5816600" y="6007100"/>
          <p14:tracePt t="136333" x="5803900" y="6007100"/>
          <p14:tracePt t="136337" x="5778500" y="6007100"/>
          <p14:tracePt t="136350" x="5754688" y="6007100"/>
          <p14:tracePt t="136367" x="5729288" y="6007100"/>
          <p14:tracePt t="136369" x="5703888" y="6007100"/>
          <p14:tracePt t="136383" x="5691188" y="6007100"/>
          <p14:tracePt t="136400" x="5665788" y="6007100"/>
          <p14:tracePt t="136401" x="5654675" y="6007100"/>
          <p14:tracePt t="136417" x="5641975" y="6007100"/>
          <p14:tracePt t="136419" x="5616575" y="6007100"/>
          <p14:tracePt t="136433" x="5591175" y="6007100"/>
          <p14:tracePt t="136450" x="5565775" y="6007100"/>
          <p14:tracePt t="136467" x="5554663" y="6007100"/>
          <p14:tracePt t="136483" x="5529263" y="6007100"/>
          <p14:tracePt t="136500" x="5516563" y="6007100"/>
          <p14:tracePt t="136517" x="5491163" y="6007100"/>
          <p14:tracePt t="136534" x="5465763" y="6007100"/>
          <p14:tracePt t="136537" x="5454650" y="6007100"/>
          <p14:tracePt t="136553" x="5441950" y="6007100"/>
          <p14:tracePt t="136567" x="5429250" y="6007100"/>
          <p14:tracePt t="136570" x="5416550" y="6007100"/>
          <p14:tracePt t="136586" x="5403850" y="6007100"/>
          <p14:tracePt t="136600" x="5391150" y="6007100"/>
          <p14:tracePt t="136601" x="5378450" y="6007100"/>
          <p14:tracePt t="136617" x="5365750" y="6007100"/>
          <p14:tracePt t="136633" x="5353050" y="6007100"/>
          <p14:tracePt t="136634" x="5341938" y="6007100"/>
          <p14:tracePt t="136650" x="5329238" y="6007100"/>
          <p14:tracePt t="136667" x="5316538" y="6007100"/>
          <p14:tracePt t="136667" x="5303838" y="6007100"/>
          <p14:tracePt t="136689" x="5291138" y="6007100"/>
          <p14:tracePt t="136700" x="5265738" y="6007100"/>
          <p14:tracePt t="136717" x="5253038" y="6007100"/>
          <p14:tracePt t="136733" x="5241925" y="6007100"/>
          <p14:tracePt t="136737" x="5229225" y="6007100"/>
          <p14:tracePt t="136750" x="5216525" y="6007100"/>
          <p14:tracePt t="136753" x="5203825" y="6007100"/>
          <p14:tracePt t="136767" x="5191125" y="6007100"/>
          <p14:tracePt t="136769" x="5178425" y="6007100"/>
          <p14:tracePt t="136786" x="5165725" y="6007100"/>
          <p14:tracePt t="136800" x="5153025" y="6007100"/>
          <p14:tracePt t="136803" x="5141913" y="6007100"/>
          <p14:tracePt t="136817" x="5129213" y="6007100"/>
          <p14:tracePt t="136833" x="5116513" y="6007100"/>
          <p14:tracePt t="136834" x="5103813" y="6007100"/>
          <p14:tracePt t="136850" x="5091113" y="6007100"/>
          <p14:tracePt t="136867" x="5078413" y="6007100"/>
          <p14:tracePt t="136867" x="5065713" y="6007100"/>
          <p14:tracePt t="136883" x="5053013" y="6007100"/>
          <p14:tracePt t="136900" x="5040313" y="6007100"/>
          <p14:tracePt t="136901" x="5029200" y="6007100"/>
          <p14:tracePt t="136917" x="5003800" y="6007100"/>
          <p14:tracePt t="136921" x="4991100" y="6007100"/>
          <p14:tracePt t="136933" x="4978400" y="6007100"/>
          <p14:tracePt t="136937" x="4965700" y="6007100"/>
          <p14:tracePt t="136950" x="4940300" y="6007100"/>
          <p14:tracePt t="136967" x="4916488" y="6007100"/>
          <p14:tracePt t="136983" x="4903788" y="6007100"/>
          <p14:tracePt t="137000" x="4878388" y="6007100"/>
          <p14:tracePt t="137017" x="4865688" y="6007100"/>
          <p14:tracePt t="137034" x="4840288" y="6007100"/>
          <p14:tracePt t="137050" x="4829175" y="6007100"/>
          <p14:tracePt t="137057" x="4829175" y="6019800"/>
          <p14:tracePt t="137083" x="4803775" y="6019800"/>
          <p14:tracePt t="137100" x="4791075" y="6019800"/>
          <p14:tracePt t="137593" x="4765675" y="6019800"/>
          <p14:tracePt t="137777" x="4752975" y="6019800"/>
          <p14:tracePt t="137825" x="4740275" y="6019800"/>
          <p14:tracePt t="137834" x="4727575" y="6019800"/>
          <p14:tracePt t="137953" x="4716463" y="6032500"/>
          <p14:tracePt t="138097" x="4691063" y="6032500"/>
          <p14:tracePt t="138117" x="4691063" y="6045200"/>
          <p14:tracePt t="138133" x="4678363" y="6045200"/>
          <p14:tracePt t="138150" x="4652963" y="6056313"/>
          <p14:tracePt t="138167" x="4640263" y="6056313"/>
          <p14:tracePt t="138183" x="4627563" y="6056313"/>
          <p14:tracePt t="138200" x="4603750" y="6056313"/>
          <p14:tracePt t="138241" x="4591050" y="6056313"/>
          <p14:tracePt t="138250" x="4578350" y="6069013"/>
          <p14:tracePt t="138273" x="4565650" y="6069013"/>
          <p14:tracePt t="138289" x="4552950" y="6069013"/>
          <p14:tracePt t="138305" x="4527550" y="6069013"/>
          <p14:tracePt t="138337" x="4516438" y="6069013"/>
          <p14:tracePt t="138350" x="4503738" y="6069013"/>
          <p14:tracePt t="138366" x="4491038" y="6069013"/>
          <p14:tracePt t="138385" x="4478338" y="6069013"/>
          <p14:tracePt t="138400" x="4465638" y="6069013"/>
          <p14:tracePt t="138401" x="4452938" y="6069013"/>
          <p14:tracePt t="138425" x="4440238" y="6069013"/>
          <p14:tracePt t="138434" x="4427538" y="6081713"/>
          <p14:tracePt t="138450" x="4416425" y="6081713"/>
          <p14:tracePt t="138466" x="4403725" y="6081713"/>
          <p14:tracePt t="138483" x="4391025" y="6081713"/>
          <p14:tracePt t="138500" x="4378325" y="6081713"/>
          <p14:tracePt t="138516" x="4365625" y="6081713"/>
          <p14:tracePt t="138517" x="4352925" y="6081713"/>
          <p14:tracePt t="138533" x="4327525" y="6081713"/>
          <p14:tracePt t="138550" x="4314825" y="6081713"/>
          <p14:tracePt t="138552" x="4303713" y="6081713"/>
          <p14:tracePt t="138566" x="4291013" y="6094413"/>
          <p14:tracePt t="138585" x="4278313" y="6094413"/>
          <p14:tracePt t="138600" x="4265613" y="6094413"/>
          <p14:tracePt t="138600" x="4252913" y="6094413"/>
          <p14:tracePt t="138618" x="4240213" y="6094413"/>
          <p14:tracePt t="138633" x="4227513" y="6094413"/>
          <p14:tracePt t="138635" x="4214813" y="6094413"/>
          <p14:tracePt t="138650" x="4203700" y="6094413"/>
          <p14:tracePt t="138683" x="4191000" y="6094413"/>
          <p14:tracePt t="138729" x="4178300" y="6094413"/>
          <p14:tracePt t="138753" x="4152900" y="6094413"/>
          <p14:tracePt t="138766" x="4140200" y="6094413"/>
          <p14:tracePt t="138770" x="4103688" y="6094413"/>
          <p14:tracePt t="138783" x="4052888" y="6094413"/>
          <p14:tracePt t="138786" x="4014788" y="6094413"/>
          <p14:tracePt t="138800" x="3952875" y="6094413"/>
          <p14:tracePt t="138801" x="3890963" y="6094413"/>
          <p14:tracePt t="138817" x="3814763" y="6094413"/>
          <p14:tracePt t="138817" x="3727450" y="6094413"/>
          <p14:tracePt t="138833" x="3665538" y="6094413"/>
          <p14:tracePt t="138834" x="3578225" y="6094413"/>
          <p14:tracePt t="138850" x="3489325" y="6094413"/>
          <p14:tracePt t="138850" x="3414713" y="6094413"/>
          <p14:tracePt t="138866" x="3352800" y="6094413"/>
          <p14:tracePt t="138867" x="3302000" y="6094413"/>
          <p14:tracePt t="138883" x="3265488" y="6094413"/>
          <p14:tracePt t="138883" x="3214688" y="6094413"/>
          <p14:tracePt t="138900" x="3201988" y="6094413"/>
          <p14:tracePt t="138916" x="3176588" y="6094413"/>
          <p14:tracePt t="138917" x="3165475" y="6094413"/>
          <p14:tracePt t="138933" x="3152775" y="6094413"/>
          <p14:tracePt t="138936" x="3127375" y="6081713"/>
          <p14:tracePt t="138952" x="3114675" y="6081713"/>
          <p14:tracePt t="138966" x="3101975" y="6081713"/>
          <p14:tracePt t="138969" x="3076575" y="6081713"/>
          <p14:tracePt t="138983" x="3052763" y="6081713"/>
          <p14:tracePt t="138985" x="3040063" y="6081713"/>
          <p14:tracePt t="139000" x="3001963" y="6081713"/>
          <p14:tracePt t="139001" x="2989263" y="6081713"/>
          <p14:tracePt t="139016" x="2952750" y="6081713"/>
          <p14:tracePt t="139017" x="2914650" y="6081713"/>
          <p14:tracePt t="139033" x="2901950" y="6081713"/>
          <p14:tracePt t="139034" x="2876550" y="6081713"/>
          <p14:tracePt t="139041" x="2852738" y="6081713"/>
          <p14:tracePt t="139066" x="2827338" y="6081713"/>
          <p14:tracePt t="139083" x="2814638" y="6081713"/>
          <p14:tracePt t="139100" x="2801938" y="6081713"/>
          <p14:tracePt t="139116" x="2776538" y="6069013"/>
          <p14:tracePt t="139121" x="2752725" y="6069013"/>
          <p14:tracePt t="139133" x="2740025" y="6069013"/>
          <p14:tracePt t="139136" x="2727325" y="6069013"/>
          <p14:tracePt t="139150" x="2714625" y="6069013"/>
          <p14:tracePt t="139152" x="2701925" y="6069013"/>
          <p14:tracePt t="139166" x="2689225" y="6069013"/>
          <p14:tracePt t="139183" x="2676525" y="6069013"/>
          <p14:tracePt t="141249" x="2663825" y="6069013"/>
          <p14:tracePt t="141289" x="2651125" y="6069013"/>
          <p14:tracePt t="141321" x="2640013" y="6069013"/>
          <p14:tracePt t="141409" x="2627313" y="6069013"/>
          <p14:tracePt t="141801" x="2601913" y="6056313"/>
          <p14:tracePt t="141816" x="2563813" y="6045200"/>
          <p14:tracePt t="141817" x="2514600" y="6032500"/>
          <p14:tracePt t="141833" x="2451100" y="6007100"/>
          <p14:tracePt t="141834" x="2363788" y="5981700"/>
          <p14:tracePt t="141849" x="2276475" y="5956300"/>
          <p14:tracePt t="141850" x="2114550" y="5894388"/>
          <p14:tracePt t="141866" x="1976438" y="5881688"/>
          <p14:tracePt t="141867" x="1776413" y="5819775"/>
          <p14:tracePt t="141873" x="1625600" y="5807075"/>
          <p14:tracePt t="141883" x="1425575" y="5756275"/>
          <p14:tracePt t="141889" x="1250950" y="5719763"/>
          <p14:tracePt t="141899" x="1025525" y="5656263"/>
          <p14:tracePt t="141905" x="876300" y="5607050"/>
          <p14:tracePt t="141916" x="712788" y="5594350"/>
          <p14:tracePt t="141921" x="525463" y="5568950"/>
          <p14:tracePt t="141933" x="338138" y="5507038"/>
          <p14:tracePt t="141937" x="200025" y="5456238"/>
          <p14:tracePt t="141949" x="50800" y="5394325"/>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79376" y="332657"/>
            <a:ext cx="11233248" cy="5721499"/>
          </a:xfrm>
        </p:spPr>
        <p:txBody>
          <a:bodyPr>
            <a:normAutofit fontScale="55000" lnSpcReduction="20000"/>
          </a:bodyPr>
          <a:lstStyle/>
          <a:p>
            <a:pPr>
              <a:lnSpc>
                <a:spcPct val="300000"/>
              </a:lnSpc>
              <a:buFont typeface="Wingdings" pitchFamily="2" charset="2"/>
              <a:buChar char="Ø"/>
            </a:pPr>
            <a:r>
              <a:rPr lang="fa-IR" sz="5900" dirty="0">
                <a:cs typeface="B Yagut" pitchFamily="2" charset="-78"/>
              </a:rPr>
              <a:t>کیفوز</a:t>
            </a:r>
          </a:p>
          <a:p>
            <a:pPr>
              <a:lnSpc>
                <a:spcPct val="300000"/>
              </a:lnSpc>
              <a:buFont typeface="Wingdings" pitchFamily="2" charset="2"/>
              <a:buChar char="Ø"/>
            </a:pPr>
            <a:endParaRPr lang="fa-IR" dirty="0"/>
          </a:p>
          <a:p>
            <a:pPr>
              <a:lnSpc>
                <a:spcPct val="300000"/>
              </a:lnSpc>
              <a:buFont typeface="Wingdings" pitchFamily="2" charset="2"/>
              <a:buChar char="Ø"/>
            </a:pPr>
            <a:r>
              <a:rPr lang="fa-IR" sz="5900" dirty="0">
                <a:cs typeface="B Yagut" pitchFamily="2" charset="-78"/>
              </a:rPr>
              <a:t>لوردوز</a:t>
            </a:r>
          </a:p>
          <a:p>
            <a:pPr>
              <a:lnSpc>
                <a:spcPct val="300000"/>
              </a:lnSpc>
              <a:buFont typeface="Wingdings" pitchFamily="2" charset="2"/>
              <a:buChar char="Ø"/>
            </a:pPr>
            <a:endParaRPr lang="fa-IR" dirty="0"/>
          </a:p>
          <a:p>
            <a:pPr>
              <a:lnSpc>
                <a:spcPct val="300000"/>
              </a:lnSpc>
              <a:buFont typeface="Wingdings" pitchFamily="2" charset="2"/>
              <a:buChar char="Ø"/>
            </a:pPr>
            <a:r>
              <a:rPr lang="fa-IR" sz="5100" dirty="0">
                <a:cs typeface="B Yagut" pitchFamily="2" charset="-78"/>
              </a:rPr>
              <a:t>اسکلیوز</a:t>
            </a:r>
          </a:p>
          <a:p>
            <a:pPr>
              <a:lnSpc>
                <a:spcPct val="300000"/>
              </a:lnSpc>
            </a:pPr>
            <a:endParaRPr lang="fa-IR" dirty="0"/>
          </a:p>
          <a:p>
            <a:endParaRPr lang="fa-IR" dirty="0"/>
          </a:p>
        </p:txBody>
      </p:sp>
      <p:pic>
        <p:nvPicPr>
          <p:cNvPr id="7" name="Picture 2" descr="C:\Users\khbmkhalalaj\Desktop\images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7808" y="4431493"/>
            <a:ext cx="2863818" cy="17101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khbmkhalalaj\Desktop\download (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5238" y="548680"/>
            <a:ext cx="2842468" cy="18065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khbmkhalalaj\Desktop\download (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7809" y="2559284"/>
            <a:ext cx="3079897" cy="187220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0BFC8EDE-722A-4775-BB89-6CEF0B4F3577}" type="slidenum">
              <a:rPr lang="fa-IR" smtClean="0"/>
              <a:pPr/>
              <a:t>27</a:t>
            </a:fld>
            <a:endParaRPr lang="fa-IR"/>
          </a:p>
        </p:txBody>
      </p:sp>
      <p:pic>
        <p:nvPicPr>
          <p:cNvPr id="5" name="Audio 4">
            <a:hlinkClick r:id="" action="ppaction://media"/>
            <a:extLst>
              <a:ext uri="{FF2B5EF4-FFF2-40B4-BE49-F238E27FC236}">
                <a16:creationId xmlns:a16="http://schemas.microsoft.com/office/drawing/2014/main" xmlns="" id="{63A4676F-456C-46C4-8395-EF0FDD2288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626906493"/>
      </p:ext>
    </p:extLst>
  </p:cSld>
  <p:clrMapOvr>
    <a:masterClrMapping/>
  </p:clrMapOvr>
  <mc:AlternateContent xmlns:mc="http://schemas.openxmlformats.org/markup-compatibility/2006" xmlns:p14="http://schemas.microsoft.com/office/powerpoint/2010/main">
    <mc:Choice Requires="p14">
      <p:transition p14:dur="0" advTm="61849"/>
    </mc:Choice>
    <mc:Fallback xmlns="">
      <p:transition advTm="61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61" x="125413" y="3892550"/>
          <p14:tracePt t="473" x="238125" y="3905250"/>
          <p14:tracePt t="478" x="363538" y="3929063"/>
          <p14:tracePt t="489" x="487363" y="3954463"/>
          <p14:tracePt t="496" x="612775" y="4005263"/>
          <p14:tracePt t="506" x="763588" y="4029075"/>
          <p14:tracePt t="512" x="925513" y="4041775"/>
          <p14:tracePt t="522" x="1063625" y="4054475"/>
          <p14:tracePt t="528" x="1212850" y="4105275"/>
          <p14:tracePt t="539" x="1350963" y="4129088"/>
          <p14:tracePt t="539" x="1489075" y="4141788"/>
          <p14:tracePt t="555" x="1612900" y="4167188"/>
          <p14:tracePt t="556" x="1701800" y="4192588"/>
          <p14:tracePt t="572" x="1825625" y="4205288"/>
          <p14:tracePt t="573" x="1951038" y="4254500"/>
          <p14:tracePt t="589" x="2014538" y="4254500"/>
          <p14:tracePt t="590" x="2101850" y="4267200"/>
          <p14:tracePt t="605" x="2176463" y="4267200"/>
          <p14:tracePt t="606" x="2263775" y="4279900"/>
          <p14:tracePt t="611" x="2338388" y="4292600"/>
          <p14:tracePt t="622" x="2427288" y="4305300"/>
          <p14:tracePt t="627" x="2476500" y="4305300"/>
          <p14:tracePt t="639" x="2551113" y="4305300"/>
          <p14:tracePt t="645" x="2601913" y="4305300"/>
          <p14:tracePt t="655" x="2651125" y="4305300"/>
          <p14:tracePt t="661" x="2663825" y="4305300"/>
          <p14:tracePt t="672" x="2701925" y="4305300"/>
          <p14:tracePt t="677" x="2740025" y="4305300"/>
          <p14:tracePt t="689" x="2752725" y="4305300"/>
          <p14:tracePt t="693" x="2763838" y="4305300"/>
          <p14:tracePt t="705" x="2789238" y="4305300"/>
          <p14:tracePt t="710" x="2814638" y="4305300"/>
          <p14:tracePt t="722" x="2840038" y="4305300"/>
          <p14:tracePt t="724" x="2863850" y="4305300"/>
          <p14:tracePt t="739" x="2914650" y="4305300"/>
          <p14:tracePt t="740" x="2927350" y="4305300"/>
          <p14:tracePt t="755" x="2963863" y="4305300"/>
          <p14:tracePt t="756" x="3027363" y="4305300"/>
          <p14:tracePt t="772" x="3065463" y="4305300"/>
          <p14:tracePt t="773" x="3089275" y="4305300"/>
          <p14:tracePt t="812" x="3140075" y="4292600"/>
          <p14:tracePt t="822" x="3189288" y="4292600"/>
          <p14:tracePt t="839" x="3240088" y="4279900"/>
          <p14:tracePt t="839" x="3276600" y="4254500"/>
          <p14:tracePt t="856" x="3327400" y="4254500"/>
          <p14:tracePt t="856" x="3365500" y="4254500"/>
          <p14:tracePt t="860" x="3389313" y="4241800"/>
          <p14:tracePt t="872" x="3440113" y="4205288"/>
          <p14:tracePt t="876" x="3502025" y="4192588"/>
          <p14:tracePt t="889" x="3552825" y="4167188"/>
          <p14:tracePt t="891" x="3589338" y="4167188"/>
          <p14:tracePt t="906" x="3602038" y="4167188"/>
          <p14:tracePt t="908" x="3640138" y="4154488"/>
          <p14:tracePt t="922" x="3678238" y="4154488"/>
          <p14:tracePt t="925" x="3740150" y="4141788"/>
          <p14:tracePt t="939" x="3790950" y="4141788"/>
          <p14:tracePt t="942" x="3814763" y="4129088"/>
          <p14:tracePt t="956" x="3865563" y="4117975"/>
          <p14:tracePt t="958" x="3927475" y="4105275"/>
          <p14:tracePt t="972" x="3978275" y="4079875"/>
          <p14:tracePt t="974" x="4014788" y="4079875"/>
          <p14:tracePt t="989" x="4078288" y="4041775"/>
          <p14:tracePt t="991" x="4114800" y="4017963"/>
          <p14:tracePt t="1006" x="4127500" y="4017963"/>
          <p14:tracePt t="1008" x="4203700" y="3992563"/>
          <p14:tracePt t="1022" x="4240213" y="3967163"/>
          <p14:tracePt t="1025" x="4314825" y="3929063"/>
          <p14:tracePt t="1039" x="4365625" y="3905250"/>
          <p14:tracePt t="1039" x="4403725" y="3879850"/>
          <p14:tracePt t="1045" x="4452938" y="3854450"/>
          <p14:tracePt t="1056" x="4503738" y="3816350"/>
          <p14:tracePt t="1061" x="4540250" y="3803650"/>
          <p14:tracePt t="1072" x="4552950" y="3779838"/>
          <p14:tracePt t="1075" x="4578350" y="3767138"/>
          <p14:tracePt t="1089" x="4616450" y="3729038"/>
          <p14:tracePt t="1091" x="4627563" y="3716338"/>
          <p14:tracePt t="1106" x="4678363" y="3679825"/>
          <p14:tracePt t="1108" x="4727575" y="3641725"/>
          <p14:tracePt t="1122" x="4727575" y="3629025"/>
          <p14:tracePt t="1124" x="4740275" y="3603625"/>
          <p14:tracePt t="1139" x="4765675" y="3579813"/>
          <p14:tracePt t="1140" x="4778375" y="3567113"/>
          <p14:tracePt t="1156" x="4803775" y="3541713"/>
          <p14:tracePt t="1156" x="4803775" y="3529013"/>
          <p14:tracePt t="1172" x="4803775" y="3516313"/>
          <p14:tracePt t="1174" x="4803775" y="3490913"/>
          <p14:tracePt t="1189" x="4803775" y="3467100"/>
          <p14:tracePt t="1189" x="4803775" y="3454400"/>
          <p14:tracePt t="1206" x="4803775" y="3441700"/>
          <p14:tracePt t="1206" x="4803775" y="3416300"/>
          <p14:tracePt t="1222" x="4803775" y="3403600"/>
          <p14:tracePt t="1224" x="4803775" y="3390900"/>
          <p14:tracePt t="1239" x="4803775" y="3367088"/>
          <p14:tracePt t="1241" x="4803775" y="3354388"/>
          <p14:tracePt t="1256" x="4803775" y="3341688"/>
          <p14:tracePt t="1256" x="4803775" y="3328988"/>
          <p14:tracePt t="1259" x="4803775" y="3316288"/>
          <p14:tracePt t="1272" x="4791075" y="3303588"/>
          <p14:tracePt t="1276" x="4778375" y="3303588"/>
          <p14:tracePt t="1289" x="4765675" y="3290888"/>
          <p14:tracePt t="1291" x="4752975" y="3278188"/>
          <p14:tracePt t="1306" x="4752975" y="3267075"/>
          <p14:tracePt t="1308" x="4740275" y="3254375"/>
          <p14:tracePt t="1324" x="4716463" y="3241675"/>
          <p14:tracePt t="1339" x="4716463" y="3228975"/>
          <p14:tracePt t="1341" x="4703763" y="3228975"/>
          <p14:tracePt t="1356" x="4691063" y="3228975"/>
          <p14:tracePt t="1356" x="4678363" y="3228975"/>
          <p14:tracePt t="1372" x="4678363" y="3216275"/>
          <p14:tracePt t="1373" x="4665663" y="3216275"/>
          <p14:tracePt t="1389" x="4652963" y="3216275"/>
          <p14:tracePt t="1406" x="4640263" y="3203575"/>
          <p14:tracePt t="1422" x="4640263" y="3190875"/>
          <p14:tracePt t="1456" x="4627563" y="3190875"/>
          <p14:tracePt t="1459" x="4616450" y="3190875"/>
          <p14:tracePt t="1492" x="4603750" y="3190875"/>
          <p14:tracePt t="1506" x="4591050" y="3190875"/>
          <p14:tracePt t="1522" x="4578350" y="3178175"/>
          <p14:tracePt t="1539" x="4565650" y="3165475"/>
          <p14:tracePt t="1556" x="4552950" y="3141663"/>
          <p14:tracePt t="1556" x="4540250" y="3141663"/>
          <p14:tracePt t="1572" x="4527550" y="3116263"/>
          <p14:tracePt t="1589" x="4527550" y="3103563"/>
          <p14:tracePt t="1606" x="4516438" y="3090863"/>
          <p14:tracePt t="1606" x="4516438" y="3078163"/>
          <p14:tracePt t="1622" x="4503738" y="3054350"/>
          <p14:tracePt t="1623" x="4491038" y="3041650"/>
          <p14:tracePt t="1639" x="4491038" y="3016250"/>
          <p14:tracePt t="1656" x="4491038" y="3003550"/>
          <p14:tracePt t="1656" x="4491038" y="2990850"/>
          <p14:tracePt t="1659" x="4491038" y="2978150"/>
          <p14:tracePt t="1672" x="4491038" y="2965450"/>
          <p14:tracePt t="1675" x="4491038" y="2952750"/>
          <p14:tracePt t="1689" x="4491038" y="2941638"/>
          <p14:tracePt t="1691" x="4491038" y="2928938"/>
          <p14:tracePt t="1705" x="4491038" y="2916238"/>
          <p14:tracePt t="1724" x="4491038" y="2890838"/>
          <p14:tracePt t="1740" x="4516438" y="2878138"/>
          <p14:tracePt t="1756" x="4516438" y="2865438"/>
          <p14:tracePt t="1756" x="4527550" y="2852738"/>
          <p14:tracePt t="1772" x="4578350" y="2828925"/>
          <p14:tracePt t="1773" x="4616450" y="2816225"/>
          <p14:tracePt t="1790" x="4665663" y="2803525"/>
          <p14:tracePt t="1790" x="4703763" y="2778125"/>
          <p14:tracePt t="1805" x="4752975" y="2765425"/>
          <p14:tracePt t="1806" x="4816475" y="2752725"/>
          <p14:tracePt t="1822" x="4852988" y="2716213"/>
          <p14:tracePt t="1823" x="4891088" y="2716213"/>
          <p14:tracePt t="1839" x="4929188" y="2703513"/>
          <p14:tracePt t="1839" x="4978400" y="2678113"/>
          <p14:tracePt t="1844" x="5003800" y="2665413"/>
          <p14:tracePt t="1856" x="5078413" y="2640013"/>
          <p14:tracePt t="1859" x="5103813" y="2627313"/>
          <p14:tracePt t="1872" x="5141913" y="2616200"/>
          <p14:tracePt t="1876" x="5165725" y="2603500"/>
          <p14:tracePt t="1889" x="5203825" y="2603500"/>
          <p14:tracePt t="1891" x="5241925" y="2590800"/>
          <p14:tracePt t="1906" x="5291138" y="2590800"/>
          <p14:tracePt t="1908" x="5316538" y="2578100"/>
          <p14:tracePt t="1922" x="5329238" y="2578100"/>
          <p14:tracePt t="1924" x="5353050" y="2578100"/>
          <p14:tracePt t="1939" x="5391150" y="2578100"/>
          <p14:tracePt t="1941" x="5391150" y="2565400"/>
          <p14:tracePt t="1956" x="5441950" y="2565400"/>
          <p14:tracePt t="1957" x="5465763" y="2565400"/>
          <p14:tracePt t="1972" x="5478463" y="2565400"/>
          <p14:tracePt t="1973" x="5516563" y="2565400"/>
          <p14:tracePt t="1989" x="5529263" y="2565400"/>
          <p14:tracePt t="1991" x="5565775" y="2565400"/>
          <p14:tracePt t="2005" x="5578475" y="2565400"/>
          <p14:tracePt t="2006" x="5603875" y="2565400"/>
          <p14:tracePt t="2022" x="5629275" y="2565400"/>
          <p14:tracePt t="2023" x="5654675" y="2565400"/>
          <p14:tracePt t="2039" x="5665788" y="2565400"/>
          <p14:tracePt t="2041" x="5691188" y="2565400"/>
          <p14:tracePt t="2056" x="5716588" y="2565400"/>
          <p14:tracePt t="2061" x="5754688" y="2565400"/>
          <p14:tracePt t="2076" x="5778500" y="2565400"/>
          <p14:tracePt t="2089" x="5791200" y="2565400"/>
          <p14:tracePt t="2105" x="5803900" y="2565400"/>
          <p14:tracePt t="2108" x="5816600" y="2565400"/>
          <p14:tracePt t="2122" x="5829300" y="2565400"/>
          <p14:tracePt t="2124" x="5854700" y="2565400"/>
          <p14:tracePt t="2141" x="5867400" y="2565400"/>
          <p14:tracePt t="2155" x="5903913" y="2552700"/>
          <p14:tracePt t="2172" x="5916613" y="2552700"/>
          <p14:tracePt t="2173" x="5942013" y="2540000"/>
          <p14:tracePt t="2189" x="5954713" y="2540000"/>
          <p14:tracePt t="2205" x="5978525" y="2527300"/>
          <p14:tracePt t="2206" x="5991225" y="2527300"/>
          <p14:tracePt t="2222" x="6003925" y="2516188"/>
          <p14:tracePt t="2224" x="6016625" y="2516188"/>
          <p14:tracePt t="2239" x="6042025" y="2516188"/>
          <p14:tracePt t="2255" x="6067425" y="2490788"/>
          <p14:tracePt t="2259" x="6078538" y="2490788"/>
          <p14:tracePt t="2272" x="6103938" y="2478088"/>
          <p14:tracePt t="2275" x="6116638" y="2478088"/>
          <p14:tracePt t="2291" x="6142038" y="2478088"/>
          <p14:tracePt t="2305" x="6154738" y="2478088"/>
          <p14:tracePt t="2307" x="6180138" y="2465388"/>
          <p14:tracePt t="2324" x="6203950" y="2465388"/>
          <p14:tracePt t="2339" x="6229350" y="2452688"/>
          <p14:tracePt t="2340" x="6242050" y="2439988"/>
          <p14:tracePt t="2355" x="6280150" y="2427288"/>
          <p14:tracePt t="2356" x="6291263" y="2427288"/>
          <p14:tracePt t="2372" x="6329363" y="2403475"/>
          <p14:tracePt t="2373" x="6354763" y="2390775"/>
          <p14:tracePt t="2389" x="6367463" y="2390775"/>
          <p14:tracePt t="2389" x="6403975" y="2378075"/>
          <p14:tracePt t="2405" x="6429375" y="2352675"/>
          <p14:tracePt t="2406" x="6454775" y="2352675"/>
          <p14:tracePt t="2422" x="6480175" y="2352675"/>
          <p14:tracePt t="2423" x="6492875" y="2352675"/>
          <p14:tracePt t="2428" x="6503988" y="2339975"/>
          <p14:tracePt t="2444" x="6516688" y="2339975"/>
          <p14:tracePt t="2472" x="6542088" y="2339975"/>
          <p14:tracePt t="2473" x="6554788" y="2327275"/>
          <p14:tracePt t="2500" x="6567488" y="2327275"/>
          <p14:tracePt t="2522" x="6580188" y="2314575"/>
          <p14:tracePt t="2539" x="6592888" y="2314575"/>
          <p14:tracePt t="2860" x="6604000" y="2303463"/>
          <p14:tracePt t="2872" x="6616700" y="2278063"/>
          <p14:tracePt t="2875" x="6629400" y="2278063"/>
          <p14:tracePt t="2891" x="6642100" y="2265363"/>
          <p14:tracePt t="2924" x="6654800" y="2252663"/>
          <p14:tracePt t="2939" x="6654800" y="2239963"/>
          <p14:tracePt t="2940" x="6667500" y="2239963"/>
          <p14:tracePt t="2956" x="6667500" y="2227263"/>
          <p14:tracePt t="2972" x="6680200" y="2214563"/>
          <p14:tracePt t="2973" x="6680200" y="2201863"/>
          <p14:tracePt t="2996" x="6704013" y="2178050"/>
          <p14:tracePt t="3005" x="6704013" y="2165350"/>
          <p14:tracePt t="3022" x="6716713" y="2152650"/>
          <p14:tracePt t="3028" x="6716713" y="2127250"/>
          <p14:tracePt t="3043" x="6742113" y="2089150"/>
          <p14:tracePt t="3055" x="6742113" y="2078038"/>
          <p14:tracePt t="3061" x="6742113" y="2065338"/>
          <p14:tracePt t="3072" x="6754813" y="2052638"/>
          <p14:tracePt t="3075" x="6754813" y="2039938"/>
          <p14:tracePt t="3089" x="6767513" y="2027238"/>
          <p14:tracePt t="3108" x="6767513" y="2001838"/>
          <p14:tracePt t="3122" x="6767513" y="1978025"/>
          <p14:tracePt t="3125" x="6780213" y="1978025"/>
          <p14:tracePt t="3139" x="6780213" y="1952625"/>
          <p14:tracePt t="3142" x="6792913" y="1939925"/>
          <p14:tracePt t="3156" x="6805613" y="1914525"/>
          <p14:tracePt t="3158" x="6829425" y="1865313"/>
          <p14:tracePt t="3172" x="6829425" y="1839913"/>
          <p14:tracePt t="3175" x="6842125" y="1814513"/>
          <p14:tracePt t="3189" x="6842125" y="1801813"/>
          <p14:tracePt t="3189" x="6842125" y="1752600"/>
          <p14:tracePt t="3205" x="6854825" y="1727200"/>
          <p14:tracePt t="3206" x="6867525" y="1714500"/>
          <p14:tracePt t="3222" x="6867525" y="1676400"/>
          <p14:tracePt t="3225" x="6880225" y="1652588"/>
          <p14:tracePt t="3227" x="6892925" y="1627188"/>
          <p14:tracePt t="3239" x="6905625" y="1614488"/>
          <p14:tracePt t="3244" x="6916738" y="1589088"/>
          <p14:tracePt t="3255" x="6929438" y="1563688"/>
          <p14:tracePt t="3259" x="6929438" y="1552575"/>
          <p14:tracePt t="3272" x="6942138" y="1527175"/>
          <p14:tracePt t="3275" x="6954838" y="1514475"/>
          <p14:tracePt t="3289" x="6967538" y="1501775"/>
          <p14:tracePt t="3305" x="6967538" y="1489075"/>
          <p14:tracePt t="3308" x="6980238" y="1476375"/>
          <p14:tracePt t="3324" x="6980238" y="1463675"/>
          <p14:tracePt t="3339" x="6992938" y="1450975"/>
          <p14:tracePt t="3355" x="7005638" y="1450975"/>
          <p14:tracePt t="3372" x="7005638" y="1439863"/>
          <p14:tracePt t="3389" x="6980238" y="1401763"/>
          <p14:tracePt t="3391" x="6916738" y="1389063"/>
          <p14:tracePt t="3406" x="6892925" y="1389063"/>
          <p14:tracePt t="3408" x="6842125" y="1363663"/>
          <p14:tracePt t="3422" x="6792913" y="1350963"/>
          <p14:tracePt t="3423" x="6754813" y="1339850"/>
          <p14:tracePt t="3429" x="6716713" y="1339850"/>
          <p14:tracePt t="3439" x="6692900" y="1314450"/>
          <p14:tracePt t="3444" x="6680200" y="1314450"/>
          <p14:tracePt t="3455" x="6616700" y="1301750"/>
          <p14:tracePt t="3459" x="6542088" y="1276350"/>
          <p14:tracePt t="3472" x="6454775" y="1250950"/>
          <p14:tracePt t="3475" x="6367463" y="1227138"/>
          <p14:tracePt t="3489" x="6316663" y="1227138"/>
          <p14:tracePt t="3491" x="6254750" y="1189038"/>
          <p14:tracePt t="3505" x="6229350" y="1176338"/>
          <p14:tracePt t="3508" x="6191250" y="1176338"/>
          <p14:tracePt t="3522" x="6154738" y="1176338"/>
          <p14:tracePt t="3525" x="6103938" y="1163638"/>
          <p14:tracePt t="3539" x="6078538" y="1138238"/>
          <p14:tracePt t="3541" x="6067425" y="1138238"/>
          <p14:tracePt t="3555" x="6042025" y="1138238"/>
          <p14:tracePt t="3558" x="6016625" y="1138238"/>
          <p14:tracePt t="3572" x="6003925" y="1138238"/>
          <p14:tracePt t="3575" x="5978525" y="1138238"/>
          <p14:tracePt t="3589" x="5954713" y="1125538"/>
          <p14:tracePt t="3605" x="5942013" y="1125538"/>
          <p14:tracePt t="3606" x="5929313" y="1125538"/>
          <p14:tracePt t="3622" x="5916613" y="1125538"/>
          <p14:tracePt t="3660" x="5903913" y="1114425"/>
          <p14:tracePt t="3771" x="5891213" y="1114425"/>
          <p14:tracePt t="3789" x="5878513" y="1114425"/>
          <p14:tracePt t="3805" x="5854700" y="1114425"/>
          <p14:tracePt t="3806" x="5842000" y="1114425"/>
          <p14:tracePt t="3812" x="5803900" y="1114425"/>
          <p14:tracePt t="3839" x="5791200" y="1114425"/>
          <p14:tracePt t="3839" x="5767388" y="1114425"/>
          <p14:tracePt t="3844" x="5754688" y="1114425"/>
          <p14:tracePt t="3859" x="5741988" y="1114425"/>
          <p14:tracePt t="3875" x="5716588" y="1114425"/>
          <p14:tracePt t="3916" x="5691188" y="1114425"/>
          <p14:tracePt t="3924" x="5665788" y="1101725"/>
          <p14:tracePt t="3939" x="5629275" y="1089025"/>
          <p14:tracePt t="3940" x="5591175" y="1076325"/>
          <p14:tracePt t="3955" x="5578475" y="1076325"/>
          <p14:tracePt t="3956" x="5554663" y="1076325"/>
          <p14:tracePt t="3972" x="5529263" y="1050925"/>
          <p14:tracePt t="3989" x="5503863" y="1050925"/>
          <p14:tracePt t="3989" x="5491163" y="1050925"/>
          <p14:tracePt t="4005" x="5465763" y="1050925"/>
          <p14:tracePt t="4006" x="5454650" y="1038225"/>
          <p14:tracePt t="4012" x="5429250" y="1038225"/>
          <p14:tracePt t="4022" x="5403850" y="1025525"/>
          <p14:tracePt t="4028" x="5378450" y="1001713"/>
          <p14:tracePt t="4042" x="5365750" y="1001713"/>
          <p14:tracePt t="4044" x="5353050" y="1001713"/>
          <p14:tracePt t="4055" x="5329238" y="1001713"/>
          <p14:tracePt t="4061" x="5316538" y="989013"/>
          <p14:tracePt t="4075" x="5303838" y="989013"/>
          <p14:tracePt t="4089" x="5291138" y="989013"/>
          <p14:tracePt t="4091" x="5278438" y="989013"/>
          <p14:tracePt t="4108" x="5265738" y="989013"/>
          <p14:tracePt t="4122" x="5253038" y="989013"/>
          <p14:tracePt t="4260" x="5241925" y="989013"/>
          <p14:tracePt t="4307" x="5241925" y="1001713"/>
          <p14:tracePt t="4322" x="5241925" y="1014413"/>
          <p14:tracePt t="4339" x="5253038" y="1038225"/>
          <p14:tracePt t="4356" x="5253038" y="1050925"/>
          <p14:tracePt t="4356" x="5265738" y="1063625"/>
          <p14:tracePt t="4372" x="5278438" y="1089025"/>
          <p14:tracePt t="4373" x="5291138" y="1089025"/>
          <p14:tracePt t="4389" x="5303838" y="1101725"/>
          <p14:tracePt t="4405" x="5303838" y="1114425"/>
          <p14:tracePt t="4422" x="5329238" y="1125538"/>
          <p14:tracePt t="4428" x="5353050" y="1150938"/>
          <p14:tracePt t="4444" x="5353050" y="1163638"/>
          <p14:tracePt t="4455" x="5365750" y="1176338"/>
          <p14:tracePt t="4472" x="5378450" y="1176338"/>
          <p14:tracePt t="4475" x="5378450" y="1189038"/>
          <p14:tracePt t="4489" x="5391150" y="1189038"/>
          <p14:tracePt t="4491" x="5403850" y="1201738"/>
          <p14:tracePt t="4508" x="5416550" y="1214438"/>
          <p14:tracePt t="4524" x="5441950" y="1227138"/>
          <p14:tracePt t="4539" x="5441950" y="1238250"/>
          <p14:tracePt t="4556" x="5441950" y="1250950"/>
          <p14:tracePt t="4572" x="5454650" y="1250950"/>
          <p14:tracePt t="4573" x="5465763" y="1276350"/>
          <p14:tracePt t="4589" x="5465763" y="1289050"/>
          <p14:tracePt t="4605" x="5478463" y="1301750"/>
          <p14:tracePt t="4622" x="5478463" y="1314450"/>
          <p14:tracePt t="4716" x="5478463" y="1327150"/>
          <p14:tracePt t="4772" x="5478463" y="1339850"/>
          <p14:tracePt t="4789" x="5478463" y="1350963"/>
          <p14:tracePt t="4812" x="5478463" y="1363663"/>
          <p14:tracePt t="4822" x="5478463" y="1389063"/>
          <p14:tracePt t="4839" x="5478463" y="1414463"/>
          <p14:tracePt t="4855" x="5478463" y="1439863"/>
          <p14:tracePt t="4860" x="5478463" y="1463675"/>
          <p14:tracePt t="4872" x="5478463" y="1489075"/>
          <p14:tracePt t="4875" x="5478463" y="1501775"/>
          <p14:tracePt t="4891" x="5478463" y="1527175"/>
          <p14:tracePt t="4905" x="5478463" y="1539875"/>
          <p14:tracePt t="4907" x="5465763" y="1563688"/>
          <p14:tracePt t="4924" x="5465763" y="1576388"/>
          <p14:tracePt t="4940" x="5454650" y="1601788"/>
          <p14:tracePt t="4987" x="5454650" y="1627188"/>
          <p14:tracePt t="5005" x="5441950" y="1627188"/>
          <p14:tracePt t="5022" x="5441950" y="1639888"/>
          <p14:tracePt t="5044" x="5441950" y="1663700"/>
          <p14:tracePt t="5084" x="5429250" y="1676400"/>
          <p14:tracePt t="5124" x="5429250" y="1701800"/>
          <p14:tracePt t="5268" x="5429250" y="1714500"/>
          <p14:tracePt t="5289" x="5441950" y="1714500"/>
          <p14:tracePt t="5307" x="5454650" y="1714500"/>
          <p14:tracePt t="5340" x="5465763" y="1714500"/>
          <p14:tracePt t="5355" x="5478463" y="1701800"/>
          <p14:tracePt t="5372" x="5478463" y="1689100"/>
          <p14:tracePt t="5373" x="5491163" y="1676400"/>
          <p14:tracePt t="5389" x="5516563" y="1663700"/>
          <p14:tracePt t="5405" x="5529263" y="1663700"/>
          <p14:tracePt t="5422" x="5529263" y="1639888"/>
          <p14:tracePt t="5423" x="5529263" y="1627188"/>
          <p14:tracePt t="5427" x="5541963" y="1627188"/>
          <p14:tracePt t="5439" x="5541963" y="1601788"/>
          <p14:tracePt t="5444" x="5554663" y="1576388"/>
          <p14:tracePt t="5455" x="5565775" y="1539875"/>
          <p14:tracePt t="5459" x="5578475" y="1514475"/>
          <p14:tracePt t="5472" x="5578475" y="1489075"/>
          <p14:tracePt t="5475" x="5616575" y="1439863"/>
          <p14:tracePt t="5489" x="5616575" y="1427163"/>
          <p14:tracePt t="5491" x="5629275" y="1401763"/>
          <p14:tracePt t="5507" x="5641975" y="1376363"/>
          <p14:tracePt t="5522" x="5641975" y="1363663"/>
          <p14:tracePt t="5524" x="5654675" y="1350963"/>
          <p14:tracePt t="5541" x="5654675" y="1339850"/>
          <p14:tracePt t="5555" x="5654675" y="1327150"/>
          <p14:tracePt t="5556" x="5654675" y="1314450"/>
          <p14:tracePt t="5572" x="5665788" y="1314450"/>
          <p14:tracePt t="5589" x="5665788" y="1301750"/>
          <p14:tracePt t="5605" x="5678488" y="1289050"/>
          <p14:tracePt t="5622" x="5678488" y="1276350"/>
          <p14:tracePt t="5655" x="5678488" y="1263650"/>
          <p14:tracePt t="5672" x="5678488" y="1250950"/>
          <p14:tracePt t="5689" x="5678488" y="1238250"/>
          <p14:tracePt t="5740" x="5678488" y="1227138"/>
          <p14:tracePt t="5755" x="5678488" y="1214438"/>
          <p14:tracePt t="5772" x="5665788" y="1201738"/>
          <p14:tracePt t="5789" x="5641975" y="1201738"/>
          <p14:tracePt t="5812" x="5629275" y="1201738"/>
          <p14:tracePt t="5822" x="5616575" y="1201738"/>
          <p14:tracePt t="5839" x="5603875" y="1201738"/>
          <p14:tracePt t="5843" x="5591175" y="1201738"/>
          <p14:tracePt t="5855" x="5578475" y="1201738"/>
          <p14:tracePt t="5859" x="5554663" y="1201738"/>
          <p14:tracePt t="5872" x="5541963" y="1201738"/>
          <p14:tracePt t="5875" x="5529263" y="1201738"/>
          <p14:tracePt t="5889" x="5516563" y="1201738"/>
          <p14:tracePt t="5905" x="5503863" y="1201738"/>
          <p14:tracePt t="5955" x="5491163" y="1201738"/>
          <p14:tracePt t="6051" x="5491163" y="1214438"/>
          <p14:tracePt t="6076" x="5491163" y="1227138"/>
          <p14:tracePt t="6088" x="5491163" y="1250950"/>
          <p14:tracePt t="6105" x="5491163" y="1263650"/>
          <p14:tracePt t="6108" x="5491163" y="1276350"/>
          <p14:tracePt t="6124" x="5491163" y="1289050"/>
          <p14:tracePt t="6141" x="5491163" y="1314450"/>
          <p14:tracePt t="6156" x="5491163" y="1327150"/>
          <p14:tracePt t="6172" x="5491163" y="1350963"/>
          <p14:tracePt t="6172" x="5491163" y="1376363"/>
          <p14:tracePt t="6188" x="5491163" y="1389063"/>
          <p14:tracePt t="6205" x="5491163" y="1401763"/>
          <p14:tracePt t="6222" x="5491163" y="1414463"/>
          <p14:tracePt t="6239" x="5478463" y="1450975"/>
          <p14:tracePt t="6241" x="5465763" y="1450975"/>
          <p14:tracePt t="6243" x="5465763" y="1463675"/>
          <p14:tracePt t="6255" x="5465763" y="1489075"/>
          <p14:tracePt t="6259" x="5465763" y="1501775"/>
          <p14:tracePt t="6272" x="5465763" y="1514475"/>
          <p14:tracePt t="6275" x="5465763" y="1527175"/>
          <p14:tracePt t="6288" x="5465763" y="1539875"/>
          <p14:tracePt t="6291" x="5454650" y="1563688"/>
          <p14:tracePt t="6305" x="5441950" y="1576388"/>
          <p14:tracePt t="6324" x="5441950" y="1589088"/>
          <p14:tracePt t="6338" x="5441950" y="1601788"/>
          <p14:tracePt t="6516" x="5454650" y="1601788"/>
          <p14:tracePt t="6538" x="5465763" y="1601788"/>
          <p14:tracePt t="6539" x="5478463" y="1601788"/>
          <p14:tracePt t="6563" x="5491163" y="1601788"/>
          <p14:tracePt t="6572" x="5503863" y="1601788"/>
          <p14:tracePt t="6588" x="5516563" y="1589088"/>
          <p14:tracePt t="6605" x="5529263" y="1589088"/>
          <p14:tracePt t="6606" x="5541963" y="1589088"/>
          <p14:tracePt t="6622" x="5578475" y="1563688"/>
          <p14:tracePt t="6639" x="5603875" y="1552575"/>
          <p14:tracePt t="6655" x="5629275" y="1552575"/>
          <p14:tracePt t="6659" x="5641975" y="1539875"/>
          <p14:tracePt t="6672" x="5641975" y="1527175"/>
          <p14:tracePt t="6675" x="5678488" y="1514475"/>
          <p14:tracePt t="6689" x="5691188" y="1501775"/>
          <p14:tracePt t="6705" x="5716588" y="1489075"/>
          <p14:tracePt t="6708" x="5716588" y="1476375"/>
          <p14:tracePt t="6722" x="5729288" y="1463675"/>
          <p14:tracePt t="6738" x="5754688" y="1450975"/>
          <p14:tracePt t="6772" x="5754688" y="1427163"/>
          <p14:tracePt t="6811" x="5767388" y="1427163"/>
          <p14:tracePt t="6822" x="5767388" y="1414463"/>
          <p14:tracePt t="6851" x="5767388" y="1401763"/>
          <p14:tracePt t="6899" x="5767388" y="1389063"/>
          <p14:tracePt t="6931" x="5767388" y="1376363"/>
          <p14:tracePt t="6971" x="5767388" y="1363663"/>
          <p14:tracePt t="7011" x="5767388" y="1350963"/>
          <p14:tracePt t="7027" x="5767388" y="1339850"/>
          <p14:tracePt t="7067" x="5767388" y="1327150"/>
          <p14:tracePt t="7091" x="5767388" y="1314450"/>
          <p14:tracePt t="7131" x="5767388" y="1301750"/>
          <p14:tracePt t="7195" x="5767388" y="1276350"/>
          <p14:tracePt t="7251" x="5754688" y="1263650"/>
          <p14:tracePt t="7308" x="5741988" y="1238250"/>
          <p14:tracePt t="7340" x="5741988" y="1227138"/>
          <p14:tracePt t="7355" x="5729288" y="1214438"/>
          <p14:tracePt t="7419" x="5716588" y="1214438"/>
          <p14:tracePt t="7467" x="5691188" y="1214438"/>
          <p14:tracePt t="7539" x="5678488" y="1214438"/>
          <p14:tracePt t="8331" x="5678488" y="1201738"/>
          <p14:tracePt t="8356" x="5703888" y="1176338"/>
          <p14:tracePt t="8379" x="5716588" y="1163638"/>
          <p14:tracePt t="8395" x="5729288" y="1163638"/>
          <p14:tracePt t="8405" x="5741988" y="1138238"/>
          <p14:tracePt t="8422" x="5754688" y="1138238"/>
          <p14:tracePt t="8438" x="5778500" y="1114425"/>
          <p14:tracePt t="8455" x="5778500" y="1089025"/>
          <p14:tracePt t="8472" x="5791200" y="1063625"/>
          <p14:tracePt t="8488" x="5803900" y="1063625"/>
          <p14:tracePt t="8491" x="5803900" y="1050925"/>
          <p14:tracePt t="8505" x="5816600" y="1050925"/>
          <p14:tracePt t="8522" x="5816600" y="1025525"/>
          <p14:tracePt t="8699" x="5816600" y="1050925"/>
          <p14:tracePt t="8722" x="5803900" y="1063625"/>
          <p14:tracePt t="8722" x="5791200" y="1101725"/>
          <p14:tracePt t="8725" x="5791200" y="1114425"/>
          <p14:tracePt t="8738" x="5778500" y="1150938"/>
          <p14:tracePt t="8739" x="5741988" y="1201738"/>
          <p14:tracePt t="8755" x="5741988" y="1238250"/>
          <p14:tracePt t="8756" x="5741988" y="1263650"/>
          <p14:tracePt t="8771" x="5729288" y="1301750"/>
          <p14:tracePt t="8772" x="5703888" y="1350963"/>
          <p14:tracePt t="8788" x="5691188" y="1376363"/>
          <p14:tracePt t="8789" x="5691188" y="1401763"/>
          <p14:tracePt t="8805" x="5678488" y="1439863"/>
          <p14:tracePt t="8807" x="5654675" y="1463675"/>
          <p14:tracePt t="8822" x="5654675" y="1514475"/>
          <p14:tracePt t="8824" x="5654675" y="1539875"/>
          <p14:tracePt t="8838" x="5641975" y="1576388"/>
          <p14:tracePt t="8841" x="5629275" y="1601788"/>
          <p14:tracePt t="8855" x="5629275" y="1639888"/>
          <p14:tracePt t="8857" x="5591175" y="1689100"/>
          <p14:tracePt t="8859" x="5591175" y="1714500"/>
          <p14:tracePt t="8872" x="5578475" y="1776413"/>
          <p14:tracePt t="8875" x="5554663" y="1814513"/>
          <p14:tracePt t="8888" x="5554663" y="1827213"/>
          <p14:tracePt t="8891" x="5541963" y="1865313"/>
          <p14:tracePt t="8905" x="5541963" y="1889125"/>
          <p14:tracePt t="8907" x="5541963" y="1927225"/>
          <p14:tracePt t="8924" x="5529263" y="1952625"/>
          <p14:tracePt t="8938" x="5529263" y="1978025"/>
          <p14:tracePt t="8941" x="5516563" y="1989138"/>
          <p14:tracePt t="8955" x="5516563" y="2014538"/>
          <p14:tracePt t="8972" x="5516563" y="2027238"/>
          <p14:tracePt t="8974" x="5503863" y="2052638"/>
          <p14:tracePt t="8988" x="5503863" y="2065338"/>
          <p14:tracePt t="8989" x="5503863" y="2078038"/>
          <p14:tracePt t="9005" x="5503863" y="2089150"/>
          <p14:tracePt t="9022" x="5503863" y="2101850"/>
          <p14:tracePt t="9040" x="5503863" y="2114550"/>
          <p14:tracePt t="9043" x="5503863" y="2139950"/>
          <p14:tracePt t="9062" x="5503863" y="2178050"/>
          <p14:tracePt t="9072" x="5503863" y="2190750"/>
          <p14:tracePt t="9076" x="5503863" y="2227263"/>
          <p14:tracePt t="9088" x="5503863" y="2239963"/>
          <p14:tracePt t="9091" x="5503863" y="2303463"/>
          <p14:tracePt t="9105" x="5503863" y="2327275"/>
          <p14:tracePt t="9108" x="5503863" y="2365375"/>
          <p14:tracePt t="9122" x="5503863" y="2390775"/>
          <p14:tracePt t="9124" x="5503863" y="2427288"/>
          <p14:tracePt t="9138" x="5516563" y="2478088"/>
          <p14:tracePt t="9139" x="5529263" y="2516188"/>
          <p14:tracePt t="9155" x="5554663" y="2578100"/>
          <p14:tracePt t="9157" x="5565775" y="2616200"/>
          <p14:tracePt t="9171" x="5565775" y="2652713"/>
          <p14:tracePt t="9174" x="5603875" y="2703513"/>
          <p14:tracePt t="9188" x="5629275" y="2740025"/>
          <p14:tracePt t="9189" x="5641975" y="2778125"/>
          <p14:tracePt t="9196" x="5654675" y="2803525"/>
          <p14:tracePt t="9205" x="5665788" y="2828925"/>
          <p14:tracePt t="9222" x="5678488" y="2852738"/>
          <p14:tracePt t="9225" x="5678488" y="2890838"/>
          <p14:tracePt t="9238" x="5716588" y="2928938"/>
          <p14:tracePt t="9239" x="5741988" y="2978150"/>
          <p14:tracePt t="9243" x="5754688" y="2990850"/>
          <p14:tracePt t="9255" x="5791200" y="3041650"/>
          <p14:tracePt t="9259" x="5803900" y="3065463"/>
          <p14:tracePt t="9272" x="5829300" y="3078163"/>
          <p14:tracePt t="9275" x="5854700" y="3116263"/>
          <p14:tracePt t="9288" x="5867400" y="3128963"/>
          <p14:tracePt t="9291" x="5891213" y="3141663"/>
          <p14:tracePt t="9307" x="5916613" y="3154363"/>
          <p14:tracePt t="9321" x="5929313" y="3178175"/>
          <p14:tracePt t="9324" x="5954713" y="3178175"/>
          <p14:tracePt t="9338" x="5967413" y="3190875"/>
          <p14:tracePt t="9341" x="5991225" y="3203575"/>
          <p14:tracePt t="9355" x="6003925" y="3203575"/>
          <p14:tracePt t="9357" x="6029325" y="3216275"/>
          <p14:tracePt t="9371" x="6029325" y="3228975"/>
          <p14:tracePt t="9374" x="6054725" y="3228975"/>
          <p14:tracePt t="9388" x="6078538" y="3228975"/>
          <p14:tracePt t="9390" x="6103938" y="3228975"/>
          <p14:tracePt t="9405" x="6116638" y="3241675"/>
          <p14:tracePt t="9407" x="6154738" y="3267075"/>
          <p14:tracePt t="9422" x="6180138" y="3267075"/>
          <p14:tracePt t="9424" x="6216650" y="3278188"/>
          <p14:tracePt t="9427" x="6291263" y="3290888"/>
          <p14:tracePt t="9438" x="6329363" y="3303588"/>
          <p14:tracePt t="9445" x="6342063" y="3316288"/>
          <p14:tracePt t="9455" x="6391275" y="3341688"/>
          <p14:tracePt t="9459" x="6416675" y="3367088"/>
          <p14:tracePt t="9471" x="6454775" y="3378200"/>
          <p14:tracePt t="9475" x="6503988" y="3416300"/>
          <p14:tracePt t="9488" x="6542088" y="3454400"/>
          <p14:tracePt t="9491" x="6592888" y="3467100"/>
          <p14:tracePt t="9505" x="6629400" y="3503613"/>
          <p14:tracePt t="9508" x="6667500" y="3516313"/>
          <p14:tracePt t="9521" x="6704013" y="3541713"/>
          <p14:tracePt t="9524" x="6742113" y="3579813"/>
          <p14:tracePt t="9538" x="6767513" y="3590925"/>
          <p14:tracePt t="9541" x="6792913" y="3603625"/>
          <p14:tracePt t="9555" x="6816725" y="3616325"/>
          <p14:tracePt t="9555" x="6816725" y="3629025"/>
          <p14:tracePt t="9572" x="6829425" y="3641725"/>
          <p14:tracePt t="9627" x="6829425" y="3654425"/>
          <p14:tracePt t="9638" x="6829425" y="3667125"/>
          <p14:tracePt t="9644" x="6829425" y="3679825"/>
          <p14:tracePt t="9660" x="6816725" y="3692525"/>
          <p14:tracePt t="9672" x="6792913" y="3716338"/>
          <p14:tracePt t="9691" x="6767513" y="3716338"/>
          <p14:tracePt t="9705" x="6754813" y="3729038"/>
          <p14:tracePt t="9721" x="6729413" y="3729038"/>
          <p14:tracePt t="9724" x="6716713" y="3741738"/>
          <p14:tracePt t="9738" x="6704013" y="3741738"/>
          <p14:tracePt t="9741" x="6680200" y="3741738"/>
          <p14:tracePt t="9755" x="6654800" y="3754438"/>
          <p14:tracePt t="9757" x="6629400" y="3754438"/>
          <p14:tracePt t="9772" x="6616700" y="3754438"/>
          <p14:tracePt t="9772" x="6580188" y="3754438"/>
          <p14:tracePt t="9788" x="6542088" y="3754438"/>
          <p14:tracePt t="9805" x="6529388" y="3754438"/>
          <p14:tracePt t="9822" x="6516688" y="3754438"/>
          <p14:tracePt t="9822" x="6503988" y="3754438"/>
          <p14:tracePt t="9838" x="6492875" y="3754438"/>
          <p14:tracePt t="9839" x="6467475" y="3741738"/>
          <p14:tracePt t="9855" x="6442075" y="3741738"/>
          <p14:tracePt t="9859" x="6429375" y="3729038"/>
          <p14:tracePt t="9871" x="6403975" y="3703638"/>
          <p14:tracePt t="9891" x="6380163" y="3692525"/>
          <p14:tracePt t="9905" x="6367463" y="3692525"/>
          <p14:tracePt t="9911" x="6342063" y="3692525"/>
          <p14:tracePt t="9922" x="6329363" y="3692525"/>
          <p14:tracePt t="9938" x="6303963" y="3692525"/>
          <p14:tracePt t="9939" x="6291263" y="3692525"/>
          <p14:tracePt t="9955" x="6280150" y="3692525"/>
          <p14:tracePt t="9971" x="6254750" y="3692525"/>
          <p14:tracePt t="9972" x="6242050" y="3692525"/>
          <p14:tracePt t="10005" x="6216650" y="3692525"/>
          <p14:tracePt t="10027" x="6203950" y="3692525"/>
          <p14:tracePt t="10062" x="6180138" y="3692525"/>
          <p14:tracePt t="10067" x="6167438" y="3692525"/>
          <p14:tracePt t="10075" x="6154738" y="3692525"/>
          <p14:tracePt t="10088" x="6142038" y="3692525"/>
          <p14:tracePt t="10107" x="6116638" y="3692525"/>
          <p14:tracePt t="10121" x="6103938" y="3692525"/>
          <p14:tracePt t="10138" x="6078538" y="3692525"/>
          <p14:tracePt t="10141" x="6054725" y="3692525"/>
          <p14:tracePt t="10155" x="6042025" y="3692525"/>
          <p14:tracePt t="10157" x="6016625" y="3692525"/>
          <p14:tracePt t="10172" x="6003925" y="3692525"/>
          <p14:tracePt t="10172" x="5978525" y="3692525"/>
          <p14:tracePt t="10188" x="5967413" y="3692525"/>
          <p14:tracePt t="10191" x="5942013" y="3692525"/>
          <p14:tracePt t="10205" x="5929313" y="3703638"/>
          <p14:tracePt t="10207" x="5916613" y="3703638"/>
          <p14:tracePt t="10221" x="5891213" y="3703638"/>
          <p14:tracePt t="10238" x="5878513" y="3703638"/>
          <p14:tracePt t="10260" x="5867400" y="3716338"/>
          <p14:tracePt t="10315" x="5842000" y="3729038"/>
          <p14:tracePt t="10338" x="5842000" y="3741738"/>
          <p14:tracePt t="10339" x="5829300" y="3741738"/>
          <p14:tracePt t="10355" x="5816600" y="3741738"/>
          <p14:tracePt t="10372" x="5803900" y="3741738"/>
          <p14:tracePt t="10388" x="5778500" y="3754438"/>
          <p14:tracePt t="10405" x="5767388" y="3754438"/>
          <p14:tracePt t="10405" x="5754688" y="3754438"/>
          <p14:tracePt t="10421" x="5741988" y="3754438"/>
          <p14:tracePt t="10438" x="5716588" y="3767138"/>
          <p14:tracePt t="10444" x="5703888" y="3767138"/>
          <p14:tracePt t="10460" x="5691188" y="3767138"/>
          <p14:tracePt t="10472" x="5678488" y="3767138"/>
          <p14:tracePt t="10488" x="5665788" y="3767138"/>
          <p14:tracePt t="10491" x="5654675" y="3767138"/>
          <p14:tracePt t="10507" x="5641975" y="3779838"/>
          <p14:tracePt t="10524" x="5629275" y="3779838"/>
          <p14:tracePt t="10538" x="5616575" y="3779838"/>
          <p14:tracePt t="10557" x="5591175" y="3779838"/>
          <p14:tracePt t="10571" x="5578475" y="3779838"/>
          <p14:tracePt t="10572" x="5565775" y="3779838"/>
          <p14:tracePt t="10588" x="5554663" y="3779838"/>
          <p14:tracePt t="10590" x="5541963" y="3779838"/>
          <p14:tracePt t="10605" x="5529263" y="3779838"/>
          <p14:tracePt t="10621" x="5516563" y="3779838"/>
          <p14:tracePt t="10638" x="5503863" y="3779838"/>
          <p14:tracePt t="10747" x="5491163" y="3779838"/>
          <p14:tracePt t="10787" x="5478463" y="3779838"/>
          <p14:tracePt t="10812" x="5465763" y="3779838"/>
          <p14:tracePt t="10875" x="5454650" y="3779838"/>
          <p14:tracePt t="10907" x="5441950" y="3779838"/>
          <p14:tracePt t="10931" x="5429250" y="3779838"/>
          <p14:tracePt t="10963" x="5416550" y="3779838"/>
          <p14:tracePt t="10972" x="5403850" y="3779838"/>
          <p14:tracePt t="10988" x="5391150" y="3779838"/>
          <p14:tracePt t="11027" x="5378450" y="3779838"/>
          <p14:tracePt t="11040" x="5365750" y="3779838"/>
          <p14:tracePt t="11055" x="5353050" y="3779838"/>
          <p14:tracePt t="11083" x="5341938" y="3779838"/>
          <p14:tracePt t="11147" x="5329238" y="3779838"/>
          <p14:tracePt t="11195" x="5316538" y="3779838"/>
          <p14:tracePt t="11243" x="5303838" y="3779838"/>
          <p14:tracePt t="11259" x="5291138" y="3779838"/>
          <p14:tracePt t="11271" x="5278438" y="3779838"/>
          <p14:tracePt t="11307" x="5253038" y="3767138"/>
          <p14:tracePt t="11347" x="5241925" y="3767138"/>
          <p14:tracePt t="11379" x="5216525" y="3754438"/>
          <p14:tracePt t="11427" x="5203825" y="3741738"/>
          <p14:tracePt t="11507" x="5178425" y="3729038"/>
          <p14:tracePt t="11547" x="5165725" y="3729038"/>
          <p14:tracePt t="11795" x="5141913" y="3716338"/>
          <p14:tracePt t="11979" x="5141913" y="3703638"/>
          <p14:tracePt t="12003" x="5129213" y="3692525"/>
          <p14:tracePt t="12021" x="5129213" y="3679825"/>
          <p14:tracePt t="12038" x="5129213" y="3667125"/>
          <p14:tracePt t="12038" x="5116513" y="3667125"/>
          <p14:tracePt t="12043" x="5116513" y="3654425"/>
          <p14:tracePt t="12062" x="5103813" y="3629025"/>
          <p14:tracePt t="12075" x="5091113" y="3603625"/>
          <p14:tracePt t="12088" x="5078413" y="3590925"/>
          <p14:tracePt t="12121" x="5065713" y="3579813"/>
          <p14:tracePt t="12147" x="5065713" y="3554413"/>
          <p14:tracePt t="12155" x="5053013" y="3541713"/>
          <p14:tracePt t="12171" x="5040313" y="3529013"/>
          <p14:tracePt t="12195" x="5040313" y="3503613"/>
          <p14:tracePt t="12235" x="5029200" y="3490913"/>
          <p14:tracePt t="12255" x="5029200" y="3479800"/>
          <p14:tracePt t="12283" x="5029200" y="3467100"/>
          <p14:tracePt t="12331" x="5029200" y="3454400"/>
          <p14:tracePt t="12339" x="5029200" y="3441700"/>
          <p14:tracePt t="12355" x="5029200" y="3429000"/>
          <p14:tracePt t="12371" x="5029200" y="3416300"/>
          <p14:tracePt t="12388" x="5029200" y="3403600"/>
          <p14:tracePt t="12388" x="5029200" y="3390900"/>
          <p14:tracePt t="12419" x="5029200" y="3378200"/>
          <p14:tracePt t="12438" x="5029200" y="3367088"/>
          <p14:tracePt t="12438" x="5029200" y="3354388"/>
          <p14:tracePt t="12455" x="5029200" y="3341688"/>
          <p14:tracePt t="12459" x="5029200" y="3328988"/>
          <p14:tracePt t="12471" x="5029200" y="3316288"/>
          <p14:tracePt t="12475" x="5029200" y="3303588"/>
          <p14:tracePt t="12488" x="5029200" y="3290888"/>
          <p14:tracePt t="12491" x="5040313" y="3278188"/>
          <p14:tracePt t="12505" x="5040313" y="3267075"/>
          <p14:tracePt t="12507" x="5053013" y="3254375"/>
          <p14:tracePt t="12521" x="5053013" y="3241675"/>
          <p14:tracePt t="12538" x="5053013" y="3228975"/>
          <p14:tracePt t="12540" x="5065713" y="3228975"/>
          <p14:tracePt t="12554" x="5065713" y="3216275"/>
          <p14:tracePt t="12555" x="5078413" y="3203575"/>
          <p14:tracePt t="12571" x="5091113" y="3190875"/>
          <p14:tracePt t="12604" x="5103813" y="3178175"/>
          <p14:tracePt t="12605" x="5103813" y="3165475"/>
          <p14:tracePt t="12621" x="5116513" y="3154363"/>
          <p14:tracePt t="12622" x="5129213" y="3154363"/>
          <p14:tracePt t="12628" x="5129213" y="3141663"/>
          <p14:tracePt t="12638" x="5141913" y="3141663"/>
          <p14:tracePt t="12644" x="5165725" y="3116263"/>
          <p14:tracePt t="12655" x="5191125" y="3103563"/>
          <p14:tracePt t="12671" x="5203825" y="3103563"/>
          <p14:tracePt t="12675" x="5229225" y="3090863"/>
          <p14:tracePt t="12688" x="5241925" y="3078163"/>
          <p14:tracePt t="12704" x="5278438" y="3054350"/>
          <p14:tracePt t="12721" x="5291138" y="3041650"/>
          <p14:tracePt t="12724" x="5303838" y="3028950"/>
          <p14:tracePt t="12738" x="5316538" y="3028950"/>
          <p14:tracePt t="12739" x="5329238" y="3016250"/>
          <p14:tracePt t="12757" x="5353050" y="3016250"/>
          <p14:tracePt t="12771" x="5365750" y="2990850"/>
          <p14:tracePt t="12788" x="5378450" y="2990850"/>
          <p14:tracePt t="12790" x="5391150" y="2978150"/>
          <p14:tracePt t="12804" x="5403850" y="2978150"/>
          <p14:tracePt t="12821" x="5416550" y="2965450"/>
          <p14:tracePt t="12838" x="5429250" y="2952750"/>
          <p14:tracePt t="12838" x="5454650" y="2941638"/>
          <p14:tracePt t="12843" x="5465763" y="2941638"/>
          <p14:tracePt t="12855" x="5478463" y="2941638"/>
          <p14:tracePt t="12859" x="5491163" y="2928938"/>
          <p14:tracePt t="12875" x="5491163" y="2916238"/>
          <p14:tracePt t="12891" x="5503863" y="2903538"/>
          <p14:tracePt t="13099" x="5491163" y="2903538"/>
          <p14:tracePt t="13121" x="5478463" y="2916238"/>
          <p14:tracePt t="13124" x="5465763" y="2916238"/>
          <p14:tracePt t="13138" x="5454650" y="2928938"/>
          <p14:tracePt t="13140" x="5429250" y="2941638"/>
          <p14:tracePt t="13155" x="5429250" y="2952750"/>
          <p14:tracePt t="13171" x="5416550" y="2965450"/>
          <p14:tracePt t="13172" x="5403850" y="2965450"/>
          <p14:tracePt t="13188" x="5391150" y="2990850"/>
          <p14:tracePt t="13221" x="5378450" y="3003550"/>
          <p14:tracePt t="13222" x="5365750" y="3003550"/>
          <p14:tracePt t="13227" x="5365750" y="3016250"/>
          <p14:tracePt t="13238" x="5365750" y="3028950"/>
          <p14:tracePt t="13255" x="5353050" y="3028950"/>
          <p14:tracePt t="13257" x="5353050" y="3041650"/>
          <p14:tracePt t="13271" x="5341938" y="3054350"/>
          <p14:tracePt t="13275" x="5329238" y="3065463"/>
          <p14:tracePt t="13304" x="5329238" y="3078163"/>
          <p14:tracePt t="13307" x="5329238" y="3090863"/>
          <p14:tracePt t="13321" x="5329238" y="3103563"/>
          <p14:tracePt t="13338" x="5316538" y="3116263"/>
          <p14:tracePt t="13340" x="5316538" y="3128963"/>
          <p14:tracePt t="13354" x="5303838" y="3154363"/>
          <p14:tracePt t="13357" x="5291138" y="3154363"/>
          <p14:tracePt t="13372" x="5278438" y="3165475"/>
          <p14:tracePt t="13404" x="5278438" y="3178175"/>
          <p14:tracePt t="13405" x="5278438" y="3190875"/>
          <p14:tracePt t="13421" x="5265738" y="3190875"/>
          <p14:tracePt t="13422" x="5265738" y="3216275"/>
          <p14:tracePt t="13427" x="5253038" y="3228975"/>
          <p14:tracePt t="13455" x="5241925" y="3254375"/>
          <p14:tracePt t="13459" x="5241925" y="3267075"/>
          <p14:tracePt t="13471" x="5241925" y="3278188"/>
          <p14:tracePt t="13475" x="5241925" y="3290888"/>
          <p14:tracePt t="13491" x="5229225" y="3316288"/>
          <p14:tracePt t="13504" x="5229225" y="3328988"/>
          <p14:tracePt t="13507" x="5216525" y="3341688"/>
          <p14:tracePt t="13521" x="5203825" y="3354388"/>
          <p14:tracePt t="13538" x="5203825" y="3378200"/>
          <p14:tracePt t="13540" x="5203825" y="3390900"/>
          <p14:tracePt t="13557" x="5191125" y="3416300"/>
          <p14:tracePt t="13571" x="5178425" y="3429000"/>
          <p14:tracePt t="13588" x="5178425" y="3441700"/>
          <p14:tracePt t="13604" x="5178425" y="3454400"/>
          <p14:tracePt t="13605" x="5165725" y="3454400"/>
          <p14:tracePt t="13621" x="5165725" y="3467100"/>
          <p14:tracePt t="13638" x="5165725" y="3479800"/>
          <p14:tracePt t="13643" x="5165725" y="3503613"/>
          <p14:tracePt t="13675" x="5153025" y="3503613"/>
          <p14:tracePt t="13688" x="5153025" y="3516313"/>
          <p14:tracePt t="13704" x="5153025" y="3529013"/>
          <p14:tracePt t="13707" x="5153025" y="3541713"/>
          <p14:tracePt t="13738" x="5153025" y="3554413"/>
          <p14:tracePt t="13754" x="5165725" y="3567113"/>
          <p14:tracePt t="13755" x="5165725" y="3579813"/>
          <p14:tracePt t="13795" x="5178425" y="3590925"/>
          <p14:tracePt t="13859" x="5191125" y="3603625"/>
          <p14:tracePt t="14251" x="5191125" y="3616325"/>
          <p14:tracePt t="14271" x="5178425" y="3616325"/>
          <p14:tracePt t="14275" x="5165725" y="3629025"/>
          <p14:tracePt t="14291" x="5141913" y="3629025"/>
          <p14:tracePt t="14307" x="5129213" y="3629025"/>
          <p14:tracePt t="14321" x="5116513" y="3629025"/>
          <p14:tracePt t="14323" x="5103813" y="3629025"/>
          <p14:tracePt t="14354" x="5091113" y="3629025"/>
          <p14:tracePt t="14355" x="5065713" y="3629025"/>
          <p14:tracePt t="14371" x="5053013" y="3629025"/>
          <p14:tracePt t="14388" x="5040313" y="3629025"/>
          <p14:tracePt t="14388" x="5029200" y="3629025"/>
          <p14:tracePt t="14404" x="5016500" y="3629025"/>
          <p14:tracePt t="14405" x="4991100" y="3629025"/>
          <p14:tracePt t="14421" x="4978400" y="3629025"/>
          <p14:tracePt t="14422" x="4965700" y="3629025"/>
          <p14:tracePt t="14427" x="4940300" y="3629025"/>
          <p14:tracePt t="14438" x="4916488" y="3629025"/>
          <p14:tracePt t="14454" x="4903788" y="3629025"/>
          <p14:tracePt t="14455" x="4891088" y="3629025"/>
          <p14:tracePt t="14459" x="4878388" y="3629025"/>
          <p14:tracePt t="14471" x="4852988" y="3629025"/>
          <p14:tracePt t="14475" x="4840288" y="3629025"/>
          <p14:tracePt t="14488" x="4816475" y="3629025"/>
          <p14:tracePt t="14504" x="4803775" y="3629025"/>
          <p14:tracePt t="14521" x="4778375" y="3629025"/>
          <p14:tracePt t="14554" x="4765675" y="3629025"/>
          <p14:tracePt t="14627" x="4752975" y="3641725"/>
          <p14:tracePt t="15171" x="4752975" y="3654425"/>
          <p14:tracePt t="15188" x="4752975" y="3667125"/>
          <p14:tracePt t="15188" x="4765675" y="3667125"/>
          <p14:tracePt t="15204" x="4765675" y="3692525"/>
          <p14:tracePt t="15205" x="4765675" y="3729038"/>
          <p14:tracePt t="15221" x="4778375" y="3729038"/>
          <p14:tracePt t="15221" x="4778375" y="3754438"/>
          <p14:tracePt t="15237" x="4778375" y="3792538"/>
          <p14:tracePt t="15238" x="4791075" y="3829050"/>
          <p14:tracePt t="15254" x="4791075" y="3841750"/>
          <p14:tracePt t="15255" x="4829175" y="3905250"/>
          <p14:tracePt t="15259" x="4829175" y="3941763"/>
          <p14:tracePt t="15271" x="4840288" y="4005263"/>
          <p14:tracePt t="15275" x="4840288" y="4029075"/>
          <p14:tracePt t="15287" x="4840288" y="4067175"/>
          <p14:tracePt t="15291" x="4840288" y="4092575"/>
          <p14:tracePt t="15304" x="4840288" y="4129088"/>
          <p14:tracePt t="15307" x="4840288" y="4167188"/>
          <p14:tracePt t="15321" x="4840288" y="4192588"/>
          <p14:tracePt t="15323" x="4865688" y="4230688"/>
          <p14:tracePt t="15337" x="4865688" y="4267200"/>
          <p14:tracePt t="15339" x="4903788" y="4354513"/>
          <p14:tracePt t="15354" x="4965700" y="4418013"/>
          <p14:tracePt t="15355" x="4991100" y="4467225"/>
          <p14:tracePt t="15371" x="5016500" y="4530725"/>
          <p14:tracePt t="15371" x="5053013" y="4592638"/>
          <p14:tracePt t="15387" x="5116513" y="4667250"/>
          <p14:tracePt t="15388" x="5178425" y="4718050"/>
          <p14:tracePt t="15404" x="5203825" y="4768850"/>
          <p14:tracePt t="15406" x="5253038" y="4830763"/>
          <p14:tracePt t="15421" x="5265738" y="4856163"/>
          <p14:tracePt t="15423" x="5303838" y="4892675"/>
          <p14:tracePt t="15437" x="5365750" y="4943475"/>
          <p14:tracePt t="15438" x="5416550" y="4992688"/>
          <p14:tracePt t="15443" x="5491163" y="5043488"/>
          <p14:tracePt t="15454" x="5516563" y="5056188"/>
          <p14:tracePt t="15459" x="5565775" y="5092700"/>
          <p14:tracePt t="15471" x="5591175" y="5118100"/>
          <p14:tracePt t="15475" x="5629275" y="5118100"/>
          <p14:tracePt t="15487" x="5665788" y="5143500"/>
          <p14:tracePt t="15491" x="5691188" y="5156200"/>
          <p14:tracePt t="15507" x="5716588" y="5156200"/>
          <p14:tracePt t="15521" x="5729288" y="5168900"/>
          <p14:tracePt t="15537" x="5754688" y="5194300"/>
          <p14:tracePt t="15571" x="5767388" y="5194300"/>
          <p14:tracePt t="15587" x="5791200" y="5194300"/>
          <p14:tracePt t="15604" x="5803900" y="5194300"/>
          <p14:tracePt t="15621" x="5829300" y="5194300"/>
          <p14:tracePt t="15637" x="5842000" y="5194300"/>
          <p14:tracePt t="15654" x="5867400" y="5194300"/>
          <p14:tracePt t="15659" x="5878513" y="5194300"/>
          <p14:tracePt t="15671" x="5903913" y="5194300"/>
          <p14:tracePt t="15675" x="5929313" y="5194300"/>
          <p14:tracePt t="15687" x="5967413" y="5194300"/>
          <p14:tracePt t="15691" x="6003925" y="5194300"/>
          <p14:tracePt t="15704" x="6016625" y="5194300"/>
          <p14:tracePt t="15707" x="6042025" y="5194300"/>
          <p14:tracePt t="15721" x="6103938" y="5194300"/>
          <p14:tracePt t="15723" x="6142038" y="5194300"/>
          <p14:tracePt t="15737" x="6180138" y="5194300"/>
          <p14:tracePt t="15739" x="6229350" y="5194300"/>
          <p14:tracePt t="15754" x="6280150" y="5194300"/>
          <p14:tracePt t="15756" x="6329363" y="5194300"/>
          <p14:tracePt t="15771" x="6367463" y="5194300"/>
          <p14:tracePt t="15773" x="6429375" y="5194300"/>
          <p14:tracePt t="15787" x="6467475" y="5194300"/>
          <p14:tracePt t="15788" x="6503988" y="5194300"/>
          <p14:tracePt t="15804" x="6529388" y="5194300"/>
          <p14:tracePt t="15806" x="6554788" y="5194300"/>
          <p14:tracePt t="15821" x="6567488" y="5194300"/>
          <p14:tracePt t="15823" x="6592888" y="5194300"/>
          <p14:tracePt t="15837" x="6604000" y="5194300"/>
          <p14:tracePt t="15854" x="6642100" y="5194300"/>
          <p14:tracePt t="15856" x="6667500" y="5194300"/>
          <p14:tracePt t="15859" x="6680200" y="5194300"/>
          <p14:tracePt t="15871" x="6692900" y="5194300"/>
          <p14:tracePt t="15875" x="6729413" y="5194300"/>
          <p14:tracePt t="15887" x="6742113" y="5205413"/>
          <p14:tracePt t="15891" x="6767513" y="5205413"/>
          <p14:tracePt t="15904" x="6792913" y="5218113"/>
          <p14:tracePt t="15921" x="6805613" y="5218113"/>
          <p14:tracePt t="15938" x="6829425" y="5230813"/>
          <p14:tracePt t="15955" x="6842125" y="5230813"/>
          <p14:tracePt t="15987" x="6854825" y="5243513"/>
          <p14:tracePt t="16036" x="6867525" y="5243513"/>
          <p14:tracePt t="16195" x="6880225" y="5243513"/>
          <p14:tracePt t="16219" x="6892925" y="5256213"/>
          <p14:tracePt t="16275" x="6905625" y="5268913"/>
          <p14:tracePt t="16307" x="6905625" y="5281613"/>
          <p14:tracePt t="16403" x="6916738" y="5294313"/>
          <p14:tracePt t="16499" x="6916738" y="5305425"/>
          <p14:tracePt t="16547" x="6916738" y="5330825"/>
          <p14:tracePt t="16555" x="6892925" y="5343525"/>
          <p14:tracePt t="16572" x="6854825" y="5368925"/>
          <p14:tracePt t="16587" x="6829425" y="5381625"/>
          <p14:tracePt t="16588" x="6742113" y="5394325"/>
          <p14:tracePt t="16604" x="6692900" y="5407025"/>
          <p14:tracePt t="16605" x="6616700" y="5407025"/>
          <p14:tracePt t="16621" x="6529388" y="5407025"/>
          <p14:tracePt t="16621" x="6429375" y="5407025"/>
          <p14:tracePt t="16627" x="6342063" y="5407025"/>
          <p14:tracePt t="16637" x="6254750" y="5407025"/>
          <p14:tracePt t="16654" x="6154738" y="5407025"/>
          <p14:tracePt t="16655" x="6067425" y="5407025"/>
          <p14:tracePt t="16659" x="5978525" y="5381625"/>
          <p14:tracePt t="16671" x="5867400" y="5343525"/>
          <p14:tracePt t="16675" x="5791200" y="5318125"/>
          <p14:tracePt t="16687" x="5716588" y="5281613"/>
          <p14:tracePt t="16691" x="5678488" y="5256213"/>
          <p14:tracePt t="16704" x="5665788" y="5256213"/>
          <p14:tracePt t="16707" x="5641975" y="5243513"/>
          <p14:tracePt t="16721" x="5616575" y="5230813"/>
          <p14:tracePt t="16723" x="5603875" y="5218113"/>
          <p14:tracePt t="16737" x="5578475" y="5205413"/>
          <p14:tracePt t="16756" x="5565775" y="5194300"/>
          <p14:tracePt t="16771" x="5554663" y="5181600"/>
          <p14:tracePt t="16787" x="5541963" y="5168900"/>
          <p14:tracePt t="16788" x="5541963" y="5143500"/>
          <p14:tracePt t="16804" x="5529263" y="5118100"/>
          <p14:tracePt t="16821" x="5491163" y="5092700"/>
          <p14:tracePt t="16821" x="5491163" y="5068888"/>
          <p14:tracePt t="16837" x="5478463" y="5056188"/>
          <p14:tracePt t="16838" x="5465763" y="5030788"/>
          <p14:tracePt t="16843" x="5454650" y="5005388"/>
          <p14:tracePt t="16854" x="5441950" y="5005388"/>
          <p14:tracePt t="16859" x="5441950" y="4981575"/>
          <p14:tracePt t="16871" x="5416550" y="4968875"/>
          <p14:tracePt t="16875" x="5416550" y="4956175"/>
          <p14:tracePt t="16887" x="5391150" y="4943475"/>
          <p14:tracePt t="16891" x="5378450" y="4918075"/>
          <p14:tracePt t="16904" x="5365750" y="4918075"/>
          <p14:tracePt t="16907" x="5365750" y="4905375"/>
          <p14:tracePt t="16921" x="5341938" y="4892675"/>
          <p14:tracePt t="16923" x="5341938" y="4879975"/>
          <p14:tracePt t="16937" x="5329238" y="4879975"/>
          <p14:tracePt t="16940" x="5316538" y="4868863"/>
          <p14:tracePt t="16954" x="5303838" y="4856163"/>
          <p14:tracePt t="16957" x="5278438" y="4843463"/>
          <p14:tracePt t="16971" x="5265738" y="4830763"/>
          <p14:tracePt t="16987" x="5253038" y="4830763"/>
          <p14:tracePt t="17004" x="5229225" y="4818063"/>
          <p14:tracePt t="17020" x="5229225" y="4805363"/>
          <p14:tracePt t="17021" x="5216525" y="4792663"/>
          <p14:tracePt t="17041" x="5203825" y="4792663"/>
          <p14:tracePt t="17043" x="5178425" y="4779963"/>
          <p14:tracePt t="17091" x="5178425" y="4768850"/>
          <p14:tracePt t="17104" x="5178425" y="4756150"/>
          <p14:tracePt t="17121" x="5178425" y="4743450"/>
          <p14:tracePt t="17137" x="5178425" y="4730750"/>
          <p14:tracePt t="17140" x="5178425" y="4718050"/>
          <p14:tracePt t="17154" x="5178425" y="4705350"/>
          <p14:tracePt t="17171" x="5178425" y="4692650"/>
          <p14:tracePt t="17187" x="5178425" y="4679950"/>
          <p14:tracePt t="17190" x="5178425" y="4656138"/>
          <p14:tracePt t="17221" x="5203825" y="4643438"/>
          <p14:tracePt t="17237" x="5229225" y="4605338"/>
          <p14:tracePt t="17243" x="5241925" y="4605338"/>
          <p14:tracePt t="17254" x="5253038" y="4605338"/>
          <p14:tracePt t="17259" x="5265738" y="4605338"/>
          <p14:tracePt t="17271" x="5278438" y="4592638"/>
          <p14:tracePt t="17304" x="5291138" y="4592638"/>
          <p14:tracePt t="17339" x="5303838" y="4592638"/>
          <p14:tracePt t="17355" x="5316538" y="4579938"/>
          <p14:tracePt t="17403" x="5329238" y="4579938"/>
          <p14:tracePt t="17435" x="5353050" y="4605338"/>
          <p14:tracePt t="17467" x="5365750" y="4618038"/>
          <p14:tracePt t="17487" x="5378450" y="4618038"/>
          <p14:tracePt t="17504" x="5378450" y="4630738"/>
          <p14:tracePt t="17521" x="5391150" y="4643438"/>
          <p14:tracePt t="17539" x="5403850" y="4656138"/>
          <p14:tracePt t="17555" x="5416550" y="4656138"/>
          <p14:tracePt t="17627" x="5416550" y="4667250"/>
          <p14:tracePt t="17667" x="5416550" y="4679950"/>
          <p14:tracePt t="17699" x="5416550" y="4692650"/>
          <p14:tracePt t="17721" x="5416550" y="4705350"/>
          <p14:tracePt t="17737" x="5416550" y="4718050"/>
          <p14:tracePt t="17755" x="5416550" y="4730750"/>
          <p14:tracePt t="17771" x="5416550" y="4743450"/>
          <p14:tracePt t="17811" x="5416550" y="4756150"/>
          <p14:tracePt t="17827" x="5429250" y="4768850"/>
          <p14:tracePt t="17867" x="5429250" y="4792663"/>
          <p14:tracePt t="17887" x="5441950" y="4805363"/>
          <p14:tracePt t="17891" x="5454650" y="4818063"/>
          <p14:tracePt t="17920" x="5454650" y="4843463"/>
          <p14:tracePt t="17937" x="5465763" y="4843463"/>
          <p14:tracePt t="17963" x="5465763" y="4856163"/>
          <p14:tracePt t="18003" x="5478463" y="4856163"/>
          <p14:tracePt t="18046" x="5478463" y="4868863"/>
          <p14:tracePt t="18139" x="5478463" y="4879975"/>
          <p14:tracePt t="18155" x="5478463" y="4892675"/>
          <p14:tracePt t="18171" x="5478463" y="4905375"/>
          <p14:tracePt t="18203" x="5478463" y="4918075"/>
          <p14:tracePt t="18275" x="5478463" y="4930775"/>
          <p14:tracePt t="18291" x="5478463" y="4943475"/>
          <p14:tracePt t="18331" x="5478463" y="4956175"/>
          <p14:tracePt t="18371" x="5491163" y="4968875"/>
          <p14:tracePt t="18419" x="5491163" y="4981575"/>
          <p14:tracePt t="18563" x="5491163" y="4992688"/>
          <p14:tracePt t="18627" x="5503863" y="5005388"/>
          <p14:tracePt t="18675" x="5516563" y="5018088"/>
          <p14:tracePt t="18731" x="5529263" y="5030788"/>
          <p14:tracePt t="18763" x="5529263" y="5043488"/>
          <p14:tracePt t="18779" x="5529263" y="5056188"/>
          <p14:tracePt t="18795" x="5529263" y="5068888"/>
          <p14:tracePt t="18987" x="5529263" y="5081588"/>
          <p14:tracePt t="19027" x="5529263" y="5092700"/>
          <p14:tracePt t="19107" x="5529263" y="5105400"/>
          <p14:tracePt t="19219" x="5529263" y="5118100"/>
          <p14:tracePt t="19259" x="5529263" y="5130800"/>
          <p14:tracePt t="19443" x="5541963" y="5143500"/>
          <p14:tracePt t="19539" x="5554663" y="5143500"/>
          <p14:tracePt t="19554" x="5554663" y="5156200"/>
          <p14:tracePt t="19611" x="5565775" y="5156200"/>
          <p14:tracePt t="19731" x="5591175" y="5156200"/>
          <p14:tracePt t="19923" x="5591175" y="5143500"/>
          <p14:tracePt t="20059" x="5591175" y="5118100"/>
          <p14:tracePt t="20467" x="5591175" y="5105400"/>
          <p14:tracePt t="20515" x="5603875" y="5105400"/>
          <p14:tracePt t="20779" x="5603875" y="5118100"/>
          <p14:tracePt t="20899" x="5603875" y="5130800"/>
          <p14:tracePt t="20995" x="5603875" y="5143500"/>
          <p14:tracePt t="21555" x="5591175" y="5143500"/>
          <p14:tracePt t="21571" x="5578475" y="5143500"/>
          <p14:tracePt t="21587" x="5565775" y="5143500"/>
          <p14:tracePt t="21587" x="5554663" y="5143500"/>
          <p14:tracePt t="21604" x="5541963" y="5143500"/>
          <p14:tracePt t="21620" x="5529263" y="5143500"/>
          <p14:tracePt t="21621" x="5516563" y="5143500"/>
          <p14:tracePt t="21637" x="5503863" y="5143500"/>
          <p14:tracePt t="21654" x="5491163" y="5143500"/>
          <p14:tracePt t="21654" x="5478463" y="5130800"/>
          <p14:tracePt t="21670" x="5465763" y="5130800"/>
          <p14:tracePt t="21687" x="5454650" y="5130800"/>
          <p14:tracePt t="21691" x="5441950" y="5130800"/>
          <p14:tracePt t="21720" x="5429250" y="5130800"/>
          <p14:tracePt t="21723" x="5403850" y="5130800"/>
          <p14:tracePt t="21779" x="5378450" y="5130800"/>
          <p14:tracePt t="21803" x="5365750" y="5130800"/>
          <p14:tracePt t="21867" x="5341938" y="5130800"/>
          <p14:tracePt t="21891" x="5329238" y="5130800"/>
          <p14:tracePt t="21923" x="5303838" y="5130800"/>
          <p14:tracePt t="21963" x="5291138" y="5130800"/>
          <p14:tracePt t="22027" x="5278438" y="5143500"/>
          <p14:tracePt t="22051" x="5278438" y="5156200"/>
          <p14:tracePt t="22074" x="5278438" y="5181600"/>
          <p14:tracePt t="22075" x="5265738" y="5194300"/>
          <p14:tracePt t="22087" x="5265738" y="5205413"/>
          <p14:tracePt t="22091" x="5253038" y="5218113"/>
          <p14:tracePt t="22120" x="5241925" y="5230813"/>
          <p14:tracePt t="22123" x="5241925" y="5243513"/>
          <p14:tracePt t="22137" x="5241925" y="5256213"/>
          <p14:tracePt t="22139" x="5241925" y="5268913"/>
          <p14:tracePt t="22154" x="5241925" y="5281613"/>
          <p14:tracePt t="22154" x="5241925" y="5294313"/>
          <p14:tracePt t="22170" x="5241925" y="5305425"/>
          <p14:tracePt t="22171" x="5241925" y="5318125"/>
          <p14:tracePt t="22187" x="5241925" y="5330825"/>
          <p14:tracePt t="22187" x="5241925" y="5343525"/>
          <p14:tracePt t="22203" x="5241925" y="5368925"/>
          <p14:tracePt t="22206" x="5241925" y="5381625"/>
          <p14:tracePt t="22220" x="5241925" y="5394325"/>
          <p14:tracePt t="22221" x="5241925" y="5407025"/>
          <p14:tracePt t="22237" x="5241925" y="5418138"/>
          <p14:tracePt t="22270" x="5241925" y="5443538"/>
          <p14:tracePt t="22275" x="5241925" y="5456238"/>
          <p14:tracePt t="22287" x="5241925" y="5468938"/>
          <p14:tracePt t="22306" x="5241925" y="5494338"/>
          <p14:tracePt t="22323" x="5241925" y="5530850"/>
          <p14:tracePt t="22337" x="5253038" y="5543550"/>
          <p14:tracePt t="22353" x="5265738" y="5543550"/>
          <p14:tracePt t="22370" x="5278438" y="5556250"/>
          <p14:tracePt t="22387" x="5278438" y="5581650"/>
          <p14:tracePt t="22389" x="5291138" y="5581650"/>
          <p14:tracePt t="22403" x="5303838" y="5594350"/>
          <p14:tracePt t="22406" x="5303838" y="5607050"/>
          <p14:tracePt t="22420" x="5316538" y="5607050"/>
          <p14:tracePt t="22422" x="5341938" y="5630863"/>
          <p14:tracePt t="22437" x="5341938" y="5643563"/>
          <p14:tracePt t="22437" x="5353050" y="5643563"/>
          <p14:tracePt t="22443" x="5353050" y="5656263"/>
          <p14:tracePt t="22453" x="5365750" y="5668963"/>
          <p14:tracePt t="22459" x="5378450" y="5694363"/>
          <p14:tracePt t="22470" x="5391150" y="5694363"/>
          <p14:tracePt t="22475" x="5391150" y="5707063"/>
          <p14:tracePt t="22487" x="5416550" y="5719763"/>
          <p14:tracePt t="22520" x="5416550" y="5732463"/>
          <p14:tracePt t="22539" x="5429250" y="5743575"/>
          <p14:tracePt t="22555" x="5429250" y="5756275"/>
          <p14:tracePt t="22571" x="5429250" y="5781675"/>
          <p14:tracePt t="22587" x="5454650" y="5794375"/>
          <p14:tracePt t="22603" x="5465763" y="5807075"/>
          <p14:tracePt t="22620" x="5478463" y="5819775"/>
          <p14:tracePt t="22643" x="5478463" y="5832475"/>
          <p14:tracePt t="22659" x="5491163" y="5856288"/>
          <p14:tracePt t="22691" x="5503863" y="5868988"/>
          <p14:tracePt t="22731" x="5516563" y="5894388"/>
          <p14:tracePt t="22763" x="5529263" y="5894388"/>
          <p14:tracePt t="22835" x="5541963" y="5907088"/>
          <p14:tracePt t="22891" x="5541963" y="5919788"/>
          <p14:tracePt t="22979" x="5541963" y="5932488"/>
          <p14:tracePt t="23003" x="5541963" y="5945188"/>
          <p14:tracePt t="23020" x="5541963" y="5956300"/>
          <p14:tracePt t="23043" x="5541963" y="5969000"/>
          <p14:tracePt t="23947" x="5529263" y="5945188"/>
          <p14:tracePt t="24019" x="5516563" y="5919788"/>
          <p14:tracePt t="24083" x="5503863" y="5907088"/>
          <p14:tracePt t="24307" x="5491163" y="5894388"/>
          <p14:tracePt t="24320" x="5478463" y="5894388"/>
          <p14:tracePt t="24322" x="5465763" y="5881688"/>
          <p14:tracePt t="24339" x="5454650" y="5868988"/>
          <p14:tracePt t="24353" x="5416550" y="5868988"/>
          <p14:tracePt t="24355" x="5365750" y="5868988"/>
          <p14:tracePt t="24370" x="5353050" y="5856288"/>
          <p14:tracePt t="24371" x="5316538" y="5843588"/>
          <p14:tracePt t="24387" x="5253038" y="5843588"/>
          <p14:tracePt t="24389" x="5216525" y="5832475"/>
          <p14:tracePt t="24403" x="5178425" y="5832475"/>
          <p14:tracePt t="24406" x="5116513" y="5832475"/>
          <p14:tracePt t="24420" x="5040313" y="5819775"/>
          <p14:tracePt t="24421" x="4940300" y="5819775"/>
          <p14:tracePt t="24437" x="4916488" y="5794375"/>
          <p14:tracePt t="24437" x="4878388" y="5794375"/>
          <p14:tracePt t="24453" x="4816475" y="5781675"/>
          <p14:tracePt t="24455" x="4740275" y="5768975"/>
          <p14:tracePt t="24458" x="4640263" y="5743575"/>
          <p14:tracePt t="24470" x="4591050" y="5743575"/>
          <p14:tracePt t="24475" x="4552950" y="5732463"/>
          <p14:tracePt t="24486" x="4491038" y="5732463"/>
          <p14:tracePt t="24490" x="4465638" y="5732463"/>
          <p14:tracePt t="24503" x="4427538" y="5732463"/>
          <p14:tracePt t="24506" x="4391025" y="5732463"/>
          <p14:tracePt t="24520" x="4340225" y="5732463"/>
          <p14:tracePt t="24523" x="4327525" y="5732463"/>
          <p14:tracePt t="24536" x="4278313" y="5732463"/>
          <p14:tracePt t="24539" x="4240213" y="5732463"/>
          <p14:tracePt t="24553" x="4203700" y="5732463"/>
          <p14:tracePt t="24556" x="4191000" y="5732463"/>
          <p14:tracePt t="24570" x="4140200" y="5719763"/>
          <p14:tracePt t="24571" x="4114800" y="5719763"/>
          <p14:tracePt t="24587" x="4090988" y="5719763"/>
          <p14:tracePt t="24603" x="4052888" y="5719763"/>
          <p14:tracePt t="24604" x="4014788" y="5719763"/>
          <p14:tracePt t="24620" x="4002088" y="5719763"/>
          <p14:tracePt t="24620" x="3965575" y="5719763"/>
          <p14:tracePt t="24636" x="3927475" y="5719763"/>
          <p14:tracePt t="24637" x="3902075" y="5719763"/>
          <p14:tracePt t="24653" x="3878263" y="5719763"/>
          <p14:tracePt t="24654" x="3827463" y="5719763"/>
          <p14:tracePt t="24659" x="3814763" y="5719763"/>
          <p14:tracePt t="24670" x="3778250" y="5719763"/>
          <p14:tracePt t="24674" x="3727450" y="5719763"/>
          <p14:tracePt t="24686" x="3689350" y="5719763"/>
          <p14:tracePt t="24690" x="3678238" y="5719763"/>
          <p14:tracePt t="24703" x="3652838" y="5719763"/>
          <p14:tracePt t="24706" x="3640138" y="5719763"/>
          <p14:tracePt t="24720" x="3627438" y="5719763"/>
          <p14:tracePt t="24723" x="3614738" y="5719763"/>
          <p14:tracePt t="24736" x="3602038" y="5719763"/>
          <p14:tracePt t="24739" x="3589338" y="5719763"/>
          <p14:tracePt t="24753" x="3565525" y="5719763"/>
          <p14:tracePt t="24756" x="3540125" y="5719763"/>
          <p14:tracePt t="24770" x="3527425" y="5719763"/>
          <p14:tracePt t="24771" x="3514725" y="5719763"/>
          <p14:tracePt t="24787" x="3502025" y="5719763"/>
          <p14:tracePt t="24787" x="3465513" y="5719763"/>
          <p14:tracePt t="24803" x="3440113" y="5719763"/>
          <p14:tracePt t="24806" x="3414713" y="5719763"/>
          <p14:tracePt t="24820" x="3389313" y="5719763"/>
          <p14:tracePt t="24822" x="3352800" y="5719763"/>
          <p14:tracePt t="24836" x="3327400" y="5719763"/>
          <p14:tracePt t="24839" x="3302000" y="5719763"/>
          <p14:tracePt t="24853" x="3276600" y="5719763"/>
          <p14:tracePt t="24855" x="3252788" y="5719763"/>
          <p14:tracePt t="24858" x="3227388" y="5719763"/>
          <p14:tracePt t="24870" x="3189288" y="5719763"/>
          <p14:tracePt t="24886" x="3165475" y="5719763"/>
          <p14:tracePt t="24890" x="3152775" y="5719763"/>
          <p14:tracePt t="24920" x="3140075" y="5719763"/>
          <p14:tracePt t="24922" x="3114675" y="5719763"/>
          <p14:tracePt t="24936" x="3114675" y="5732463"/>
          <p14:tracePt t="24955" x="3089275" y="5732463"/>
          <p14:tracePt t="24987" x="3076575" y="5732463"/>
          <p14:tracePt t="24987" x="3065463" y="5732463"/>
          <p14:tracePt t="25003" x="3065463" y="5743575"/>
          <p14:tracePt t="25004" x="3052763" y="5743575"/>
          <p14:tracePt t="25036" x="3027363" y="5756275"/>
          <p14:tracePt t="25291" x="3027363" y="5732463"/>
          <p14:tracePt t="25307" x="3040063" y="5719763"/>
          <p14:tracePt t="25320" x="3040063" y="5707063"/>
          <p14:tracePt t="25323" x="3040063" y="5694363"/>
          <p14:tracePt t="25336" x="3052763" y="5694363"/>
          <p14:tracePt t="25339" x="3052763" y="5681663"/>
          <p14:tracePt t="25353" x="3065463" y="5643563"/>
          <p14:tracePt t="25355" x="3089275" y="5619750"/>
          <p14:tracePt t="25370" x="3089275" y="5581650"/>
          <p14:tracePt t="25371" x="3089275" y="5543550"/>
          <p14:tracePt t="25387" x="3127375" y="5494338"/>
          <p14:tracePt t="25387" x="3140075" y="5456238"/>
          <p14:tracePt t="25403" x="3152775" y="5418138"/>
          <p14:tracePt t="25404" x="3152775" y="5368925"/>
          <p14:tracePt t="25420" x="3176588" y="5318125"/>
          <p14:tracePt t="25420" x="3189288" y="5294313"/>
          <p14:tracePt t="25436" x="3214688" y="5256213"/>
          <p14:tracePt t="25437" x="3214688" y="5230813"/>
          <p14:tracePt t="25443" x="3227388" y="5194300"/>
          <p14:tracePt t="25453" x="3240088" y="5181600"/>
          <p14:tracePt t="25459" x="3240088" y="5168900"/>
          <p14:tracePt t="25470" x="3265488" y="5118100"/>
          <p14:tracePt t="25486" x="3276600" y="5092700"/>
          <p14:tracePt t="25490" x="3276600" y="5068888"/>
          <p14:tracePt t="25506" x="3276600" y="5043488"/>
          <p14:tracePt t="25520" x="3289300" y="5030788"/>
          <p14:tracePt t="25522" x="3302000" y="5018088"/>
          <p14:tracePt t="25536" x="3314700" y="4992688"/>
          <p14:tracePt t="25539" x="3327400" y="4968875"/>
          <p14:tracePt t="25553" x="3340100" y="4943475"/>
          <p14:tracePt t="25555" x="3340100" y="4930775"/>
          <p14:tracePt t="25570" x="3352800" y="4879975"/>
          <p14:tracePt t="25572" x="3376613" y="4868863"/>
          <p14:tracePt t="25587" x="3376613" y="4856163"/>
          <p14:tracePt t="25589" x="3376613" y="4843463"/>
          <p14:tracePt t="25603" x="3376613" y="4830763"/>
          <p14:tracePt t="25604" x="3376613" y="4818063"/>
          <p14:tracePt t="25620" x="3389313" y="4805363"/>
          <p14:tracePt t="25636" x="3389313" y="4792663"/>
          <p14:tracePt t="25637" x="3389313" y="4768850"/>
          <p14:tracePt t="25653" x="3402013" y="4768850"/>
          <p14:tracePt t="25659" x="3414713" y="4756150"/>
          <p14:tracePt t="25686" x="3414713" y="4743450"/>
          <p14:tracePt t="25786" x="3414713" y="4756150"/>
          <p14:tracePt t="25803" x="3414713" y="4768850"/>
          <p14:tracePt t="25820" x="3414713" y="4805363"/>
          <p14:tracePt t="25820" x="3414713" y="4818063"/>
          <p14:tracePt t="25836" x="3414713" y="4843463"/>
          <p14:tracePt t="25837" x="3414713" y="4868863"/>
          <p14:tracePt t="25853" x="3414713" y="4905375"/>
          <p14:tracePt t="25854" x="3414713" y="4918075"/>
          <p14:tracePt t="25870" x="3414713" y="4956175"/>
          <p14:tracePt t="25870" x="3414713" y="4981575"/>
          <p14:tracePt t="25875" x="3414713" y="4992688"/>
          <p14:tracePt t="25886" x="3414713" y="5030788"/>
          <p14:tracePt t="25891" x="3414713" y="5043488"/>
          <p14:tracePt t="25903" x="3402013" y="5056188"/>
          <p14:tracePt t="25906" x="3402013" y="5068888"/>
          <p14:tracePt t="25920" x="3402013" y="5081588"/>
          <p14:tracePt t="25922" x="3402013" y="5105400"/>
          <p14:tracePt t="25936" x="3402013" y="5118100"/>
          <p14:tracePt t="25953" x="3402013" y="5130800"/>
          <p14:tracePt t="25955" x="3402013" y="5156200"/>
          <p14:tracePt t="25970" x="3402013" y="5168900"/>
          <p14:tracePt t="25972" x="3402013" y="5194300"/>
          <p14:tracePt t="25986" x="3402013" y="5205413"/>
          <p14:tracePt t="25987" x="3402013" y="5230813"/>
          <p14:tracePt t="26003" x="3402013" y="5243513"/>
          <p14:tracePt t="26004" x="3389313" y="5281613"/>
          <p14:tracePt t="26020" x="3389313" y="5305425"/>
          <p14:tracePt t="26020" x="3389313" y="5343525"/>
          <p14:tracePt t="26036" x="3389313" y="5381625"/>
          <p14:tracePt t="26037" x="3389313" y="5418138"/>
          <p14:tracePt t="26043" x="3389313" y="5468938"/>
          <p14:tracePt t="26053" x="3389313" y="5494338"/>
          <p14:tracePt t="26061" x="3389313" y="5543550"/>
          <p14:tracePt t="26070" x="3365500" y="5607050"/>
          <p14:tracePt t="26086" x="3365500" y="5656263"/>
          <p14:tracePt t="26087" x="3352800" y="5694363"/>
          <p14:tracePt t="26090" x="3352800" y="5732463"/>
          <p14:tracePt t="26103" x="3340100" y="5756275"/>
          <p14:tracePt t="26106" x="3340100" y="5781675"/>
          <p14:tracePt t="26120" x="3340100" y="5794375"/>
          <p14:tracePt t="26122" x="3340100" y="5832475"/>
          <p14:tracePt t="26154" x="3327400" y="5843588"/>
          <p14:tracePt t="26234" x="3314700" y="5843588"/>
          <p14:tracePt t="26253" x="3314700" y="5832475"/>
          <p14:tracePt t="26259" x="3314700" y="5819775"/>
          <p14:tracePt t="26270" x="3314700" y="5807075"/>
          <p14:tracePt t="26275" x="3314700" y="5794375"/>
          <p14:tracePt t="26286" x="3314700" y="5768975"/>
          <p14:tracePt t="26290" x="3314700" y="5756275"/>
          <p14:tracePt t="26303" x="3314700" y="5743575"/>
          <p14:tracePt t="26306" x="3314700" y="5719763"/>
          <p14:tracePt t="26320" x="3314700" y="5707063"/>
          <p14:tracePt t="26322" x="3314700" y="5694363"/>
          <p14:tracePt t="26336" x="3314700" y="5668963"/>
          <p14:tracePt t="26353" x="3314700" y="5656263"/>
          <p14:tracePt t="26355" x="3314700" y="5630863"/>
          <p14:tracePt t="26371" x="3314700" y="5607050"/>
          <p14:tracePt t="26386" x="3314700" y="5581650"/>
          <p14:tracePt t="26387" x="3314700" y="5556250"/>
          <p14:tracePt t="26403" x="3314700" y="5530850"/>
          <p14:tracePt t="26403" x="3314700" y="5518150"/>
          <p14:tracePt t="26420" x="3314700" y="5494338"/>
          <p14:tracePt t="26420" x="3314700" y="5443538"/>
          <p14:tracePt t="26436" x="3314700" y="5407025"/>
          <p14:tracePt t="26437" x="3314700" y="5394325"/>
          <p14:tracePt t="26453" x="3314700" y="5356225"/>
          <p14:tracePt t="26453" x="3314700" y="5318125"/>
          <p14:tracePt t="26470" x="3314700" y="5281613"/>
          <p14:tracePt t="26470" x="3314700" y="5268913"/>
          <p14:tracePt t="26474" x="3314700" y="5230813"/>
          <p14:tracePt t="26486" x="3302000" y="5205413"/>
          <p14:tracePt t="26490" x="3302000" y="5181600"/>
          <p14:tracePt t="26503" x="3302000" y="5143500"/>
          <p14:tracePt t="26506" x="3302000" y="5118100"/>
          <p14:tracePt t="26520" x="3302000" y="5092700"/>
          <p14:tracePt t="26522" x="3276600" y="5030788"/>
          <p14:tracePt t="26536" x="3276600" y="5018088"/>
          <p14:tracePt t="26538" x="3276600" y="4992688"/>
          <p14:tracePt t="26553" x="3276600" y="4968875"/>
          <p14:tracePt t="26555" x="3276600" y="4943475"/>
          <p14:tracePt t="26569" x="3276600" y="4905375"/>
          <p14:tracePt t="26570" x="3276600" y="4892675"/>
          <p14:tracePt t="26586" x="3276600" y="4879975"/>
          <p14:tracePt t="26587" x="3265488" y="4868863"/>
          <p14:tracePt t="26603" x="3265488" y="4856163"/>
          <p14:tracePt t="26619" x="3265488" y="4843463"/>
          <p14:tracePt t="26636" x="3265488" y="4830763"/>
          <p14:tracePt t="26653" x="3252788" y="4818063"/>
          <p14:tracePt t="26826" x="3227388" y="4818063"/>
          <p14:tracePt t="26836" x="3227388" y="4830763"/>
          <p14:tracePt t="26853" x="3227388" y="4843463"/>
          <p14:tracePt t="26853" x="3227388" y="4856163"/>
          <p14:tracePt t="26869" x="3214688" y="4879975"/>
          <p14:tracePt t="26870" x="3214688" y="4892675"/>
          <p14:tracePt t="26875" x="3214688" y="4905375"/>
          <p14:tracePt t="26886" x="3214688" y="4930775"/>
          <p14:tracePt t="26891" x="3201988" y="4943475"/>
          <p14:tracePt t="26903" x="3201988" y="4968875"/>
          <p14:tracePt t="26906" x="3201988" y="4981575"/>
          <p14:tracePt t="26919" x="3201988" y="5005388"/>
          <p14:tracePt t="26922" x="3201988" y="5030788"/>
          <p14:tracePt t="26936" x="3189288" y="5056188"/>
          <p14:tracePt t="26953" x="3176588" y="5081588"/>
          <p14:tracePt t="26955" x="3176588" y="5105400"/>
          <p14:tracePt t="26969" x="3176588" y="5130800"/>
          <p14:tracePt t="26970" x="3165475" y="5156200"/>
          <p14:tracePt t="26986" x="3165475" y="5168900"/>
          <p14:tracePt t="26987" x="3165475" y="5205413"/>
          <p14:tracePt t="27003" x="3165475" y="5218113"/>
          <p14:tracePt t="27003" x="3165475" y="5230813"/>
          <p14:tracePt t="27019" x="3165475" y="5256213"/>
          <p14:tracePt t="27020" x="3140075" y="5281613"/>
          <p14:tracePt t="27036" x="3140075" y="5294313"/>
          <p14:tracePt t="27037" x="3140075" y="5318125"/>
          <p14:tracePt t="27043" x="3140075" y="5343525"/>
          <p14:tracePt t="27073" x="3140075" y="5368925"/>
          <p14:tracePt t="27074" x="3140075" y="5407025"/>
          <p14:tracePt t="27091" x="3127375" y="5418138"/>
          <p14:tracePt t="27103" x="3127375" y="5430838"/>
          <p14:tracePt t="27119" x="3127375" y="5443538"/>
          <p14:tracePt t="27146" x="3127375" y="5456238"/>
          <p14:tracePt t="27163" x="3127375" y="5468938"/>
          <p14:tracePt t="27171" x="3127375" y="5481638"/>
          <p14:tracePt t="27187" x="3114675" y="5481638"/>
          <p14:tracePt t="27219" x="3114675" y="5494338"/>
          <p14:tracePt t="27274" x="3114675" y="5507038"/>
          <p14:tracePt t="28587" x="3114675" y="5494338"/>
          <p14:tracePt t="28642" x="3127375" y="5494338"/>
          <p14:tracePt t="28714" x="3140075" y="5481638"/>
          <p14:tracePt t="28754" x="3152775" y="5456238"/>
          <p14:tracePt t="28786" x="3165475" y="5443538"/>
          <p14:tracePt t="28803" x="3176588" y="5443538"/>
          <p14:tracePt t="28820" x="3176588" y="5430838"/>
          <p14:tracePt t="28820" x="3189288" y="5418138"/>
          <p14:tracePt t="28836" x="3201988" y="5407025"/>
          <p14:tracePt t="28853" x="3214688" y="5407025"/>
          <p14:tracePt t="28853" x="3227388" y="5368925"/>
          <p14:tracePt t="28858" x="3240088" y="5368925"/>
          <p14:tracePt t="28886" x="3252788" y="5356225"/>
          <p14:tracePt t="28890" x="3276600" y="5343525"/>
          <p14:tracePt t="28903" x="3302000" y="5330825"/>
          <p14:tracePt t="28906" x="3314700" y="5330825"/>
          <p14:tracePt t="28919" x="3327400" y="5318125"/>
          <p14:tracePt t="28922" x="3352800" y="5294313"/>
          <p14:tracePt t="28936" x="3365500" y="5294313"/>
          <p14:tracePt t="28938" x="3389313" y="5294313"/>
          <p14:tracePt t="28953" x="3414713" y="5281613"/>
          <p14:tracePt t="28955" x="3440113" y="5256213"/>
          <p14:tracePt t="28969" x="3465513" y="5230813"/>
          <p14:tracePt t="28970" x="3502025" y="5230813"/>
          <p14:tracePt t="28986" x="3514725" y="5218113"/>
          <p14:tracePt t="28989" x="3552825" y="5218113"/>
          <p14:tracePt t="29003" x="3578225" y="5205413"/>
          <p14:tracePt t="29004" x="3602038" y="5194300"/>
          <p14:tracePt t="29020" x="3614738" y="5194300"/>
          <p14:tracePt t="29039" x="3640138" y="5181600"/>
          <p14:tracePt t="29053" x="3652838" y="5168900"/>
          <p14:tracePt t="29058" x="3665538" y="5168900"/>
          <p14:tracePt t="29069" x="3689350" y="5156200"/>
          <p14:tracePt t="29075" x="3689350" y="5143500"/>
          <p14:tracePt t="29086" x="3714750" y="5143500"/>
          <p14:tracePt t="29090" x="3740150" y="5118100"/>
          <p14:tracePt t="29103" x="3752850" y="5118100"/>
          <p14:tracePt t="29106" x="3765550" y="5118100"/>
          <p14:tracePt t="29119" x="3778250" y="5105400"/>
          <p14:tracePt t="29122" x="3790950" y="5105400"/>
          <p14:tracePt t="29136" x="3802063" y="5092700"/>
          <p14:tracePt t="29139" x="3814763" y="5081588"/>
          <p14:tracePt t="29153" x="3827463" y="5068888"/>
          <p14:tracePt t="29155" x="3840163" y="5068888"/>
          <p14:tracePt t="29169" x="3865563" y="5068888"/>
          <p14:tracePt t="29170" x="3890963" y="5068888"/>
          <p14:tracePt t="29186" x="3914775" y="5056188"/>
          <p14:tracePt t="29187" x="3940175" y="5056188"/>
          <p14:tracePt t="29203" x="3990975" y="5030788"/>
          <p14:tracePt t="29203" x="4040188" y="5018088"/>
          <p14:tracePt t="29219" x="4065588" y="5018088"/>
          <p14:tracePt t="29220" x="4103688" y="5018088"/>
          <p14:tracePt t="29236" x="4140200" y="5018088"/>
          <p14:tracePt t="29237" x="4152900" y="5018088"/>
          <p14:tracePt t="29242" x="4191000" y="5018088"/>
          <p14:tracePt t="29253" x="4227513" y="5005388"/>
          <p14:tracePt t="29269" x="4265613" y="5005388"/>
          <p14:tracePt t="29270" x="4314825" y="4981575"/>
          <p14:tracePt t="29274" x="4340225" y="4981575"/>
          <p14:tracePt t="29286" x="4378325" y="4968875"/>
          <p14:tracePt t="29290" x="4427538" y="4968875"/>
          <p14:tracePt t="29303" x="4465638" y="4968875"/>
          <p14:tracePt t="29306" x="4516438" y="4956175"/>
          <p14:tracePt t="29319" x="4552950" y="4956175"/>
          <p14:tracePt t="29322" x="4652963" y="4956175"/>
          <p14:tracePt t="29336" x="4716463" y="4956175"/>
          <p14:tracePt t="29338" x="4778375" y="4956175"/>
          <p14:tracePt t="29353" x="4891088" y="4930775"/>
          <p14:tracePt t="29356" x="4929188" y="4918075"/>
          <p14:tracePt t="29370" x="4978400" y="4918075"/>
          <p14:tracePt t="29372" x="5016500" y="4905375"/>
          <p14:tracePt t="29386" x="5040313" y="4905375"/>
          <p14:tracePt t="29389" x="5078413" y="4905375"/>
          <p14:tracePt t="29403" x="5103813" y="4892675"/>
          <p14:tracePt t="29419" x="5116513" y="4892675"/>
          <p14:tracePt t="29436" x="5129213" y="4892675"/>
          <p14:tracePt t="32378" x="5141913" y="4892675"/>
          <p14:tracePt t="32970" x="5141913" y="4905375"/>
          <p14:tracePt t="33466" x="5141913" y="4918075"/>
          <p14:tracePt t="37098" x="5153025" y="4918075"/>
          <p14:tracePt t="37138" x="5165725" y="4905375"/>
          <p14:tracePt t="37298" x="5178425" y="4905375"/>
          <p14:tracePt t="37318" x="5178425" y="4892675"/>
          <p14:tracePt t="37322" x="5191125" y="4892675"/>
          <p14:tracePt t="37335" x="5203825" y="4879975"/>
          <p14:tracePt t="37352" x="5229225" y="4868863"/>
          <p14:tracePt t="37354" x="5241925" y="4868863"/>
          <p14:tracePt t="37368" x="5253038" y="4868863"/>
          <p14:tracePt t="37371" x="5265738" y="4856163"/>
          <p14:tracePt t="37385" x="5303838" y="4843463"/>
          <p14:tracePt t="37388" x="5329238" y="4843463"/>
          <p14:tracePt t="37402" x="5353050" y="4830763"/>
          <p14:tracePt t="37403" x="5378450" y="4818063"/>
          <p14:tracePt t="37418" x="5403850" y="4805363"/>
          <p14:tracePt t="37419" x="5429250" y="4805363"/>
          <p14:tracePt t="37435" x="5454650" y="4779963"/>
          <p14:tracePt t="37435" x="5465763" y="4779963"/>
          <p14:tracePt t="37452" x="5491163" y="4779963"/>
          <p14:tracePt t="37452" x="5503863" y="4779963"/>
          <p14:tracePt t="37468" x="5516563" y="4779963"/>
          <p14:tracePt t="37469" x="5516563" y="4768850"/>
          <p14:tracePt t="37485" x="5541963" y="4768850"/>
          <p14:tracePt t="37486" x="5565775" y="4743450"/>
          <p14:tracePt t="37501" x="5591175" y="4743450"/>
          <p14:tracePt t="37506" x="5603875" y="4743450"/>
          <p14:tracePt t="37518" x="5616575" y="4730750"/>
          <p14:tracePt t="37522" x="5629275" y="4730750"/>
          <p14:tracePt t="37535" x="5641975" y="4730750"/>
          <p14:tracePt t="37538" x="5654675" y="4718050"/>
          <p14:tracePt t="37552" x="5678488" y="4718050"/>
          <p14:tracePt t="37554" x="5691188" y="4718050"/>
          <p14:tracePt t="37568" x="5716588" y="4705350"/>
          <p14:tracePt t="37571" x="5729288" y="4692650"/>
          <p14:tracePt t="37587" x="5754688" y="4692650"/>
          <p14:tracePt t="37602" x="5767388" y="4679950"/>
          <p14:tracePt t="37603" x="5803900" y="4667250"/>
          <p14:tracePt t="37618" x="5803900" y="4656138"/>
          <p14:tracePt t="37619" x="5829300" y="4643438"/>
          <p14:tracePt t="37635" x="5854700" y="4630738"/>
          <p14:tracePt t="37635" x="5854700" y="4618038"/>
          <p14:tracePt t="37652" x="5878513" y="4605338"/>
          <p14:tracePt t="37668" x="5903913" y="4592638"/>
          <p14:tracePt t="37669" x="5903913" y="4579938"/>
          <p14:tracePt t="37685" x="5916613" y="4554538"/>
          <p14:tracePt t="37702" x="5929313" y="4543425"/>
          <p14:tracePt t="37718" x="5929313" y="4530725"/>
          <p14:tracePt t="37722" x="5929313" y="4518025"/>
          <p14:tracePt t="37735" x="5942013" y="4505325"/>
          <p14:tracePt t="37769" x="5942013" y="4492625"/>
          <p14:tracePt t="37785" x="5942013" y="4479925"/>
          <p14:tracePt t="37818" x="5942013" y="4454525"/>
          <p14:tracePt t="37906" x="5929313" y="4454525"/>
          <p14:tracePt t="38298" x="5929313" y="4443413"/>
          <p14:tracePt t="38330" x="5942013" y="4443413"/>
          <p14:tracePt t="38352" x="5954713" y="4430713"/>
          <p14:tracePt t="38368" x="5967413" y="4418013"/>
          <p14:tracePt t="38370" x="5978525" y="4418013"/>
          <p14:tracePt t="38387" x="5991225" y="4405313"/>
          <p14:tracePt t="38402" x="6003925" y="4405313"/>
          <p14:tracePt t="38402" x="6016625" y="4405313"/>
          <p14:tracePt t="38418" x="6029325" y="4379913"/>
          <p14:tracePt t="38435" x="6029325" y="4354513"/>
          <p14:tracePt t="38435" x="6029325" y="4341813"/>
          <p14:tracePt t="38451" x="6029325" y="4330700"/>
          <p14:tracePt t="38452" x="6029325" y="4292600"/>
          <p14:tracePt t="38468" x="6029325" y="4267200"/>
          <p14:tracePt t="38469" x="6029325" y="4241800"/>
          <p14:tracePt t="38485" x="6029325" y="4205288"/>
          <p14:tracePt t="38485" x="6029325" y="4192588"/>
          <p14:tracePt t="38501" x="6029325" y="4154488"/>
          <p14:tracePt t="38502" x="6029325" y="4117975"/>
          <p14:tracePt t="38506" x="6016625" y="4092575"/>
          <p14:tracePt t="38518" x="6016625" y="4079875"/>
          <p14:tracePt t="38522" x="5991225" y="4054475"/>
          <p14:tracePt t="38535" x="5967413" y="4005263"/>
          <p14:tracePt t="38538" x="5929313" y="3992563"/>
          <p14:tracePt t="38551" x="5878513" y="3941763"/>
          <p14:tracePt t="38554" x="5842000" y="3905250"/>
          <p14:tracePt t="38568" x="5816600" y="3841750"/>
          <p14:tracePt t="38571" x="5816600" y="3816350"/>
          <p14:tracePt t="38585" x="5803900" y="3792538"/>
          <p14:tracePt t="38587" x="5791200" y="3767138"/>
          <p14:tracePt t="38602" x="5778500" y="3754438"/>
          <p14:tracePt t="38603" x="5767388" y="3741738"/>
          <p14:tracePt t="38618" x="5767388" y="3729038"/>
          <p14:tracePt t="38619" x="5754688" y="3729038"/>
          <p14:tracePt t="38635" x="5741988" y="3716338"/>
          <p14:tracePt t="39058" x="5729288" y="3716338"/>
          <p14:tracePt t="39074" x="5716588" y="3716338"/>
          <p14:tracePt t="39085" x="5703888" y="3716338"/>
          <p14:tracePt t="39101" x="5691188" y="3716338"/>
          <p14:tracePt t="39102" x="5691188" y="3703638"/>
          <p14:tracePt t="39106" x="5678488" y="3703638"/>
          <p14:tracePt t="39118" x="5665788" y="3703638"/>
          <p14:tracePt t="39122" x="5654675" y="3692525"/>
          <p14:tracePt t="39138" x="5629275" y="3692525"/>
          <p14:tracePt t="39168" x="5616575" y="3692525"/>
          <p14:tracePt t="39170" x="5603875" y="3692525"/>
          <p14:tracePt t="39187" x="5591175" y="3679825"/>
          <p14:tracePt t="39218" x="5578475" y="3679825"/>
          <p14:tracePt t="39250" x="5565775" y="3679825"/>
          <p14:tracePt t="39282" x="5554663" y="3679825"/>
          <p14:tracePt t="39301" x="5541963" y="3679825"/>
          <p14:tracePt t="39330" x="5529263" y="3679825"/>
          <p14:tracePt t="39354" x="5529263" y="3667125"/>
          <p14:tracePt t="39368" x="5516563" y="3667125"/>
          <p14:tracePt t="39371" x="5491163" y="3654425"/>
          <p14:tracePt t="39387" x="5478463" y="3654425"/>
          <p14:tracePt t="39401" x="5465763" y="3641725"/>
          <p14:tracePt t="39403" x="5465763" y="3629025"/>
          <p14:tracePt t="39418" x="5454650" y="3629025"/>
          <p14:tracePt t="39435" x="5441950" y="3616325"/>
          <p14:tracePt t="39451" x="5403850" y="3603625"/>
          <p14:tracePt t="39485" x="5391150" y="3590925"/>
          <p14:tracePt t="39514" x="5378450" y="3590925"/>
          <p14:tracePt t="39535" x="5365750" y="3579813"/>
          <p14:tracePt t="39538" x="5365750" y="3567113"/>
          <p14:tracePt t="39552" x="5353050" y="3554413"/>
          <p14:tracePt t="39555" x="5341938" y="3516313"/>
          <p14:tracePt t="39568" x="5316538" y="3503613"/>
          <p14:tracePt t="39571" x="5278438" y="3490913"/>
          <p14:tracePt t="39585" x="5265738" y="3467100"/>
          <p14:tracePt t="39586" x="5241925" y="3441700"/>
          <p14:tracePt t="39602" x="5203825" y="3403600"/>
          <p14:tracePt t="39604" x="5153025" y="3367088"/>
          <p14:tracePt t="39618" x="5091113" y="3316288"/>
          <p14:tracePt t="39619" x="5016500" y="3267075"/>
          <p14:tracePt t="39635" x="4953000" y="3203575"/>
          <p14:tracePt t="39636" x="4903788" y="3154363"/>
          <p14:tracePt t="39651" x="4829175" y="3090863"/>
          <p14:tracePt t="39652" x="4740275" y="3028950"/>
          <p14:tracePt t="39658" x="4652963" y="2965450"/>
          <p14:tracePt t="39668" x="4527550" y="2890838"/>
          <p14:tracePt t="39674" x="4440238" y="2828925"/>
          <p14:tracePt t="39685" x="4327525" y="2752725"/>
          <p14:tracePt t="39690" x="4252913" y="2690813"/>
          <p14:tracePt t="39701" x="4178300" y="2640013"/>
          <p14:tracePt t="39706" x="4127500" y="2590800"/>
          <p14:tracePt t="39718" x="4090988" y="2565400"/>
          <p14:tracePt t="39722" x="4065588" y="2527300"/>
          <p14:tracePt t="39735" x="4027488" y="2516188"/>
          <p14:tracePt t="39738" x="3990975" y="2478088"/>
          <p14:tracePt t="39751" x="3965575" y="2465388"/>
          <p14:tracePt t="39754" x="3940175" y="2439988"/>
          <p14:tracePt t="39768" x="3902075" y="2439988"/>
          <p14:tracePt t="39771" x="3890963" y="2439988"/>
          <p14:tracePt t="39785" x="3890963" y="2427288"/>
          <p14:tracePt t="39787" x="3878263" y="2427288"/>
          <p14:tracePt t="39802" x="3865563" y="2414588"/>
          <p14:tracePt t="39818" x="3840163" y="2414588"/>
          <p14:tracePt t="39819" x="3840163" y="2403475"/>
          <p14:tracePt t="39835" x="3827463" y="2390775"/>
          <p14:tracePt t="39836" x="3814763" y="2390775"/>
          <p14:tracePt t="39851" x="3802063" y="2378075"/>
          <p14:tracePt t="39852" x="3790950" y="2378075"/>
          <p14:tracePt t="39858" x="3765550" y="2339975"/>
          <p14:tracePt t="39868" x="3752850" y="2339975"/>
          <p14:tracePt t="39874" x="3727450" y="2327275"/>
          <p14:tracePt t="39885" x="3714750" y="2303463"/>
          <p14:tracePt t="39890" x="3702050" y="2303463"/>
          <p14:tracePt t="39901" x="3665538" y="2278063"/>
          <p14:tracePt t="39907" x="3652838" y="2265363"/>
          <p14:tracePt t="39918" x="3640138" y="2252663"/>
          <p14:tracePt t="39922" x="3614738" y="2227263"/>
          <p14:tracePt t="39935" x="3589338" y="2201863"/>
          <p14:tracePt t="39938" x="3540125" y="2152650"/>
          <p14:tracePt t="39951" x="3514725" y="2139950"/>
          <p14:tracePt t="39954" x="3489325" y="2101850"/>
          <p14:tracePt t="39968" x="3465513" y="2065338"/>
          <p14:tracePt t="39971" x="3427413" y="2014538"/>
          <p14:tracePt t="39985" x="3365500" y="1952625"/>
          <p14:tracePt t="39986" x="3302000" y="1865313"/>
          <p14:tracePt t="40001" x="3227388" y="1776413"/>
          <p14:tracePt t="40004" x="3189288" y="1676400"/>
          <p14:tracePt t="40018" x="3101975" y="1563688"/>
          <p14:tracePt t="40019" x="2989263" y="1450975"/>
          <p14:tracePt t="40026" x="2927350" y="1339850"/>
          <p14:tracePt t="40038" x="2863850" y="1263650"/>
          <p14:tracePt t="40046" x="2801938" y="1138238"/>
          <p14:tracePt t="40052" x="2740025" y="1063625"/>
          <p14:tracePt t="40068" x="2676525" y="950913"/>
          <p14:tracePt t="40070" x="2640013" y="901700"/>
          <p14:tracePt t="40085" x="2614613" y="876300"/>
          <p14:tracePt t="40087" x="2589213" y="838200"/>
          <p14:tracePt t="40090" x="2576513" y="812800"/>
          <p14:tracePt t="40101" x="2563813" y="812800"/>
          <p14:tracePt t="40138" x="2551113" y="812800"/>
          <p14:tracePt t="40258" x="2551113" y="825500"/>
          <p14:tracePt t="40268" x="2551113" y="838200"/>
          <p14:tracePt t="40285" x="2551113" y="863600"/>
          <p14:tracePt t="40290" x="2551113" y="876300"/>
          <p14:tracePt t="40301" x="2551113" y="901700"/>
          <p14:tracePt t="40318" x="2551113" y="912813"/>
          <p14:tracePt t="40322" x="2551113" y="925513"/>
          <p14:tracePt t="40335" x="2551113" y="950913"/>
          <p14:tracePt t="40338" x="2551113" y="963613"/>
          <p14:tracePt t="40351" x="2551113" y="989013"/>
          <p14:tracePt t="40354" x="2551113" y="1001713"/>
          <p14:tracePt t="40368" x="2551113" y="1014413"/>
          <p14:tracePt t="40371" x="2551113" y="1025525"/>
          <p14:tracePt t="40387" x="2551113" y="1050925"/>
          <p14:tracePt t="40401" x="2551113" y="1063625"/>
          <p14:tracePt t="40506" x="2540000" y="1025525"/>
          <p14:tracePt t="40522" x="2540000" y="1014413"/>
          <p14:tracePt t="40535" x="2540000" y="1001713"/>
          <p14:tracePt t="40551" x="2540000" y="989013"/>
          <p14:tracePt t="40594" x="2527300" y="989013"/>
          <p14:tracePt t="40626" x="2514600" y="989013"/>
          <p14:tracePt t="40635" x="2501900" y="989013"/>
          <p14:tracePt t="40651" x="2501900" y="1001713"/>
          <p14:tracePt t="40652" x="2501900" y="1014413"/>
          <p14:tracePt t="40668" x="2489200" y="1025525"/>
          <p14:tracePt t="40685" x="2476500" y="1038225"/>
          <p14:tracePt t="40685" x="2476500" y="1063625"/>
          <p14:tracePt t="40701" x="2476500" y="1089025"/>
          <p14:tracePt t="40706" x="2463800" y="1114425"/>
          <p14:tracePt t="40718" x="2463800" y="1125538"/>
          <p14:tracePt t="40722" x="2451100" y="1150938"/>
          <p14:tracePt t="40735" x="2451100" y="1189038"/>
          <p14:tracePt t="40737" x="2451100" y="1214438"/>
          <p14:tracePt t="40751" x="2451100" y="1238250"/>
          <p14:tracePt t="40753" x="2451100" y="1276350"/>
          <p14:tracePt t="40768" x="2451100" y="1289050"/>
          <p14:tracePt t="40770" x="2451100" y="1327150"/>
          <p14:tracePt t="40785" x="2451100" y="1350963"/>
          <p14:tracePt t="40786" x="2451100" y="1376363"/>
          <p14:tracePt t="40803" x="2451100" y="1401763"/>
          <p14:tracePt t="40818" x="2451100" y="1414463"/>
          <p14:tracePt t="40820" x="2451100" y="1427163"/>
          <p14:tracePt t="40835" x="2451100" y="1439863"/>
          <p14:tracePt t="40851" x="2451100" y="1450975"/>
          <p14:tracePt t="40868" x="2451100" y="1463675"/>
          <p14:tracePt t="40901" x="2451100" y="1476375"/>
          <p14:tracePt t="40922" x="2451100" y="1489075"/>
          <p14:tracePt t="40946" x="2451100" y="1501775"/>
          <p14:tracePt t="40954" x="2451100" y="1514475"/>
          <p14:tracePt t="40968" x="2451100" y="1539875"/>
          <p14:tracePt t="40985" x="2451100" y="1552575"/>
          <p14:tracePt t="40986" x="2451100" y="1576388"/>
          <p14:tracePt t="41001" x="2451100" y="1601788"/>
          <p14:tracePt t="41045" x="2439988" y="1614488"/>
          <p14:tracePt t="41058" x="2439988" y="1639888"/>
          <p14:tracePt t="41074" x="2439988" y="1652588"/>
          <p14:tracePt t="41090" x="2439988" y="1676400"/>
          <p14:tracePt t="41106" x="2439988" y="1689100"/>
          <p14:tracePt t="41122" x="2427288" y="1701800"/>
          <p14:tracePt t="41135" x="2427288" y="1714500"/>
          <p14:tracePt t="41162" x="2427288" y="1727200"/>
          <p14:tracePt t="41178" x="2427288" y="1739900"/>
          <p14:tracePt t="41194" x="2427288" y="1752600"/>
          <p14:tracePt t="41250" x="2427288" y="1765300"/>
          <p14:tracePt t="41268" x="2427288" y="1776413"/>
          <p14:tracePt t="41269" x="2427288" y="1789113"/>
          <p14:tracePt t="41285" x="2427288" y="1801813"/>
          <p14:tracePt t="41290" x="2427288" y="1814513"/>
          <p14:tracePt t="41306" x="2427288" y="1827213"/>
          <p14:tracePt t="41322" x="2427288" y="1839913"/>
          <p14:tracePt t="41335" x="2427288" y="1852613"/>
          <p14:tracePt t="41337" x="2427288" y="1865313"/>
          <p14:tracePt t="41351" x="2427288" y="1889125"/>
          <p14:tracePt t="41354" x="2427288" y="1901825"/>
          <p14:tracePt t="41368" x="2427288" y="1914525"/>
          <p14:tracePt t="41370" x="2427288" y="1927225"/>
          <p14:tracePt t="41385" x="2427288" y="1952625"/>
          <p14:tracePt t="41387" x="2427288" y="1965325"/>
          <p14:tracePt t="41401" x="2427288" y="1989138"/>
          <p14:tracePt t="41418" x="2427288" y="2001838"/>
          <p14:tracePt t="41451" x="2427288" y="2027238"/>
          <p14:tracePt t="42314" x="2427288" y="2039938"/>
          <p14:tracePt t="42334" x="2463800" y="2039938"/>
          <p14:tracePt t="42337" x="2463800" y="2027238"/>
          <p14:tracePt t="42351" x="2489200" y="2027238"/>
          <p14:tracePt t="42354" x="2540000" y="1978025"/>
          <p14:tracePt t="42368" x="2576513" y="1965325"/>
          <p14:tracePt t="42370" x="2651125" y="1939925"/>
          <p14:tracePt t="42385" x="2752725" y="1914525"/>
          <p14:tracePt t="42387" x="2863850" y="1852613"/>
          <p14:tracePt t="42401" x="2989263" y="1839913"/>
          <p14:tracePt t="42404" x="3076575" y="1801813"/>
          <p14:tracePt t="42418" x="3189288" y="1776413"/>
          <p14:tracePt t="42420" x="3265488" y="1739900"/>
          <p14:tracePt t="42435" x="3352800" y="1714500"/>
          <p14:tracePt t="42435" x="3440113" y="1663700"/>
          <p14:tracePt t="42451" x="3540125" y="1639888"/>
          <p14:tracePt t="42452" x="3614738" y="1589088"/>
          <p14:tracePt t="42458" x="3652838" y="1576388"/>
          <p14:tracePt t="42468" x="3714750" y="1539875"/>
          <p14:tracePt t="42474" x="3752850" y="1514475"/>
          <p14:tracePt t="42484" x="3790950" y="1501775"/>
          <p14:tracePt t="42490" x="3814763" y="1476375"/>
          <p14:tracePt t="42501" x="3852863" y="1463675"/>
          <p14:tracePt t="42506" x="3890963" y="1450975"/>
          <p14:tracePt t="42518" x="3927475" y="1439863"/>
          <p14:tracePt t="42522" x="3952875" y="1427163"/>
          <p14:tracePt t="42535" x="3990975" y="1414463"/>
          <p14:tracePt t="42537" x="4014788" y="1414463"/>
          <p14:tracePt t="42551" x="4027488" y="1401763"/>
          <p14:tracePt t="42554" x="4052888" y="1389063"/>
          <p14:tracePt t="42586" x="4078288" y="1389063"/>
          <p14:tracePt t="42602" x="4103688" y="1389063"/>
          <p14:tracePt t="42618" x="4127500" y="1389063"/>
          <p14:tracePt t="42618" x="4178300" y="1414463"/>
          <p14:tracePt t="42635" x="4227513" y="1439863"/>
          <p14:tracePt t="42635" x="4327525" y="1501775"/>
          <p14:tracePt t="42651" x="4440238" y="1552575"/>
          <p14:tracePt t="42652" x="4503738" y="1601788"/>
          <p14:tracePt t="42658" x="4578350" y="1663700"/>
          <p14:tracePt t="42668" x="4616450" y="1701800"/>
          <p14:tracePt t="42674" x="4665663" y="1739900"/>
          <p14:tracePt t="42684" x="4716463" y="1765300"/>
          <p14:tracePt t="42689" x="4740275" y="1801813"/>
          <p14:tracePt t="42701" x="4778375" y="1839913"/>
          <p14:tracePt t="42706" x="4829175" y="1889125"/>
          <p14:tracePt t="42718" x="4852988" y="1914525"/>
          <p14:tracePt t="42721" x="4903788" y="1965325"/>
          <p14:tracePt t="42734" x="4929188" y="2014538"/>
          <p14:tracePt t="42737" x="4991100" y="2039938"/>
          <p14:tracePt t="42751" x="5040313" y="2089150"/>
          <p14:tracePt t="42753" x="5091113" y="2127250"/>
          <p14:tracePt t="42768" x="5116513" y="2165350"/>
          <p14:tracePt t="42770" x="5153025" y="2201863"/>
          <p14:tracePt t="42784" x="5178425" y="2201863"/>
          <p14:tracePt t="42785" x="5191125" y="2214563"/>
          <p14:tracePt t="42801" x="5229225" y="2227263"/>
          <p14:tracePt t="42802" x="5265738" y="2227263"/>
          <p14:tracePt t="42818" x="5291138" y="2227263"/>
          <p14:tracePt t="42820" x="5303838" y="2227263"/>
          <p14:tracePt t="42834" x="5329238" y="2227263"/>
          <p14:tracePt t="42835" x="5353050" y="2227263"/>
          <p14:tracePt t="42851" x="5391150" y="2214563"/>
          <p14:tracePt t="42851" x="5416550" y="2201863"/>
          <p14:tracePt t="42868" x="5454650" y="2165350"/>
          <p14:tracePt t="42868" x="5516563" y="2127250"/>
          <p14:tracePt t="42884" x="5616575" y="2078038"/>
          <p14:tracePt t="42885" x="5691188" y="2027238"/>
          <p14:tracePt t="42901" x="5778500" y="1989138"/>
          <p14:tracePt t="42902" x="5854700" y="1927225"/>
          <p14:tracePt t="42906" x="5916613" y="1889125"/>
          <p14:tracePt t="42918" x="5967413" y="1852613"/>
          <p14:tracePt t="42922" x="6029325" y="1789113"/>
          <p14:tracePt t="42934" x="6042025" y="1765300"/>
          <p14:tracePt t="42937" x="6054725" y="1727200"/>
          <p14:tracePt t="42951" x="6067425" y="1701800"/>
          <p14:tracePt t="42953" x="6078538" y="1676400"/>
          <p14:tracePt t="42968" x="6103938" y="1639888"/>
          <p14:tracePt t="42970" x="6103938" y="1614488"/>
          <p14:tracePt t="42984" x="6103938" y="1576388"/>
          <p14:tracePt t="42986" x="6103938" y="1539875"/>
          <p14:tracePt t="43001" x="6103938" y="1501775"/>
          <p14:tracePt t="43002" x="6103938" y="1450975"/>
          <p14:tracePt t="43017" x="6103938" y="1427163"/>
          <p14:tracePt t="43018" x="6103938" y="1376363"/>
          <p14:tracePt t="43034" x="6091238" y="1314450"/>
          <p14:tracePt t="43035" x="6042025" y="1276350"/>
          <p14:tracePt t="43055" x="6016625" y="1250950"/>
          <p14:tracePt t="43055" x="5967413" y="1201738"/>
          <p14:tracePt t="43057" x="5916613" y="1176338"/>
          <p14:tracePt t="43068" x="5854700" y="1138238"/>
          <p14:tracePt t="43084" x="5842000" y="1114425"/>
          <p14:tracePt t="43085" x="5803900" y="1101725"/>
          <p14:tracePt t="43101" x="5741988" y="1089025"/>
          <p14:tracePt t="43102" x="5716588" y="1063625"/>
          <p14:tracePt t="43106" x="5654675" y="1050925"/>
          <p14:tracePt t="43118" x="5603875" y="1038225"/>
          <p14:tracePt t="43122" x="5578475" y="1038225"/>
          <p14:tracePt t="43134" x="5541963" y="1014413"/>
          <p14:tracePt t="43137" x="5491163" y="1014413"/>
          <p14:tracePt t="43151" x="5454650" y="1014413"/>
          <p14:tracePt t="43154" x="5441950" y="1001713"/>
          <p14:tracePt t="43168" x="5403850" y="1001713"/>
          <p14:tracePt t="43170" x="5391150" y="1001713"/>
          <p14:tracePt t="43184" x="5353050" y="1014413"/>
          <p14:tracePt t="43185" x="5316538" y="1025525"/>
          <p14:tracePt t="43201" x="5291138" y="1038225"/>
          <p14:tracePt t="43202" x="5265738" y="1076325"/>
          <p14:tracePt t="43218" x="5241925" y="1089025"/>
          <p14:tracePt t="43218" x="5203825" y="1125538"/>
          <p14:tracePt t="43234" x="5191125" y="1163638"/>
          <p14:tracePt t="43235" x="5153025" y="1201738"/>
          <p14:tracePt t="43251" x="5141913" y="1263650"/>
          <p14:tracePt t="43252" x="5141913" y="1301750"/>
          <p14:tracePt t="43268" x="5129213" y="1350963"/>
          <p14:tracePt t="43268" x="5103813" y="1376363"/>
          <p14:tracePt t="43284" x="5103813" y="1427163"/>
          <p14:tracePt t="43285" x="5103813" y="1463675"/>
          <p14:tracePt t="43301" x="5103813" y="1501775"/>
          <p14:tracePt t="43301" x="5103813" y="1527175"/>
          <p14:tracePt t="43318" x="5103813" y="1563688"/>
          <p14:tracePt t="43319" x="5103813" y="1589088"/>
          <p14:tracePt t="43334" x="5103813" y="1601788"/>
          <p14:tracePt t="43336" x="5103813" y="1652588"/>
          <p14:tracePt t="43337" x="5103813" y="1701800"/>
          <p14:tracePt t="43351" x="5116513" y="1765300"/>
          <p14:tracePt t="43353" x="5129213" y="1827213"/>
          <p14:tracePt t="43368" x="5165725" y="1901825"/>
          <p14:tracePt t="43370" x="5165725" y="1952625"/>
          <p14:tracePt t="43384" x="5178425" y="2014538"/>
          <p14:tracePt t="43386" x="5178425" y="2089150"/>
          <p14:tracePt t="43401" x="5178425" y="2178050"/>
          <p14:tracePt t="43402" x="5178425" y="2252663"/>
          <p14:tracePt t="43418" x="5178425" y="2352675"/>
          <p14:tracePt t="43418" x="5178425" y="2403475"/>
          <p14:tracePt t="43434" x="5178425" y="2516188"/>
          <p14:tracePt t="43436" x="5165725" y="2616200"/>
          <p14:tracePt t="43451" x="5141913" y="2728913"/>
          <p14:tracePt t="43452" x="5091113" y="2828925"/>
          <p14:tracePt t="43467" x="5065713" y="2952750"/>
          <p14:tracePt t="43468" x="5029200" y="3078163"/>
          <p14:tracePt t="43484" x="4991100" y="3178175"/>
          <p14:tracePt t="43485" x="4953000" y="3303588"/>
          <p14:tracePt t="43501" x="4916488" y="3403600"/>
          <p14:tracePt t="43501" x="4891088" y="3490913"/>
          <p14:tracePt t="43518" x="4865688" y="3567113"/>
          <p14:tracePt t="43518" x="4852988" y="3654425"/>
          <p14:tracePt t="43521" x="4829175" y="3729038"/>
          <p14:tracePt t="43534" x="4829175" y="3779838"/>
          <p14:tracePt t="43537" x="4829175" y="3841750"/>
          <p14:tracePt t="43551" x="4829175" y="3905250"/>
          <p14:tracePt t="43553" x="4829175" y="3941763"/>
          <p14:tracePt t="43568" x="4829175" y="3967163"/>
          <p14:tracePt t="43570" x="4829175" y="3992563"/>
          <p14:tracePt t="43584" x="4840288" y="4005263"/>
          <p14:tracePt t="43586" x="4840288" y="4029075"/>
          <p14:tracePt t="43601" x="4865688" y="4054475"/>
          <p14:tracePt t="43602" x="4878388" y="4079875"/>
          <p14:tracePt t="43617" x="4916488" y="4092575"/>
          <p14:tracePt t="43618" x="4978400" y="4141788"/>
          <p14:tracePt t="43634" x="5053013" y="4154488"/>
          <p14:tracePt t="43635" x="5116513" y="4179888"/>
          <p14:tracePt t="43651" x="5203825" y="4192588"/>
          <p14:tracePt t="43652" x="5253038" y="4205288"/>
          <p14:tracePt t="43668" x="5329238" y="4205288"/>
          <p14:tracePt t="43668" x="5378450" y="4205288"/>
          <p14:tracePt t="43684" x="5441950" y="4205288"/>
          <p14:tracePt t="43685" x="5516563" y="4205288"/>
          <p14:tracePt t="43701" x="5541963" y="4205288"/>
          <p14:tracePt t="43702" x="5603875" y="4205288"/>
          <p14:tracePt t="43718" x="5665788" y="4192588"/>
          <p14:tracePt t="43719" x="5729288" y="4167188"/>
          <p14:tracePt t="43722" x="5767388" y="4129088"/>
          <p14:tracePt t="43734" x="5867400" y="4079875"/>
          <p14:tracePt t="43737" x="5903913" y="4029075"/>
          <p14:tracePt t="43751" x="5942013" y="3992563"/>
          <p14:tracePt t="43753" x="5978525" y="3941763"/>
          <p14:tracePt t="43768" x="6016625" y="3854450"/>
          <p14:tracePt t="43770" x="6029325" y="3767138"/>
          <p14:tracePt t="43784" x="6042025" y="3692525"/>
          <p14:tracePt t="43786" x="6067425" y="3616325"/>
          <p14:tracePt t="43801" x="6091238" y="3529013"/>
          <p14:tracePt t="43801" x="6103938" y="3454400"/>
          <p14:tracePt t="43817" x="6116638" y="3378200"/>
          <p14:tracePt t="43818" x="6116638" y="3290888"/>
          <p14:tracePt t="43834" x="6116638" y="3228975"/>
          <p14:tracePt t="43835" x="6116638" y="3141663"/>
          <p14:tracePt t="43851" x="6116638" y="3054350"/>
          <p14:tracePt t="43852" x="6067425" y="2965450"/>
          <p14:tracePt t="43867" x="6003925" y="2890838"/>
          <p14:tracePt t="43868" x="5942013" y="2816225"/>
          <p14:tracePt t="43884" x="5867400" y="2765425"/>
          <p14:tracePt t="43885" x="5767388" y="2716213"/>
          <p14:tracePt t="43901" x="5716588" y="2678113"/>
          <p14:tracePt t="43902" x="5654675" y="2652713"/>
          <p14:tracePt t="43906" x="5591175" y="2640013"/>
          <p14:tracePt t="43918" x="5516563" y="2640013"/>
          <p14:tracePt t="43922" x="5478463" y="2640013"/>
          <p14:tracePt t="43934" x="5416550" y="2640013"/>
          <p14:tracePt t="43937" x="5316538" y="2640013"/>
          <p14:tracePt t="43951" x="5241925" y="2640013"/>
          <p14:tracePt t="43953" x="5153025" y="2640013"/>
          <p14:tracePt t="43968" x="5065713" y="2652713"/>
          <p14:tracePt t="43970" x="4991100" y="2678113"/>
          <p14:tracePt t="43984" x="4916488" y="2740025"/>
          <p14:tracePt t="43986" x="4840288" y="2752725"/>
          <p14:tracePt t="44001" x="4778375" y="2790825"/>
          <p14:tracePt t="44002" x="4703763" y="2840038"/>
          <p14:tracePt t="44017" x="4640263" y="2903538"/>
          <p14:tracePt t="44018" x="4578350" y="2941638"/>
          <p14:tracePt t="44034" x="4516438" y="3003550"/>
          <p14:tracePt t="44035" x="4478338" y="3065463"/>
          <p14:tracePt t="44051" x="4452938" y="3141663"/>
          <p14:tracePt t="44051" x="4440238" y="3203575"/>
          <p14:tracePt t="44072" x="4427538" y="3267075"/>
          <p14:tracePt t="44072" x="4427538" y="3328988"/>
          <p14:tracePt t="44074" x="4427538" y="3378200"/>
          <p14:tracePt t="44084" x="4427538" y="3441700"/>
          <p14:tracePt t="44101" x="4427538" y="3503613"/>
          <p14:tracePt t="44101" x="4427538" y="3554413"/>
          <p14:tracePt t="44105" x="4427538" y="3590925"/>
          <p14:tracePt t="44118" x="4440238" y="3654425"/>
          <p14:tracePt t="44122" x="4452938" y="3692525"/>
          <p14:tracePt t="44134" x="4478338" y="3716338"/>
          <p14:tracePt t="44137" x="4516438" y="3767138"/>
          <p14:tracePt t="44151" x="4540250" y="3792538"/>
          <p14:tracePt t="44153" x="4552950" y="3803650"/>
          <p14:tracePt t="44167" x="4565650" y="3803650"/>
          <p14:tracePt t="44170" x="4578350" y="3803650"/>
          <p14:tracePt t="44184" x="4591050" y="3816350"/>
          <p14:tracePt t="44186" x="4603750" y="3816350"/>
          <p14:tracePt t="44274" x="4616450" y="3829050"/>
          <p14:tracePt t="44306" x="4627563" y="3841750"/>
          <p14:tracePt t="44322" x="4627563" y="3867150"/>
          <p14:tracePt t="44346" x="4627563" y="3892550"/>
          <p14:tracePt t="44368" x="4627563" y="3916363"/>
          <p14:tracePt t="44384" x="4627563" y="3941763"/>
          <p14:tracePt t="44401" x="4627563" y="3954463"/>
          <p14:tracePt t="44402" x="4627563" y="3967163"/>
          <p14:tracePt t="44418" x="4627563" y="3979863"/>
          <p14:tracePt t="44419" x="4627563" y="4005263"/>
          <p14:tracePt t="44434" x="4627563" y="4029075"/>
          <p14:tracePt t="44451" x="4627563" y="4041775"/>
          <p14:tracePt t="44451" x="4627563" y="4067175"/>
          <p14:tracePt t="44468" x="4627563" y="4105275"/>
          <p14:tracePt t="44484" x="4627563" y="4117975"/>
          <p14:tracePt t="44501" x="4627563" y="4129088"/>
          <p14:tracePt t="44505" x="4652963" y="4141788"/>
          <p14:tracePt t="44517" x="4652963" y="4154488"/>
          <p14:tracePt t="44537" x="4652963" y="4179888"/>
          <p14:tracePt t="44551" x="4665663" y="4192588"/>
          <p14:tracePt t="44568" x="4665663" y="4205288"/>
          <p14:tracePt t="44584" x="4678363" y="4217988"/>
          <p14:tracePt t="44586" x="4678363" y="4230688"/>
          <p14:tracePt t="44601" x="4678363" y="4241800"/>
          <p14:tracePt t="44602" x="4691063" y="4267200"/>
          <p14:tracePt t="44618" x="4703763" y="4279900"/>
          <p14:tracePt t="44619" x="4703763" y="4292600"/>
          <p14:tracePt t="44634" x="4703763" y="4305300"/>
          <p14:tracePt t="44636" x="4716463" y="4318000"/>
          <p14:tracePt t="44651" x="4727575" y="4330700"/>
          <p14:tracePt t="44651" x="4740275" y="4354513"/>
          <p14:tracePt t="44667" x="4752975" y="4367213"/>
          <p14:tracePt t="44684" x="4765675" y="4405313"/>
          <p14:tracePt t="44685" x="4791075" y="4454525"/>
          <p14:tracePt t="44690" x="4816475" y="4492625"/>
          <p14:tracePt t="44701" x="4865688" y="4554538"/>
          <p14:tracePt t="44705" x="4865688" y="4579938"/>
          <p14:tracePt t="44717" x="4903788" y="4643438"/>
          <p14:tracePt t="44721" x="4929188" y="4692650"/>
          <p14:tracePt t="44734" x="4965700" y="4768850"/>
          <p14:tracePt t="44737" x="4965700" y="4805363"/>
          <p14:tracePt t="44751" x="4978400" y="4856163"/>
          <p14:tracePt t="44753" x="5003800" y="4892675"/>
          <p14:tracePt t="44767" x="5016500" y="4918075"/>
          <p14:tracePt t="44770" x="5029200" y="4943475"/>
          <p14:tracePt t="44784" x="5040313" y="4968875"/>
          <p14:tracePt t="44786" x="5065713" y="4981575"/>
          <p14:tracePt t="44825" x="5065713" y="4992688"/>
          <p14:tracePt t="44922" x="5091113" y="4992688"/>
          <p14:tracePt t="44978" x="5103813" y="4981575"/>
          <p14:tracePt t="44986" x="5103813" y="4968875"/>
          <p14:tracePt t="45001" x="5103813" y="4956175"/>
          <p14:tracePt t="45018" x="5103813" y="4943475"/>
          <p14:tracePt t="45018" x="5103813" y="4930775"/>
          <p14:tracePt t="45034" x="5103813" y="4918075"/>
          <p14:tracePt t="45061" x="5103813" y="4905375"/>
          <p14:tracePt t="45378" x="5103813" y="4892675"/>
          <p14:tracePt t="45401" x="5116513" y="4879975"/>
          <p14:tracePt t="45402" x="5116513" y="4830763"/>
          <p14:tracePt t="45418" x="5116513" y="4792663"/>
          <p14:tracePt t="45418" x="5141913" y="4768850"/>
          <p14:tracePt t="45434" x="5141913" y="4730750"/>
          <p14:tracePt t="45435" x="5141913" y="4679950"/>
          <p14:tracePt t="45451" x="5141913" y="4643438"/>
          <p14:tracePt t="45451" x="5153025" y="4579938"/>
          <p14:tracePt t="45468" x="5165725" y="4530725"/>
          <p14:tracePt t="45468" x="5165725" y="4479925"/>
          <p14:tracePt t="45474" x="5165725" y="4430713"/>
          <p14:tracePt t="45484" x="5165725" y="4367213"/>
          <p14:tracePt t="45501" x="5165725" y="4330700"/>
          <p14:tracePt t="45501" x="5165725" y="4279900"/>
          <p14:tracePt t="45505" x="5165725" y="4267200"/>
          <p14:tracePt t="45518" x="5165725" y="4230688"/>
          <p14:tracePt t="45521" x="5165725" y="4205288"/>
          <p14:tracePt t="45534" x="5165725" y="4192588"/>
          <p14:tracePt t="45537" x="5165725" y="4179888"/>
          <p14:tracePt t="45626" x="5165725" y="4205288"/>
          <p14:tracePt t="45634" x="5141913" y="4217988"/>
          <p14:tracePt t="45651" x="5129213" y="4230688"/>
          <p14:tracePt t="45651" x="5103813" y="4254500"/>
          <p14:tracePt t="45667" x="5078413" y="4267200"/>
          <p14:tracePt t="45668" x="5065713" y="4292600"/>
          <p14:tracePt t="45684" x="5040313" y="4305300"/>
          <p14:tracePt t="45685" x="5003800" y="4318000"/>
          <p14:tracePt t="45689" x="4991100" y="4330700"/>
          <p14:tracePt t="45701" x="4978400" y="4330700"/>
          <p14:tracePt t="45706" x="4965700" y="4354513"/>
          <p14:tracePt t="45722" x="4953000" y="4379913"/>
          <p14:tracePt t="45734" x="4940300" y="4405313"/>
          <p14:tracePt t="45737" x="4929188" y="4430713"/>
          <p14:tracePt t="45751" x="4916488" y="4454525"/>
          <p14:tracePt t="45786" x="4916488" y="4467225"/>
          <p14:tracePt t="45801" x="4916488" y="4479925"/>
          <p14:tracePt t="45817" x="4916488" y="4492625"/>
          <p14:tracePt t="45834" x="4916488" y="4505325"/>
          <p14:tracePt t="45834" x="4916488" y="4530725"/>
          <p14:tracePt t="45851" x="4916488" y="4543425"/>
          <p14:tracePt t="45851" x="4916488" y="4554538"/>
          <p14:tracePt t="45867" x="4916488" y="4567238"/>
          <p14:tracePt t="45868" x="4916488" y="4579938"/>
          <p14:tracePt t="45884" x="4916488" y="4605338"/>
          <p14:tracePt t="46010" x="4940300" y="4605338"/>
          <p14:tracePt t="46018" x="4965700" y="4605338"/>
          <p14:tracePt t="46036" x="4978400" y="4592638"/>
          <p14:tracePt t="46044" x="5003800" y="4592638"/>
          <p14:tracePt t="46051" x="5003800" y="4567238"/>
          <p14:tracePt t="46067" x="5029200" y="4567238"/>
          <p14:tracePt t="46068" x="5053013" y="4554538"/>
          <p14:tracePt t="46084" x="5065713" y="4530725"/>
          <p14:tracePt t="46086" x="5078413" y="4530725"/>
          <p14:tracePt t="46090" x="5141913" y="4530725"/>
          <p14:tracePt t="46101" x="5153025" y="4530725"/>
          <p14:tracePt t="46105" x="5203825" y="4530725"/>
          <p14:tracePt t="46117" x="5241925" y="4530725"/>
          <p14:tracePt t="46121" x="5265738" y="4518025"/>
          <p14:tracePt t="46134" x="5291138" y="4518025"/>
          <p14:tracePt t="46137" x="5291138" y="4505325"/>
          <p14:tracePt t="46151" x="5316538" y="4505325"/>
          <p14:tracePt t="46153" x="5329238" y="4505325"/>
          <p14:tracePt t="46167" x="5365750" y="4492625"/>
          <p14:tracePt t="46186" x="5378450" y="4479925"/>
          <p14:tracePt t="46203" x="5391150" y="4479925"/>
          <p14:tracePt t="46217" x="5403850" y="4479925"/>
          <p14:tracePt t="46346" x="5403850" y="4492625"/>
          <p14:tracePt t="46367" x="5403850" y="4505325"/>
          <p14:tracePt t="46370" x="5403850" y="4530725"/>
          <p14:tracePt t="46384" x="5403850" y="4554538"/>
          <p14:tracePt t="46387" x="5416550" y="4567238"/>
          <p14:tracePt t="46401" x="5416550" y="4605338"/>
          <p14:tracePt t="46402" x="5416550" y="4643438"/>
          <p14:tracePt t="46418" x="5416550" y="4667250"/>
          <p14:tracePt t="46418" x="5416550" y="4705350"/>
          <p14:tracePt t="46434" x="5416550" y="4743450"/>
          <p14:tracePt t="46436" x="5416550" y="4768850"/>
          <p14:tracePt t="46451" x="5416550" y="4792663"/>
          <p14:tracePt t="46453" x="5416550" y="4830763"/>
          <p14:tracePt t="46467" x="5416550" y="4856163"/>
          <p14:tracePt t="46468" x="5416550" y="4892675"/>
          <p14:tracePt t="46484" x="5416550" y="4930775"/>
          <p14:tracePt t="46486" x="5403850" y="4943475"/>
          <p14:tracePt t="46501" x="5403850" y="4968875"/>
          <p14:tracePt t="46503" x="5403850" y="5005388"/>
          <p14:tracePt t="46505" x="5391150" y="5030788"/>
          <p14:tracePt t="46517" x="5378450" y="5043488"/>
          <p14:tracePt t="46521" x="5365750" y="5068888"/>
          <p14:tracePt t="46534" x="5341938" y="5081588"/>
          <p14:tracePt t="46537" x="5316538" y="5105400"/>
          <p14:tracePt t="46551" x="5291138" y="5143500"/>
          <p14:tracePt t="46553" x="5253038" y="5168900"/>
          <p14:tracePt t="46567" x="5241925" y="5205413"/>
          <p14:tracePt t="46570" x="5178425" y="5268913"/>
          <p14:tracePt t="46584" x="5153025" y="5294313"/>
          <p14:tracePt t="46587" x="5129213" y="5343525"/>
          <p14:tracePt t="46601" x="5091113" y="5381625"/>
          <p14:tracePt t="46602" x="5078413" y="5443538"/>
          <p14:tracePt t="46617" x="5040313" y="5507038"/>
          <p14:tracePt t="46634" x="5040313" y="5543550"/>
          <p14:tracePt t="46635" x="5029200" y="5556250"/>
          <p14:tracePt t="46651" x="5029200" y="5568950"/>
          <p14:tracePt t="46651" x="5029200" y="5594350"/>
          <p14:tracePt t="46667" x="5029200" y="5619750"/>
          <p14:tracePt t="46673" x="5029200" y="5643563"/>
          <p14:tracePt t="46684" x="5029200" y="5668963"/>
          <p14:tracePt t="46690" x="5029200" y="5707063"/>
          <p14:tracePt t="46701" x="5029200" y="5732463"/>
          <p14:tracePt t="46705" x="5029200" y="5756275"/>
          <p14:tracePt t="46717" x="5029200" y="5807075"/>
          <p14:tracePt t="46721" x="5029200" y="5856288"/>
          <p14:tracePt t="46734" x="5029200" y="5894388"/>
          <p14:tracePt t="46737" x="5040313" y="5945188"/>
          <p14:tracePt t="46751" x="5053013" y="5969000"/>
          <p14:tracePt t="46754" x="5078413" y="6045200"/>
          <p14:tracePt t="46767" x="5103813" y="6081713"/>
          <p14:tracePt t="46770" x="5153025" y="6132513"/>
          <p14:tracePt t="46784" x="5191125" y="6157913"/>
          <p14:tracePt t="46787" x="5203825" y="6181725"/>
          <p14:tracePt t="46801" x="5241925" y="6232525"/>
          <p14:tracePt t="46803" x="5278438" y="6269038"/>
          <p14:tracePt t="46818" x="5303838" y="6281738"/>
          <p14:tracePt t="46818" x="5353050" y="6307138"/>
          <p14:tracePt t="46826" x="5365750" y="6319838"/>
          <p14:tracePt t="46834" x="5391150" y="6332538"/>
          <p14:tracePt t="46851" x="5403850" y="6332538"/>
          <p14:tracePt t="46851" x="5416550" y="6345238"/>
          <p14:tracePt t="46898" x="5429250" y="6345238"/>
          <p14:tracePt t="47002" x="5441950" y="6345238"/>
          <p14:tracePt t="47017" x="5454650" y="6345238"/>
          <p14:tracePt t="47036" x="5454650" y="6332538"/>
          <p14:tracePt t="47045" x="5454650" y="6319838"/>
          <p14:tracePt t="47067" x="5454650" y="6307138"/>
          <p14:tracePt t="47084" x="5454650" y="6294438"/>
          <p14:tracePt t="47101" x="5454650" y="6269038"/>
          <p14:tracePt t="47101" x="5454650" y="6257925"/>
          <p14:tracePt t="47105" x="5454650" y="6232525"/>
          <p14:tracePt t="47117" x="5454650" y="6219825"/>
          <p14:tracePt t="47121" x="5454650" y="6194425"/>
          <p14:tracePt t="47134" x="5454650" y="6181725"/>
          <p14:tracePt t="47137" x="5454650" y="6169025"/>
          <p14:tracePt t="47151" x="5454650" y="6157913"/>
          <p14:tracePt t="47153" x="5454650" y="6145213"/>
          <p14:tracePt t="47170" x="5454650" y="6132513"/>
          <p14:tracePt t="47184" x="5454650" y="6119813"/>
          <p14:tracePt t="47187" x="5454650" y="6094413"/>
          <p14:tracePt t="47203" x="5441950" y="6069013"/>
          <p14:tracePt t="47218" x="5441950" y="6056313"/>
          <p14:tracePt t="47234" x="5441950" y="6032500"/>
          <p14:tracePt t="47235" x="5441950" y="6019800"/>
          <p14:tracePt t="47251" x="5429250" y="5981700"/>
          <p14:tracePt t="47251" x="5416550" y="5945188"/>
          <p14:tracePt t="47258" x="5403850" y="5932488"/>
          <p14:tracePt t="47267" x="5403850" y="5894388"/>
          <p14:tracePt t="47284" x="5403850" y="5881688"/>
          <p14:tracePt t="47285" x="5391150" y="5832475"/>
          <p14:tracePt t="47301" x="5378450" y="5794375"/>
          <p14:tracePt t="47306" x="5353050" y="5756275"/>
          <p14:tracePt t="47317" x="5353050" y="5719763"/>
          <p14:tracePt t="47321" x="5353050" y="5694363"/>
          <p14:tracePt t="47334" x="5341938" y="5643563"/>
          <p14:tracePt t="47337" x="5341938" y="5607050"/>
          <p14:tracePt t="47351" x="5329238" y="5556250"/>
          <p14:tracePt t="47353" x="5329238" y="5481638"/>
          <p14:tracePt t="47367" x="5303838" y="5443538"/>
          <p14:tracePt t="47370" x="5291138" y="5368925"/>
          <p14:tracePt t="47384" x="5278438" y="5318125"/>
          <p14:tracePt t="47386" x="5241925" y="5218113"/>
          <p14:tracePt t="47401" x="5229225" y="5130800"/>
          <p14:tracePt t="47403" x="5178425" y="5030788"/>
          <p14:tracePt t="47418" x="5165725" y="4968875"/>
          <p14:tracePt t="47418" x="5165725" y="4879975"/>
          <p14:tracePt t="47434" x="5153025" y="4818063"/>
          <p14:tracePt t="47435" x="5141913" y="4743450"/>
          <p14:tracePt t="47451" x="5141913" y="4643438"/>
          <p14:tracePt t="47451" x="5116513" y="4543425"/>
          <p14:tracePt t="47467" x="5103813" y="4454525"/>
          <p14:tracePt t="47468" x="5078413" y="4354513"/>
          <p14:tracePt t="47473" x="5053013" y="4267200"/>
          <p14:tracePt t="47484" x="5040313" y="4192588"/>
          <p14:tracePt t="47490" x="5016500" y="4105275"/>
          <p14:tracePt t="47501" x="4978400" y="3992563"/>
          <p14:tracePt t="47505" x="4916488" y="3879850"/>
          <p14:tracePt t="47517" x="4878388" y="3767138"/>
          <p14:tracePt t="47521" x="4816475" y="3654425"/>
          <p14:tracePt t="47534" x="4740275" y="3541713"/>
          <p14:tracePt t="47537" x="4665663" y="3416300"/>
          <p14:tracePt t="47550" x="4603750" y="3290888"/>
          <p14:tracePt t="47554" x="4540250" y="3154363"/>
          <p14:tracePt t="47567" x="4503738" y="3028950"/>
          <p14:tracePt t="47569" x="4465638" y="2916238"/>
          <p14:tracePt t="47584" x="4440238" y="2816225"/>
          <p14:tracePt t="47586" x="4416425" y="2690813"/>
          <p14:tracePt t="47600" x="4391025" y="2578100"/>
          <p14:tracePt t="47601" x="4391025" y="2527300"/>
          <p14:tracePt t="47617" x="4391025" y="2439988"/>
          <p14:tracePt t="47617" x="4391025" y="2390775"/>
          <p14:tracePt t="47634" x="4391025" y="2339975"/>
          <p14:tracePt t="47634" x="4427538" y="2227263"/>
          <p14:tracePt t="47650" x="4440238" y="2139950"/>
          <p14:tracePt t="47651" x="4491038" y="2052638"/>
          <p14:tracePt t="47667" x="4527550" y="1989138"/>
          <p14:tracePt t="47668" x="4565650" y="1901825"/>
          <p14:tracePt t="47684" x="4616450" y="1839913"/>
          <p14:tracePt t="47684" x="4665663" y="1776413"/>
          <p14:tracePt t="47700" x="4716463" y="1714500"/>
          <p14:tracePt t="47701" x="4778375" y="1652588"/>
          <p14:tracePt t="47717" x="4816475" y="1614488"/>
          <p14:tracePt t="47717" x="4878388" y="1563688"/>
          <p14:tracePt t="47721" x="4929188" y="1552575"/>
          <p14:tracePt t="47734" x="4991100" y="1489075"/>
          <p14:tracePt t="47737" x="5040313" y="1463675"/>
          <p14:tracePt t="47751" x="5078413" y="1427163"/>
          <p14:tracePt t="47753" x="5129213" y="1389063"/>
          <p14:tracePt t="47767" x="5178425" y="1376363"/>
          <p14:tracePt t="47769" x="5216525" y="1350963"/>
          <p14:tracePt t="47784" x="5241925" y="1339850"/>
          <p14:tracePt t="47786" x="5253038" y="1327150"/>
          <p14:tracePt t="47800" x="5265738" y="1314450"/>
          <p14:tracePt t="47801" x="5278438" y="1301750"/>
          <p14:tracePt t="47817" x="5291138" y="1289050"/>
          <p14:tracePt t="47834" x="5303838" y="1289050"/>
          <p14:tracePt t="47850" x="5316538" y="1289050"/>
          <p14:tracePt t="47873" x="5329238" y="1289050"/>
          <p14:tracePt t="47969" x="5341938" y="1289050"/>
          <p14:tracePt t="47984" x="5341938" y="1301750"/>
          <p14:tracePt t="47987" x="5341938" y="1339850"/>
          <p14:tracePt t="48001" x="5341938" y="1376363"/>
          <p14:tracePt t="48002" x="5341938" y="1389063"/>
          <p14:tracePt t="48018" x="5341938" y="1414463"/>
          <p14:tracePt t="48020" x="5341938" y="1439863"/>
          <p14:tracePt t="48034" x="5341938" y="1489075"/>
          <p14:tracePt t="48034" x="5341938" y="1527175"/>
          <p14:tracePt t="48051" x="5341938" y="1563688"/>
          <p14:tracePt t="48051" x="5341938" y="1589088"/>
          <p14:tracePt t="48067" x="5341938" y="1614488"/>
          <p14:tracePt t="48068" x="5341938" y="1652588"/>
          <p14:tracePt t="48073" x="5341938" y="1676400"/>
          <p14:tracePt t="48084" x="5329238" y="1739900"/>
          <p14:tracePt t="48089" x="5329238" y="1776413"/>
          <p14:tracePt t="48101" x="5329238" y="1814513"/>
          <p14:tracePt t="48106" x="5316538" y="1852613"/>
          <p14:tracePt t="48117" x="5316538" y="1876425"/>
          <p14:tracePt t="48121" x="5316538" y="1927225"/>
          <p14:tracePt t="48134" x="5316538" y="1965325"/>
          <p14:tracePt t="48137" x="5316538" y="2001838"/>
          <p14:tracePt t="48150" x="5316538" y="2078038"/>
          <p14:tracePt t="48153" x="5316538" y="2114550"/>
          <p14:tracePt t="48167" x="5316538" y="2165350"/>
          <p14:tracePt t="48170" x="5316538" y="2214563"/>
          <p14:tracePt t="48184" x="5316538" y="2252663"/>
          <p14:tracePt t="48186" x="5316538" y="2290763"/>
          <p14:tracePt t="48201" x="5316538" y="2352675"/>
          <p14:tracePt t="48202" x="5316538" y="2414588"/>
          <p14:tracePt t="48217" x="5316538" y="2465388"/>
          <p14:tracePt t="48218" x="5316538" y="2540000"/>
          <p14:tracePt t="48234" x="5316538" y="2603500"/>
          <p14:tracePt t="48235" x="5316538" y="2678113"/>
          <p14:tracePt t="48250" x="5316538" y="2790825"/>
          <p14:tracePt t="48251" x="5316538" y="2865438"/>
          <p14:tracePt t="48267" x="5329238" y="2965450"/>
          <p14:tracePt t="48268" x="5353050" y="3054350"/>
          <p14:tracePt t="48284" x="5391150" y="3178175"/>
          <p14:tracePt t="48284" x="5403850" y="3290888"/>
          <p14:tracePt t="48289" x="5429250" y="3403600"/>
          <p14:tracePt t="48300" x="5478463" y="3529013"/>
          <p14:tracePt t="48306" x="5491163" y="3654425"/>
          <p14:tracePt t="48317" x="5503863" y="3779838"/>
          <p14:tracePt t="48321" x="5529263" y="3916363"/>
          <p14:tracePt t="48334" x="5554663" y="4054475"/>
          <p14:tracePt t="48339" x="5565775" y="4192588"/>
          <p14:tracePt t="48350" x="5616575" y="4330700"/>
          <p14:tracePt t="48353" x="5629275" y="4430713"/>
          <p14:tracePt t="48367" x="5665788" y="4592638"/>
          <p14:tracePt t="48369" x="5703888" y="4718050"/>
          <p14:tracePt t="48384" x="5778500" y="4830763"/>
          <p14:tracePt t="48386" x="5842000" y="4918075"/>
          <p14:tracePt t="48400" x="5916613" y="5018088"/>
          <p14:tracePt t="48401" x="5967413" y="5105400"/>
          <p14:tracePt t="48417" x="6016625" y="5205413"/>
          <p14:tracePt t="48417" x="6042025" y="5268913"/>
          <p14:tracePt t="48434" x="6067425" y="5305425"/>
          <p14:tracePt t="48434" x="6067425" y="5330825"/>
          <p14:tracePt t="48450" x="6078538" y="5356225"/>
          <p14:tracePt t="48451" x="6091238" y="5381625"/>
          <p14:tracePt t="48467" x="6103938" y="5394325"/>
          <p14:tracePt t="48468" x="6103938" y="5407025"/>
          <p14:tracePt t="48484" x="6103938" y="5418138"/>
          <p14:tracePt t="48562" x="6091238" y="5418138"/>
          <p14:tracePt t="48584" x="6091238" y="5407025"/>
          <p14:tracePt t="48587" x="6078538" y="5407025"/>
          <p14:tracePt t="48601" x="6042025" y="5381625"/>
          <p14:tracePt t="48601" x="6042025" y="5368925"/>
          <p14:tracePt t="48617" x="6016625" y="5356225"/>
          <p14:tracePt t="48618" x="6003925" y="5330825"/>
          <p14:tracePt t="48634" x="5978525" y="5318125"/>
          <p14:tracePt t="48635" x="5942013" y="5294313"/>
          <p14:tracePt t="48651" x="5929313" y="5281613"/>
          <p14:tracePt t="48651" x="5903913" y="5230813"/>
          <p14:tracePt t="48658" x="5891213" y="5205413"/>
          <p14:tracePt t="48667" x="5891213" y="5181600"/>
          <p14:tracePt t="48673" x="5854700" y="5156200"/>
          <p14:tracePt t="48684" x="5842000" y="5130800"/>
          <p14:tracePt t="48701" x="5842000" y="5118100"/>
          <p14:tracePt t="48701" x="5842000" y="5105400"/>
          <p14:tracePt t="48705" x="5829300" y="5105400"/>
          <p14:tracePt t="48717" x="5816600" y="5056188"/>
          <p14:tracePt t="48721" x="5816600" y="5043488"/>
          <p14:tracePt t="48734" x="5778500" y="4992688"/>
          <p14:tracePt t="48751" x="5778500" y="4968875"/>
          <p14:tracePt t="48753" x="5767388" y="4943475"/>
          <p14:tracePt t="48767" x="5741988" y="4918075"/>
          <p14:tracePt t="48769" x="5741988" y="4892675"/>
          <p14:tracePt t="48784" x="5729288" y="4868863"/>
          <p14:tracePt t="48786" x="5703888" y="4856163"/>
          <p14:tracePt t="48801" x="5703888" y="4843463"/>
          <p14:tracePt t="48801" x="5678488" y="4818063"/>
          <p14:tracePt t="48817" x="5678488" y="4805363"/>
          <p14:tracePt t="48818" x="5665788" y="4805363"/>
          <p14:tracePt t="48834" x="5654675" y="4805363"/>
          <p14:tracePt t="48834" x="5641975" y="4779963"/>
          <p14:tracePt t="48850" x="5629275" y="4779963"/>
          <p14:tracePt t="48851" x="5616575" y="4779963"/>
          <p14:tracePt t="48867" x="5591175" y="4779963"/>
          <p14:tracePt t="48884" x="5578475" y="4779963"/>
          <p14:tracePt t="48901" x="5554663" y="4779963"/>
          <p14:tracePt t="48917" x="5541963" y="4792663"/>
          <p14:tracePt t="48921" x="5516563" y="4818063"/>
          <p14:tracePt t="48934" x="5503863" y="4830763"/>
          <p14:tracePt t="48937" x="5491163" y="4843463"/>
          <p14:tracePt t="48950" x="5478463" y="4868863"/>
          <p14:tracePt t="48953" x="5454650" y="4918075"/>
          <p14:tracePt t="48967" x="5454650" y="4930775"/>
          <p14:tracePt t="48970" x="5454650" y="4956175"/>
          <p14:tracePt t="48984" x="5441950" y="4992688"/>
          <p14:tracePt t="48986" x="5441950" y="5005388"/>
          <p14:tracePt t="49000" x="5441950" y="5030788"/>
          <p14:tracePt t="49001" x="5441950" y="5056188"/>
          <p14:tracePt t="49017" x="5441950" y="5081588"/>
          <p14:tracePt t="49019" x="5441950" y="5092700"/>
          <p14:tracePt t="49034" x="5441950" y="5118100"/>
          <p14:tracePt t="49034" x="5454650" y="5168900"/>
          <p14:tracePt t="49050" x="5454650" y="5194300"/>
          <p14:tracePt t="49051" x="5454650" y="5218113"/>
          <p14:tracePt t="49067" x="5465763" y="5243513"/>
          <p14:tracePt t="49068" x="5503863" y="5305425"/>
          <p14:tracePt t="49084" x="5516563" y="5330825"/>
          <p14:tracePt t="49084" x="5529263" y="5343525"/>
          <p14:tracePt t="49089" x="5554663" y="5381625"/>
          <p14:tracePt t="49100" x="5578475" y="5407025"/>
          <p14:tracePt t="49106" x="5591175" y="5418138"/>
          <p14:tracePt t="49117" x="5616575" y="5430838"/>
          <p14:tracePt t="49121" x="5616575" y="5443538"/>
          <p14:tracePt t="49134" x="5641975" y="5443538"/>
          <p14:tracePt t="49137" x="5641975" y="5456238"/>
          <p14:tracePt t="49153" x="5654675" y="5468938"/>
          <p14:tracePt t="49193" x="5654675" y="5481638"/>
          <p14:tracePt t="49201" x="5654675" y="5494338"/>
          <p14:tracePt t="49218" x="5654675" y="5507038"/>
          <p14:tracePt t="49242" x="5654675" y="5518150"/>
          <p14:tracePt t="49257" x="5654675" y="5530850"/>
          <p14:tracePt t="49267" x="5654675" y="5543550"/>
          <p14:tracePt t="49284" x="5654675" y="5556250"/>
          <p14:tracePt t="49284" x="5654675" y="5568950"/>
          <p14:tracePt t="49300" x="5654675" y="5581650"/>
          <p14:tracePt t="49301" x="5641975" y="5607050"/>
          <p14:tracePt t="49317" x="5629275" y="5630863"/>
          <p14:tracePt t="49321" x="5616575" y="5643563"/>
          <p14:tracePt t="49334" x="5603875" y="5643563"/>
          <p14:tracePt t="49337" x="5591175" y="5668963"/>
          <p14:tracePt t="49367" x="5565775" y="5707063"/>
          <p14:tracePt t="49384" x="5554663" y="5719763"/>
          <p14:tracePt t="49386" x="5541963" y="5732463"/>
          <p14:tracePt t="49402" x="5541963" y="5743575"/>
          <p14:tracePt t="49417" x="5529263" y="5743575"/>
          <p14:tracePt t="49418" x="5529263" y="5756275"/>
          <p14:tracePt t="49434" x="5516563" y="5756275"/>
          <p14:tracePt t="49450" x="5503863" y="5768975"/>
          <p14:tracePt t="49451" x="5503863" y="5781675"/>
          <p14:tracePt t="49467" x="5491163" y="5781675"/>
          <p14:tracePt t="49468" x="5478463" y="5794375"/>
          <p14:tracePt t="49484" x="5465763" y="5794375"/>
          <p14:tracePt t="49485" x="5465763" y="5807075"/>
          <p14:tracePt t="49489" x="5454650" y="5819775"/>
          <p14:tracePt t="49500" x="5441950" y="5819775"/>
          <p14:tracePt t="49506" x="5429250" y="5832475"/>
          <p14:tracePt t="49522" x="5416550" y="5832475"/>
          <p14:tracePt t="49825" x="5416550" y="5819775"/>
          <p14:tracePt t="50121" x="5416550" y="5807075"/>
          <p14:tracePt t="50209" x="5416550" y="5794375"/>
          <p14:tracePt t="50449" x="5416550" y="5781675"/>
          <p14:tracePt t="50467" x="5416550" y="5768975"/>
          <p14:tracePt t="50484" x="5416550" y="5756275"/>
          <p14:tracePt t="50484" x="5416550" y="5743575"/>
          <p14:tracePt t="50490" x="5416550" y="5732463"/>
          <p14:tracePt t="50500" x="5416550" y="5719763"/>
          <p14:tracePt t="50517" x="5416550" y="5707063"/>
          <p14:tracePt t="50521" x="5416550" y="5681663"/>
          <p14:tracePt t="50537" x="5416550" y="5668963"/>
          <p14:tracePt t="50550" x="5416550" y="5656263"/>
          <p14:tracePt t="50553" x="5416550" y="5643563"/>
          <p14:tracePt t="50567" x="5416550" y="5630863"/>
          <p14:tracePt t="50570" x="5403850" y="5607050"/>
          <p14:tracePt t="50586" x="5403850" y="5594350"/>
          <p14:tracePt t="50602" x="5403850" y="5581650"/>
          <p14:tracePt t="50617" x="5403850" y="5568950"/>
          <p14:tracePt t="50634" x="5403850" y="5556250"/>
          <p14:tracePt t="50634" x="5391150" y="5543550"/>
          <p14:tracePt t="50650" x="5391150" y="5530850"/>
          <p14:tracePt t="50651" x="5391150" y="5518150"/>
          <p14:tracePt t="50657" x="5391150" y="5494338"/>
          <p14:tracePt t="50684" x="5378450" y="5468938"/>
          <p14:tracePt t="50690" x="5378450" y="5456238"/>
          <p14:tracePt t="50700" x="5378450" y="5443538"/>
          <p14:tracePt t="50706" x="5378450" y="5430838"/>
          <p14:tracePt t="50717" x="5378450" y="5418138"/>
          <p14:tracePt t="50721" x="5378450" y="5407025"/>
          <p14:tracePt t="50737" x="5378450" y="5394325"/>
          <p14:tracePt t="50750" x="5378450" y="5381625"/>
          <p14:tracePt t="50753" x="5378450" y="5368925"/>
          <p14:tracePt t="50767" x="5378450" y="5356225"/>
          <p14:tracePt t="50770" x="5365750" y="5343525"/>
          <p14:tracePt t="50784" x="5365750" y="5318125"/>
          <p14:tracePt t="50802" x="5365750" y="5294313"/>
          <p14:tracePt t="50817" x="5365750" y="5281613"/>
          <p14:tracePt t="50818" x="5365750" y="5243513"/>
          <p14:tracePt t="50834" x="5365750" y="5230813"/>
          <p14:tracePt t="50834" x="5365750" y="5205413"/>
          <p14:tracePt t="50850" x="5365750" y="5194300"/>
          <p14:tracePt t="50851" x="5365750" y="5168900"/>
          <p14:tracePt t="50867" x="5365750" y="5156200"/>
          <p14:tracePt t="50869" x="5365750" y="5143500"/>
          <p14:tracePt t="50884" x="5365750" y="5130800"/>
          <p14:tracePt t="50900" x="5365750" y="5105400"/>
          <p14:tracePt t="50917" x="5378450" y="5081588"/>
          <p14:tracePt t="50917" x="5391150" y="5081588"/>
          <p14:tracePt t="50921" x="5429250" y="5068888"/>
          <p14:tracePt t="50934" x="5454650" y="5056188"/>
          <p14:tracePt t="50937" x="5491163" y="5043488"/>
          <p14:tracePt t="50950" x="5516563" y="5030788"/>
          <p14:tracePt t="50953" x="5529263" y="5018088"/>
          <p14:tracePt t="50969" x="5541963" y="5018088"/>
          <p14:tracePt t="50984" x="5554663" y="5005388"/>
          <p14:tracePt t="50986" x="5565775" y="4992688"/>
          <p14:tracePt t="51003" x="5578475" y="4992688"/>
          <p14:tracePt t="51017" x="5591175" y="4992688"/>
          <p14:tracePt t="51034" x="5603875" y="4981575"/>
          <p14:tracePt t="51042" x="5616575" y="4968875"/>
          <p14:tracePt t="51071" x="5616575" y="4956175"/>
          <p14:tracePt t="51074" x="5641975" y="4930775"/>
          <p14:tracePt t="51084" x="5641975" y="4918075"/>
          <p14:tracePt t="51100" x="5654675" y="4892675"/>
          <p14:tracePt t="51117" x="5654675" y="4879975"/>
          <p14:tracePt t="51121" x="5665788" y="4868863"/>
          <p14:tracePt t="51153" x="5665788" y="4856163"/>
          <p14:tracePt t="51167" x="5665788" y="4843463"/>
          <p14:tracePt t="51170" x="5665788" y="4830763"/>
          <p14:tracePt t="51186" x="5665788" y="4818063"/>
          <p14:tracePt t="51200" x="5665788" y="4805363"/>
          <p14:tracePt t="51201" x="5665788" y="4792663"/>
          <p14:tracePt t="51217" x="5665788" y="4779963"/>
          <p14:tracePt t="51219" x="5665788" y="4768850"/>
          <p14:tracePt t="51234" x="5665788" y="4756150"/>
          <p14:tracePt t="51250" x="5665788" y="4730750"/>
          <p14:tracePt t="51251" x="5665788" y="4718050"/>
          <p14:tracePt t="51267" x="5654675" y="4692650"/>
          <p14:tracePt t="51269" x="5654675" y="4667250"/>
          <p14:tracePt t="51284" x="5641975" y="4656138"/>
          <p14:tracePt t="51300" x="5641975" y="4643438"/>
          <p14:tracePt t="51301" x="5629275" y="4630738"/>
          <p14:tracePt t="51317" x="5629275" y="4605338"/>
          <p14:tracePt t="51334" x="5629275" y="4592638"/>
          <p14:tracePt t="51337" x="5616575" y="4592638"/>
          <p14:tracePt t="51353" x="5603875" y="4567238"/>
          <p14:tracePt t="51369" x="5603875" y="4554538"/>
          <p14:tracePt t="51386" x="5578475" y="4530725"/>
          <p14:tracePt t="51417" x="5565775" y="4518025"/>
          <p14:tracePt t="51433" x="5565775" y="4505325"/>
          <p14:tracePt t="51434" x="5554663" y="4505325"/>
          <p14:tracePt t="51450" x="5554663" y="4479925"/>
          <p14:tracePt t="51451" x="5541963" y="4479925"/>
          <p14:tracePt t="51467" x="5529263" y="4467225"/>
          <p14:tracePt t="51484" x="5516563" y="4454525"/>
          <p14:tracePt t="51490" x="5516563" y="4443413"/>
          <p14:tracePt t="51500" x="5503863" y="4443413"/>
          <p14:tracePt t="51506" x="5491163" y="4430713"/>
          <p14:tracePt t="51517" x="5491163" y="4418013"/>
          <p14:tracePt t="51534" x="5478463" y="4392613"/>
          <p14:tracePt t="51550" x="5465763" y="4379913"/>
          <p14:tracePt t="51567" x="5454650" y="4367213"/>
          <p14:tracePt t="51913" x="5441950" y="4367213"/>
          <p14:tracePt t="51953" x="5441950" y="4379913"/>
          <p14:tracePt t="51967" x="5441950" y="4392613"/>
          <p14:tracePt t="51985" x="5441950" y="4405313"/>
          <p14:tracePt t="52000" x="5429250" y="4418013"/>
          <p14:tracePt t="52001" x="5429250" y="4430713"/>
          <p14:tracePt t="52017" x="5429250" y="4443413"/>
          <p14:tracePt t="52035" x="5429250" y="4454525"/>
          <p14:tracePt t="52054" x="5429250" y="4467225"/>
          <p14:tracePt t="52074" x="5429250" y="4479925"/>
          <p14:tracePt t="52097" x="5429250" y="4492625"/>
          <p14:tracePt t="52117" x="5429250" y="4505325"/>
          <p14:tracePt t="52161" x="5429250" y="4518025"/>
          <p14:tracePt t="52185" x="5429250" y="4530725"/>
          <p14:tracePt t="52201" x="5429250" y="4543425"/>
          <p14:tracePt t="52217" x="5429250" y="4554538"/>
          <p14:tracePt t="52234" x="5429250" y="4567238"/>
          <p14:tracePt t="52250" x="5429250" y="4592638"/>
          <p14:tracePt t="52267" x="5429250" y="4618038"/>
          <p14:tracePt t="52267" x="5429250" y="4630738"/>
          <p14:tracePt t="52283" x="5441950" y="4643438"/>
          <p14:tracePt t="52300" x="5441950" y="4667250"/>
          <p14:tracePt t="52301" x="5441950" y="4679950"/>
          <p14:tracePt t="52305" x="5454650" y="4705350"/>
          <p14:tracePt t="52317" x="5454650" y="4730750"/>
          <p14:tracePt t="52321" x="5454650" y="4743450"/>
          <p14:tracePt t="52333" x="5454650" y="4756150"/>
          <p14:tracePt t="52337" x="5465763" y="4779963"/>
          <p14:tracePt t="52353" x="5465763" y="4792663"/>
          <p14:tracePt t="52369" x="5465763" y="4805363"/>
          <p14:tracePt t="52386" x="5465763" y="4818063"/>
          <p14:tracePt t="52400" x="5465763" y="4843463"/>
          <p14:tracePt t="52433" x="5478463" y="4843463"/>
          <p14:tracePt t="52434" x="5491163" y="4856163"/>
          <p14:tracePt t="52450" x="5516563" y="4868863"/>
          <p14:tracePt t="52489" x="5516563" y="4879975"/>
          <p14:tracePt t="52569" x="5516563" y="4892675"/>
          <p14:tracePt t="52585" x="5516563" y="4905375"/>
          <p14:tracePt t="52600" x="5516563" y="4918075"/>
          <p14:tracePt t="52601" x="5516563" y="4943475"/>
          <p14:tracePt t="52617" x="5529263" y="4956175"/>
          <p14:tracePt t="52633" x="5529263" y="4981575"/>
          <p14:tracePt t="52650" x="5541963" y="4992688"/>
          <p14:tracePt t="53044" x="5541963" y="5018088"/>
          <p14:tracePt t="53097" x="5541963" y="5030788"/>
          <p14:tracePt t="53129" x="5554663" y="5043488"/>
          <p14:tracePt t="53417" x="5554663" y="5056188"/>
          <p14:tracePt t="53433" x="5554663" y="5068888"/>
          <p14:tracePt t="55097" x="5554663" y="5056188"/>
          <p14:tracePt t="55169" x="5541963" y="5056188"/>
          <p14:tracePt t="55185" x="5529263" y="5056188"/>
          <p14:tracePt t="55201" x="5516563" y="5068888"/>
          <p14:tracePt t="55273" x="5503863" y="5068888"/>
          <p14:tracePt t="55329" x="5491163" y="5068888"/>
          <p14:tracePt t="55361" x="5478463" y="5068888"/>
          <p14:tracePt t="55713" x="5465763" y="5068888"/>
          <p14:tracePt t="55733" x="5454650" y="5081588"/>
          <p14:tracePt t="55737" x="5454650" y="5092700"/>
          <p14:tracePt t="55750" x="5441950" y="5105400"/>
          <p14:tracePt t="55783" x="5429250" y="5118100"/>
          <p14:tracePt t="55786" x="5429250" y="5130800"/>
          <p14:tracePt t="55802" x="5416550" y="5143500"/>
          <p14:tracePt t="55833" x="5416550" y="5168900"/>
          <p14:tracePt t="55857" x="5391150" y="5194300"/>
          <p14:tracePt t="55873" x="5391150" y="5205413"/>
          <p14:tracePt t="55883" x="5391150" y="5218113"/>
          <p14:tracePt t="55900" x="5378450" y="5243513"/>
          <p14:tracePt t="55900" x="5378450" y="5256213"/>
          <p14:tracePt t="55905" x="5378450" y="5268913"/>
          <p14:tracePt t="55916" x="5365750" y="5281613"/>
          <p14:tracePt t="55921" x="5365750" y="5294313"/>
          <p14:tracePt t="55933" x="5365750" y="5305425"/>
          <p14:tracePt t="55937" x="5353050" y="5318125"/>
          <p14:tracePt t="55950" x="5353050" y="5343525"/>
          <p14:tracePt t="55966" x="5353050" y="5368925"/>
          <p14:tracePt t="55969" x="5353050" y="5381625"/>
          <p14:tracePt t="55986" x="5341938" y="5394325"/>
          <p14:tracePt t="56000" x="5341938" y="5407025"/>
          <p14:tracePt t="56003" x="5341938" y="5418138"/>
          <p14:tracePt t="56016" x="5341938" y="5430838"/>
          <p14:tracePt t="56033" x="5341938" y="5443538"/>
          <p14:tracePt t="56034" x="5341938" y="5456238"/>
          <p14:tracePt t="56097" x="5341938" y="5468938"/>
          <p14:tracePt t="56116" x="5329238" y="5481638"/>
          <p14:tracePt t="56133" x="5329238" y="5494338"/>
          <p14:tracePt t="56137" x="5303838" y="5494338"/>
          <p14:tracePt t="56150" x="5303838" y="5507038"/>
          <p14:tracePt t="56166" x="5278438" y="5518150"/>
          <p14:tracePt t="56169" x="5265738" y="5518150"/>
          <p14:tracePt t="56183" x="5265738" y="5530850"/>
          <p14:tracePt t="56186" x="5229225" y="5543550"/>
          <p14:tracePt t="56200" x="5216525" y="5543550"/>
          <p14:tracePt t="56202" x="5178425" y="5556250"/>
          <p14:tracePt t="56217" x="5153025" y="5556250"/>
          <p14:tracePt t="56217" x="5129213" y="5581650"/>
          <p14:tracePt t="56233" x="5091113" y="5594350"/>
          <p14:tracePt t="56234" x="5029200" y="5607050"/>
          <p14:tracePt t="56250" x="5003800" y="5630863"/>
          <p14:tracePt t="56250" x="4929188" y="5656263"/>
          <p14:tracePt t="56257" x="4903788" y="5681663"/>
          <p14:tracePt t="56266" x="4852988" y="5694363"/>
          <p14:tracePt t="56283" x="4829175" y="5694363"/>
          <p14:tracePt t="56284" x="4778375" y="5707063"/>
          <p14:tracePt t="56289" x="4765675" y="5732463"/>
          <p14:tracePt t="56300" x="4740275" y="5732463"/>
          <p14:tracePt t="56316" x="4727575" y="5732463"/>
          <p14:tracePt t="56322" x="4716463" y="5732463"/>
          <p14:tracePt t="56333" x="4703763" y="5732463"/>
          <p14:tracePt t="56350" x="4691063" y="5732463"/>
          <p14:tracePt t="56353" x="4665663" y="5732463"/>
          <p14:tracePt t="56369" x="4640263" y="5732463"/>
          <p14:tracePt t="56383" x="4616450" y="5732463"/>
          <p14:tracePt t="56386" x="4603750" y="5732463"/>
          <p14:tracePt t="56400" x="4565650" y="5732463"/>
          <p14:tracePt t="56402" x="4540250" y="5732463"/>
          <p14:tracePt t="56416" x="4516438" y="5732463"/>
          <p14:tracePt t="56417" x="4503738" y="5732463"/>
          <p14:tracePt t="56433" x="4478338" y="5732463"/>
          <p14:tracePt t="56434" x="4465638" y="5732463"/>
          <p14:tracePt t="56450" x="4427538" y="5719763"/>
          <p14:tracePt t="56450" x="4403725" y="5694363"/>
          <p14:tracePt t="56466" x="4391025" y="5681663"/>
          <p14:tracePt t="56469" x="4365625" y="5681663"/>
          <p14:tracePt t="56483" x="4340225" y="5656263"/>
          <p14:tracePt t="56485" x="4327525" y="5643563"/>
          <p14:tracePt t="56500" x="4303713" y="5630863"/>
          <p14:tracePt t="56500" x="4278313" y="5619750"/>
          <p14:tracePt t="56505" x="4252913" y="5594350"/>
          <p14:tracePt t="56516" x="4214813" y="5581650"/>
          <p14:tracePt t="56521" x="4191000" y="5568950"/>
          <p14:tracePt t="56533" x="4152900" y="5556250"/>
          <p14:tracePt t="56537" x="4114800" y="5530850"/>
          <p14:tracePt t="56550" x="4065588" y="5530850"/>
          <p14:tracePt t="56553" x="4040188" y="5530850"/>
          <p14:tracePt t="56566" x="3990975" y="5507038"/>
          <p14:tracePt t="56569" x="3965575" y="5494338"/>
          <p14:tracePt t="56583" x="3914775" y="5494338"/>
          <p14:tracePt t="56586" x="3878263" y="5494338"/>
          <p14:tracePt t="56600" x="3852863" y="5494338"/>
          <p14:tracePt t="56602" x="3814763" y="5494338"/>
          <p14:tracePt t="56616" x="3765550" y="5494338"/>
          <p14:tracePt t="56619" x="3714750" y="5494338"/>
          <p14:tracePt t="56633" x="3678238" y="5494338"/>
          <p14:tracePt t="56634" x="3627438" y="5494338"/>
          <p14:tracePt t="56650" x="3565525" y="5494338"/>
          <p14:tracePt t="56652" x="3540125" y="5494338"/>
          <p14:tracePt t="56666" x="3489325" y="5494338"/>
          <p14:tracePt t="56667" x="3452813" y="5507038"/>
          <p14:tracePt t="56683" x="3414713" y="5507038"/>
          <p14:tracePt t="56685" x="3389313" y="5507038"/>
          <p14:tracePt t="56700" x="3365500" y="5518150"/>
          <p14:tracePt t="56700" x="3340100" y="5530850"/>
          <p14:tracePt t="56705" x="3302000" y="5543550"/>
          <p14:tracePt t="56716" x="3240088" y="5556250"/>
          <p14:tracePt t="56733" x="3214688" y="5556250"/>
          <p14:tracePt t="56761" x="3201988" y="5568950"/>
          <p14:tracePt t="56841" x="3189288" y="5556250"/>
          <p14:tracePt t="56850" x="3189288" y="5543550"/>
          <p14:tracePt t="56866" x="3176588" y="5518150"/>
          <p14:tracePt t="56867" x="3165475" y="5494338"/>
          <p14:tracePt t="56883" x="3165475" y="5481638"/>
          <p14:tracePt t="56884" x="3165475" y="5468938"/>
          <p14:tracePt t="56900" x="3165475" y="5430838"/>
          <p14:tracePt t="56900" x="3152775" y="5407025"/>
          <p14:tracePt t="56905" x="3152775" y="5394325"/>
          <p14:tracePt t="56916" x="3152775" y="5368925"/>
          <p14:tracePt t="56921" x="3152775" y="5343525"/>
          <p14:tracePt t="56937" x="3152775" y="5330825"/>
          <p14:tracePt t="56966" x="3152775" y="5305425"/>
          <p14:tracePt t="56969" x="3152775" y="5294313"/>
          <p14:tracePt t="56983" x="3152775" y="5281613"/>
          <p14:tracePt t="56985" x="3152775" y="5256213"/>
          <p14:tracePt t="57000" x="3140075" y="5243513"/>
          <p14:tracePt t="57002" x="3127375" y="5230813"/>
          <p14:tracePt t="57016" x="3127375" y="5218113"/>
          <p14:tracePt t="57017" x="3127375" y="5205413"/>
          <p14:tracePt t="57033" x="3127375" y="5181600"/>
          <p14:tracePt t="57041" x="3127375" y="5168900"/>
          <p14:tracePt t="57070" x="3127375" y="5143500"/>
          <p14:tracePt t="57097" x="3127375" y="5130800"/>
          <p14:tracePt t="57137" x="3127375" y="5118100"/>
          <p14:tracePt t="57153" x="3127375" y="5105400"/>
          <p14:tracePt t="57169" x="3127375" y="5092700"/>
          <p14:tracePt t="57249" x="3127375" y="5081588"/>
          <p14:tracePt t="57266" x="3127375" y="5068888"/>
          <p14:tracePt t="57297" x="3127375" y="5056188"/>
          <p14:tracePt t="57833" x="3127375" y="5068888"/>
          <p14:tracePt t="57849" x="3127375" y="5081588"/>
          <p14:tracePt t="57866" x="3127375" y="5092700"/>
          <p14:tracePt t="57883" x="3127375" y="5105400"/>
          <p14:tracePt t="60393" x="3140075" y="5105400"/>
          <p14:tracePt t="60425" x="3140075" y="5092700"/>
          <p14:tracePt t="60449" x="3140075" y="5081588"/>
          <p14:tracePt t="60466" x="3127375" y="5056188"/>
          <p14:tracePt t="60489" x="3114675" y="5043488"/>
          <p14:tracePt t="60499" x="3101975" y="5030788"/>
          <p14:tracePt t="60521" x="3089275" y="5018088"/>
          <p14:tracePt t="60537" x="3076575" y="5005388"/>
          <p14:tracePt t="60549" x="3052763" y="5005388"/>
          <p14:tracePt t="60566" x="3014663" y="5005388"/>
          <p14:tracePt t="60569" x="3001963" y="4981575"/>
          <p14:tracePt t="60582" x="2952750" y="4981575"/>
          <p14:tracePt t="60584" x="2914650" y="4968875"/>
          <p14:tracePt t="60599" x="2876550" y="4943475"/>
          <p14:tracePt t="60601" x="2801938" y="4892675"/>
          <p14:tracePt t="60616" x="2701925" y="4843463"/>
          <p14:tracePt t="60618" x="2589213" y="4705350"/>
          <p14:tracePt t="60633" x="2476500" y="4618038"/>
          <p14:tracePt t="60633" x="2314575" y="4430713"/>
          <p14:tracePt t="60649" x="2076450" y="4167188"/>
          <p14:tracePt t="60650" x="1801813" y="3879850"/>
          <p14:tracePt t="60666" x="1425575" y="3479800"/>
          <p14:tracePt t="60666" x="976313" y="3165475"/>
          <p14:tracePt t="60682" x="574675" y="2840038"/>
          <p14:tracePt t="60683" x="274638" y="2565400"/>
          <p14:tracePt t="60699" x="0" y="2365375"/>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a:t> خلاصه و نتیجه گیری</a:t>
            </a:r>
          </a:p>
        </p:txBody>
      </p:sp>
      <p:sp>
        <p:nvSpPr>
          <p:cNvPr id="3" name="Content Placeholder 2"/>
          <p:cNvSpPr>
            <a:spLocks noGrp="1"/>
          </p:cNvSpPr>
          <p:nvPr>
            <p:ph idx="1"/>
          </p:nvPr>
        </p:nvSpPr>
        <p:spPr/>
        <p:txBody>
          <a:bodyPr>
            <a:normAutofit/>
          </a:bodyPr>
          <a:lstStyle/>
          <a:p>
            <a:pPr algn="just">
              <a:lnSpc>
                <a:spcPct val="170000"/>
              </a:lnSpc>
              <a:buFont typeface="Wingdings" pitchFamily="2" charset="2"/>
              <a:buChar char="Ø"/>
            </a:pPr>
            <a:r>
              <a:rPr lang="fa-IR" sz="2800" dirty="0"/>
              <a:t>دراین بخش با نحوه ارزیابی و غربالگری نوجوان از نظر رفتارهای پرخطر (مصرف مواد) با استفاده از پرسشنامه غربالگری مواد پرداختیم که سابقه مصرف مواد را در طول عمر و یا در صورت  مصرف مواد سه ماه اخیر را بررسی می کرد که پس از مثبت شدن نتیجه غربالگری می بایست آموزشهای لازم درخصوص ترک و مضرات دخانیات ارائه و ارجاع به روانشناس جهت ترک مواد انجام گردد.</a:t>
            </a:r>
          </a:p>
        </p:txBody>
      </p:sp>
      <p:sp>
        <p:nvSpPr>
          <p:cNvPr id="4" name="Slide Number Placeholder 3"/>
          <p:cNvSpPr>
            <a:spLocks noGrp="1"/>
          </p:cNvSpPr>
          <p:nvPr>
            <p:ph type="sldNum" sz="quarter" idx="12"/>
          </p:nvPr>
        </p:nvSpPr>
        <p:spPr/>
        <p:txBody>
          <a:bodyPr/>
          <a:lstStyle/>
          <a:p>
            <a:fld id="{0BFC8EDE-722A-4775-BB89-6CEF0B4F3577}" type="slidenum">
              <a:rPr lang="fa-IR" smtClean="0"/>
              <a:pPr/>
              <a:t>28</a:t>
            </a:fld>
            <a:endParaRPr lang="fa-IR"/>
          </a:p>
        </p:txBody>
      </p:sp>
      <p:pic>
        <p:nvPicPr>
          <p:cNvPr id="6" name="Audio 5">
            <a:hlinkClick r:id="" action="ppaction://media"/>
            <a:extLst>
              <a:ext uri="{FF2B5EF4-FFF2-40B4-BE49-F238E27FC236}">
                <a16:creationId xmlns:a16="http://schemas.microsoft.com/office/drawing/2014/main" xmlns="" id="{63047E42-E2D1-4281-BC44-D23B0875B4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8185004"/>
      </p:ext>
    </p:extLst>
  </p:cSld>
  <p:clrMapOvr>
    <a:masterClrMapping/>
  </p:clrMapOvr>
  <mc:AlternateContent xmlns:mc="http://schemas.openxmlformats.org/markup-compatibility/2006" xmlns:p14="http://schemas.microsoft.com/office/powerpoint/2010/main">
    <mc:Choice Requires="p14">
      <p:transition p14:dur="0" advTm="42860"/>
    </mc:Choice>
    <mc:Fallback xmlns="">
      <p:transition advTm="42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88641"/>
            <a:ext cx="11377264" cy="5937523"/>
          </a:xfrm>
        </p:spPr>
        <p:txBody>
          <a:bodyPr>
            <a:normAutofit fontScale="92500"/>
          </a:bodyPr>
          <a:lstStyle/>
          <a:p>
            <a:pPr marL="0" indent="0" algn="ctr">
              <a:lnSpc>
                <a:spcPct val="150000"/>
              </a:lnSpc>
              <a:buNone/>
            </a:pPr>
            <a:r>
              <a:rPr lang="fa-IR" sz="4700" dirty="0"/>
              <a:t>ادامه - خلاصه و نتیجه گیری </a:t>
            </a:r>
          </a:p>
          <a:p>
            <a:pPr marL="0" indent="0" algn="just">
              <a:lnSpc>
                <a:spcPct val="150000"/>
              </a:lnSpc>
              <a:buNone/>
            </a:pPr>
            <a:r>
              <a:rPr lang="fa-IR" dirty="0"/>
              <a:t>فشارخون نوجوان پس از ارزیابی نوجوان از نظر نشانه های خطر انجام میگردد که در صورت داشتن نشانه های خطر فشارخون نوجوان با کاف متناسب با دور بازوی نوجوان اندازه گیری شده و با جداول فشارخون برحسب سن و جنس طبقه بندی شده و طبق طبقه بندی مورد نظر اقدامات  و پیگیری های لازم انجام می گردد.</a:t>
            </a:r>
          </a:p>
          <a:p>
            <a:pPr marL="0" indent="0" algn="just">
              <a:lnSpc>
                <a:spcPct val="150000"/>
              </a:lnSpc>
              <a:buNone/>
            </a:pPr>
            <a:r>
              <a:rPr lang="ar-SA" dirty="0"/>
              <a:t>اختلالات شایع ستون مهره ها در دانش آموز</a:t>
            </a:r>
            <a:r>
              <a:rPr lang="fa-IR" dirty="0"/>
              <a:t>ان عبارتند از کیفوز، لوردوز، </a:t>
            </a:r>
            <a:r>
              <a:rPr lang="fa-IR" dirty="0" smtClean="0"/>
              <a:t>اسکولیوز </a:t>
            </a:r>
            <a:r>
              <a:rPr lang="fa-IR" dirty="0"/>
              <a:t>که این اختلالات با معاینه و مشاهده ستون فقرات نوجوان انجام می گردد.</a:t>
            </a:r>
          </a:p>
          <a:p>
            <a:pPr>
              <a:lnSpc>
                <a:spcPct val="150000"/>
              </a:lnSpc>
              <a:buFont typeface="Wingdings" pitchFamily="2" charset="2"/>
              <a:buChar char="Ø"/>
            </a:pPr>
            <a:endParaRPr lang="fa-IR" dirty="0"/>
          </a:p>
        </p:txBody>
      </p:sp>
      <p:sp>
        <p:nvSpPr>
          <p:cNvPr id="2" name="Slide Number Placeholder 1"/>
          <p:cNvSpPr>
            <a:spLocks noGrp="1"/>
          </p:cNvSpPr>
          <p:nvPr>
            <p:ph type="sldNum" sz="quarter" idx="12"/>
          </p:nvPr>
        </p:nvSpPr>
        <p:spPr/>
        <p:txBody>
          <a:bodyPr/>
          <a:lstStyle/>
          <a:p>
            <a:fld id="{0BFC8EDE-722A-4775-BB89-6CEF0B4F3577}" type="slidenum">
              <a:rPr lang="fa-IR" smtClean="0"/>
              <a:pPr/>
              <a:t>29</a:t>
            </a:fld>
            <a:endParaRPr lang="fa-IR"/>
          </a:p>
        </p:txBody>
      </p:sp>
      <p:pic>
        <p:nvPicPr>
          <p:cNvPr id="10" name="Audio 9">
            <a:hlinkClick r:id="" action="ppaction://media"/>
            <a:extLst>
              <a:ext uri="{FF2B5EF4-FFF2-40B4-BE49-F238E27FC236}">
                <a16:creationId xmlns:a16="http://schemas.microsoft.com/office/drawing/2014/main" xmlns="" id="{06E26590-1B99-4B14-830D-219ED7EB8C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793991602"/>
      </p:ext>
    </p:extLst>
  </p:cSld>
  <p:clrMapOvr>
    <a:masterClrMapping/>
  </p:clrMapOvr>
  <mc:AlternateContent xmlns:mc="http://schemas.openxmlformats.org/markup-compatibility/2006" xmlns:p14="http://schemas.microsoft.com/office/powerpoint/2010/main">
    <mc:Choice Requires="p14">
      <p:transition p14:dur="0" advTm="47821"/>
    </mc:Choice>
    <mc:Fallback xmlns="">
      <p:transition advTm="47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8640"/>
            <a:ext cx="11031016" cy="6048672"/>
          </a:xfrm>
        </p:spPr>
        <p:txBody>
          <a:bodyPr>
            <a:normAutofit/>
          </a:bodyPr>
          <a:lstStyle/>
          <a:p>
            <a:pPr marL="0" indent="0" algn="ctr">
              <a:lnSpc>
                <a:spcPct val="200000"/>
              </a:lnSpc>
              <a:buNone/>
            </a:pPr>
            <a:r>
              <a:rPr lang="fa-IR" sz="4000" dirty="0">
                <a:cs typeface="B Yagut" pitchFamily="2" charset="-78"/>
              </a:rPr>
              <a:t>اهداف آموزشی</a:t>
            </a:r>
            <a:endParaRPr lang="fa-IR" sz="4000" dirty="0">
              <a:solidFill>
                <a:prstClr val="black"/>
              </a:solidFill>
              <a:cs typeface="B Yagut" pitchFamily="2" charset="-78"/>
            </a:endParaRPr>
          </a:p>
          <a:p>
            <a:pPr marL="0" indent="0">
              <a:lnSpc>
                <a:spcPct val="200000"/>
              </a:lnSpc>
              <a:buNone/>
            </a:pPr>
            <a:r>
              <a:rPr lang="fa-IR" sz="2800" dirty="0">
                <a:cs typeface="B Yagut" pitchFamily="2" charset="-78"/>
              </a:rPr>
              <a:t>انتظارمی رود فراگیر پس از مطالعه این فصل بتواند :</a:t>
            </a:r>
          </a:p>
          <a:p>
            <a:pPr>
              <a:lnSpc>
                <a:spcPct val="200000"/>
              </a:lnSpc>
              <a:buFont typeface="Wingdings" pitchFamily="2" charset="2"/>
              <a:buChar char="Ø"/>
            </a:pPr>
            <a:r>
              <a:rPr lang="fa-IR" sz="2800" dirty="0">
                <a:solidFill>
                  <a:prstClr val="black"/>
                </a:solidFill>
                <a:cs typeface="B Yagut" pitchFamily="2" charset="-78"/>
              </a:rPr>
              <a:t>نوجوان را  اختلال مصرف مواد ارزیابی و طبقه بندی کند. </a:t>
            </a:r>
          </a:p>
          <a:p>
            <a:pPr>
              <a:lnSpc>
                <a:spcPct val="200000"/>
              </a:lnSpc>
              <a:buFont typeface="Wingdings" pitchFamily="2" charset="2"/>
              <a:buChar char="Ø"/>
            </a:pPr>
            <a:r>
              <a:rPr lang="fa-IR" sz="2800" dirty="0">
                <a:solidFill>
                  <a:prstClr val="black"/>
                </a:solidFill>
                <a:cs typeface="B Yagut" pitchFamily="2" charset="-78"/>
              </a:rPr>
              <a:t>نوجوان را از نظر فشارخون ارزیابی و طبقه بندی کند.</a:t>
            </a:r>
          </a:p>
          <a:p>
            <a:pPr>
              <a:lnSpc>
                <a:spcPct val="200000"/>
              </a:lnSpc>
              <a:buFont typeface="Wingdings" pitchFamily="2" charset="2"/>
              <a:buChar char="Ø"/>
            </a:pPr>
            <a:r>
              <a:rPr lang="fa-IR" sz="2800" dirty="0">
                <a:solidFill>
                  <a:prstClr val="black"/>
                </a:solidFill>
                <a:cs typeface="B Yagut" pitchFamily="2" charset="-78"/>
              </a:rPr>
              <a:t>نوجوان را ازنظر اختلالات ستون فقرات ارزیابی کند. </a:t>
            </a:r>
          </a:p>
          <a:p>
            <a:pPr marL="0" indent="0">
              <a:buNone/>
            </a:pPr>
            <a:endParaRPr lang="fa-IR" dirty="0">
              <a:solidFill>
                <a:prstClr val="black"/>
              </a:solidFill>
              <a:cs typeface="B Yagut" pitchFamily="2" charset="-78"/>
            </a:endParaRPr>
          </a:p>
          <a:p>
            <a:endParaRPr lang="fa-IR" dirty="0">
              <a:solidFill>
                <a:prstClr val="black"/>
              </a:solidFill>
              <a:cs typeface="B Yagut" pitchFamily="2" charset="-78"/>
            </a:endParaRPr>
          </a:p>
          <a:p>
            <a:endParaRPr lang="fa-IR" dirty="0">
              <a:solidFill>
                <a:prstClr val="black"/>
              </a:solidFill>
              <a:cs typeface="B Yagut" pitchFamily="2" charset="-78"/>
            </a:endParaRPr>
          </a:p>
          <a:p>
            <a:pPr marL="0" indent="0">
              <a:buNone/>
            </a:pPr>
            <a:endParaRPr lang="fa-IR" dirty="0">
              <a:solidFill>
                <a:prstClr val="black"/>
              </a:solidFill>
              <a:cs typeface="B Yagut" pitchFamily="2" charset="-78"/>
            </a:endParaRPr>
          </a:p>
          <a:p>
            <a:pPr lvl="0"/>
            <a:endParaRPr lang="fa-IR" dirty="0">
              <a:solidFill>
                <a:prstClr val="black"/>
              </a:solidFill>
              <a:cs typeface="B Yagut" pitchFamily="2" charset="-78"/>
            </a:endParaRPr>
          </a:p>
          <a:p>
            <a:endParaRPr lang="fa-IR" dirty="0"/>
          </a:p>
        </p:txBody>
      </p:sp>
      <p:sp>
        <p:nvSpPr>
          <p:cNvPr id="2" name="Slide Number Placeholder 1"/>
          <p:cNvSpPr>
            <a:spLocks noGrp="1"/>
          </p:cNvSpPr>
          <p:nvPr>
            <p:ph type="sldNum" sz="quarter" idx="12"/>
          </p:nvPr>
        </p:nvSpPr>
        <p:spPr/>
        <p:txBody>
          <a:bodyPr/>
          <a:lstStyle/>
          <a:p>
            <a:fld id="{0BFC8EDE-722A-4775-BB89-6CEF0B4F3577}" type="slidenum">
              <a:rPr lang="fa-IR" smtClean="0"/>
              <a:pPr/>
              <a:t>3</a:t>
            </a:fld>
            <a:endParaRPr lang="fa-IR"/>
          </a:p>
        </p:txBody>
      </p:sp>
      <p:pic>
        <p:nvPicPr>
          <p:cNvPr id="8" name="Audio 7">
            <a:hlinkClick r:id="" action="ppaction://media"/>
            <a:extLst>
              <a:ext uri="{FF2B5EF4-FFF2-40B4-BE49-F238E27FC236}">
                <a16:creationId xmlns:a16="http://schemas.microsoft.com/office/drawing/2014/main" xmlns="" id="{B45AFD8A-C605-4F29-B6FD-46EE311F67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385098635"/>
      </p:ext>
    </p:extLst>
  </p:cSld>
  <p:clrMapOvr>
    <a:masterClrMapping/>
  </p:clrMapOvr>
  <mc:AlternateContent xmlns:mc="http://schemas.openxmlformats.org/markup-compatibility/2006" xmlns:p14="http://schemas.microsoft.com/office/powerpoint/2010/main">
    <mc:Choice Requires="p14">
      <p:transition p14:dur="0" advTm="22516"/>
    </mc:Choice>
    <mc:Fallback xmlns="">
      <p:transition advTm="22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t>تمرین عملی</a:t>
            </a:r>
            <a:endParaRPr lang="fa-IR" sz="4000" dirty="0"/>
          </a:p>
        </p:txBody>
      </p:sp>
      <p:sp>
        <p:nvSpPr>
          <p:cNvPr id="3" name="Content Placeholder 2"/>
          <p:cNvSpPr>
            <a:spLocks noGrp="1"/>
          </p:cNvSpPr>
          <p:nvPr>
            <p:ph idx="1"/>
          </p:nvPr>
        </p:nvSpPr>
        <p:spPr/>
        <p:txBody>
          <a:bodyPr/>
          <a:lstStyle/>
          <a:p>
            <a:pPr algn="just">
              <a:lnSpc>
                <a:spcPct val="150000"/>
              </a:lnSpc>
              <a:buFont typeface="Wingdings" panose="05000000000000000000" pitchFamily="2" charset="2"/>
              <a:buChar char="Ø"/>
            </a:pPr>
            <a:r>
              <a:rPr lang="fa-IR" dirty="0">
                <a:solidFill>
                  <a:prstClr val="black"/>
                </a:solidFill>
                <a:cs typeface="B Yagut" pitchFamily="2" charset="-78"/>
              </a:rPr>
              <a:t>یک مورد نوجوان را در کلاس درس عملی بصورت ایفای نقش از نظر</a:t>
            </a:r>
            <a:r>
              <a:rPr lang="en-US" dirty="0">
                <a:solidFill>
                  <a:prstClr val="black"/>
                </a:solidFill>
                <a:cs typeface="B Yagut" pitchFamily="2" charset="-78"/>
              </a:rPr>
              <a:t> </a:t>
            </a:r>
            <a:r>
              <a:rPr lang="fa-IR" dirty="0">
                <a:solidFill>
                  <a:prstClr val="black"/>
                </a:solidFill>
                <a:cs typeface="B Yagut" pitchFamily="2" charset="-78"/>
              </a:rPr>
              <a:t>اختلالات مصرف مواد ، فشارخون وستون فقرات طبق راهنمای بالینی ارزیابی و طبقه بندی کنید. </a:t>
            </a:r>
          </a:p>
          <a:p>
            <a:pPr marL="0" indent="0">
              <a:buNone/>
            </a:pPr>
            <a:endParaRPr lang="fa-IR" dirty="0"/>
          </a:p>
        </p:txBody>
      </p:sp>
      <p:sp>
        <p:nvSpPr>
          <p:cNvPr id="4" name="Slide Number Placeholder 3"/>
          <p:cNvSpPr>
            <a:spLocks noGrp="1"/>
          </p:cNvSpPr>
          <p:nvPr>
            <p:ph type="sldNum" sz="quarter" idx="12"/>
          </p:nvPr>
        </p:nvSpPr>
        <p:spPr/>
        <p:txBody>
          <a:bodyPr/>
          <a:lstStyle/>
          <a:p>
            <a:fld id="{0BFC8EDE-722A-4775-BB89-6CEF0B4F3577}" type="slidenum">
              <a:rPr lang="fa-IR" smtClean="0"/>
              <a:pPr/>
              <a:t>30</a:t>
            </a:fld>
            <a:endParaRPr lang="fa-IR"/>
          </a:p>
        </p:txBody>
      </p:sp>
      <p:pic>
        <p:nvPicPr>
          <p:cNvPr id="7" name="Audio 6">
            <a:hlinkClick r:id="" action="ppaction://media"/>
            <a:extLst>
              <a:ext uri="{FF2B5EF4-FFF2-40B4-BE49-F238E27FC236}">
                <a16:creationId xmlns:a16="http://schemas.microsoft.com/office/drawing/2014/main" xmlns="" id="{FDD42BC8-E0BD-4D61-8738-AB8C7D000B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165435337"/>
      </p:ext>
    </p:extLst>
  </p:cSld>
  <p:clrMapOvr>
    <a:masterClrMapping/>
  </p:clrMapOvr>
  <mc:AlternateContent xmlns:mc="http://schemas.openxmlformats.org/markup-compatibility/2006" xmlns:p14="http://schemas.microsoft.com/office/powerpoint/2010/main">
    <mc:Choice Requires="p14">
      <p:transition p14:dur="0" advTm="20084"/>
    </mc:Choice>
    <mc:Fallback xmlns="">
      <p:transition advTm="20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648" y="378005"/>
            <a:ext cx="7886700" cy="1325563"/>
          </a:xfrm>
        </p:spPr>
        <p:txBody>
          <a:bodyPr/>
          <a:lstStyle/>
          <a:p>
            <a:pPr algn="ctr"/>
            <a:r>
              <a:rPr lang="fa-IR" dirty="0">
                <a:cs typeface="B Yagut" pitchFamily="2" charset="-78"/>
              </a:rPr>
              <a:t> منبع</a:t>
            </a:r>
          </a:p>
        </p:txBody>
      </p:sp>
      <p:sp>
        <p:nvSpPr>
          <p:cNvPr id="3" name="Content Placeholder 2"/>
          <p:cNvSpPr>
            <a:spLocks noGrp="1"/>
          </p:cNvSpPr>
          <p:nvPr>
            <p:ph idx="1"/>
          </p:nvPr>
        </p:nvSpPr>
        <p:spPr/>
        <p:txBody>
          <a:bodyPr>
            <a:normAutofit/>
          </a:bodyPr>
          <a:lstStyle/>
          <a:p>
            <a:pPr>
              <a:lnSpc>
                <a:spcPct val="150000"/>
              </a:lnSpc>
              <a:buFont typeface="Wingdings" panose="05000000000000000000" pitchFamily="2" charset="2"/>
              <a:buChar char="Ø"/>
            </a:pPr>
            <a:r>
              <a:rPr lang="fa-IR" dirty="0">
                <a:cs typeface="B Yagut" pitchFamily="2" charset="-78"/>
              </a:rPr>
              <a:t>معاونت سلامت وزارت بهداشت و درمان و آموزش پزشکی ، راهنمای بالینی و برنامه اجرایی تیم سلامت برای ارایه خدمات رده سنی 5 تا18 سال وزارت بهداشت و درمان و آموزش پزشکی </a:t>
            </a:r>
            <a:r>
              <a:rPr lang="fa-IR">
                <a:cs typeface="B Yagut" pitchFamily="2" charset="-78"/>
              </a:rPr>
              <a:t>، 1394</a:t>
            </a:r>
            <a:endParaRPr lang="fa-IR" dirty="0">
              <a:cs typeface="B Yagut" pitchFamily="2" charset="-78"/>
            </a:endParaRPr>
          </a:p>
          <a:p>
            <a:pPr>
              <a:lnSpc>
                <a:spcPct val="150000"/>
              </a:lnSpc>
              <a:buFont typeface="Wingdings" panose="05000000000000000000" pitchFamily="2" charset="2"/>
              <a:buChar char="Ø"/>
            </a:pPr>
            <a:endParaRPr lang="fa-IR" dirty="0">
              <a:cs typeface="B Yagut" pitchFamily="2" charset="-78"/>
            </a:endParaRPr>
          </a:p>
        </p:txBody>
      </p:sp>
      <p:sp>
        <p:nvSpPr>
          <p:cNvPr id="5" name="Slide Number Placeholder 4"/>
          <p:cNvSpPr>
            <a:spLocks noGrp="1"/>
          </p:cNvSpPr>
          <p:nvPr>
            <p:ph type="sldNum" sz="quarter" idx="12"/>
          </p:nvPr>
        </p:nvSpPr>
        <p:spPr/>
        <p:txBody>
          <a:bodyPr/>
          <a:lstStyle/>
          <a:p>
            <a:fld id="{565E9EF9-F8BF-4547-8C66-E58A8D5FCB6F}" type="slidenum">
              <a:rPr lang="fa-IR" smtClean="0"/>
              <a:pPr/>
              <a:t>31</a:t>
            </a:fld>
            <a:endParaRPr lang="fa-IR" dirty="0"/>
          </a:p>
        </p:txBody>
      </p:sp>
      <p:pic>
        <p:nvPicPr>
          <p:cNvPr id="6" name="Audio 5">
            <a:hlinkClick r:id="" action="ppaction://media"/>
            <a:extLst>
              <a:ext uri="{FF2B5EF4-FFF2-40B4-BE49-F238E27FC236}">
                <a16:creationId xmlns:a16="http://schemas.microsoft.com/office/drawing/2014/main" xmlns="" id="{247D8D86-61FE-48D8-827D-FCB8B94FA9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15245664"/>
      </p:ext>
    </p:extLst>
  </p:cSld>
  <p:clrMapOvr>
    <a:masterClrMapping/>
  </p:clrMapOvr>
  <mc:AlternateContent xmlns:mc="http://schemas.openxmlformats.org/markup-compatibility/2006" xmlns:p14="http://schemas.microsoft.com/office/powerpoint/2010/main">
    <mc:Choice Requires="p14">
      <p:transition p14:dur="0" advTm="12722"/>
    </mc:Choice>
    <mc:Fallback xmlns="">
      <p:transition advTm="12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70" x="8356600" y="3441700"/>
          <p14:tracePt t="802" x="8343900" y="3441700"/>
          <p14:tracePt t="1170" x="8331200" y="3441700"/>
          <p14:tracePt t="2186" x="8318500" y="3441700"/>
          <p14:tracePt t="11362" x="8305800" y="3441700"/>
          <p14:tracePt t="11383" x="8293100" y="3441700"/>
          <p14:tracePt t="11417" x="8293100" y="3467100"/>
          <p14:tracePt t="11432" x="8318500" y="3503613"/>
          <p14:tracePt t="11435" x="8405813" y="3554413"/>
          <p14:tracePt t="11449" x="8431213" y="3567113"/>
          <p14:tracePt t="11450" x="8480425" y="3590925"/>
          <p14:tracePt t="11465" x="8543925" y="3603625"/>
          <p14:tracePt t="11466" x="8593138" y="3603625"/>
          <p14:tracePt t="11482" x="8631238" y="3616325"/>
          <p14:tracePt t="11485" x="8693150" y="3641725"/>
          <p14:tracePt t="11499" x="8718550" y="3641725"/>
          <p14:tracePt t="11532" x="8731250" y="3641725"/>
          <p14:tracePt t="11533" x="8743950" y="3654425"/>
          <p14:tracePt t="11537" x="8756650" y="3654425"/>
          <p14:tracePt t="11554" x="8769350" y="3654425"/>
          <p14:tracePt t="11566" x="8780463" y="3654425"/>
          <p14:tracePt t="11585" x="8793163" y="3654425"/>
          <p14:tracePt t="11874" x="8743950" y="3667125"/>
          <p14:tracePt t="11882" x="8643938" y="3692525"/>
          <p14:tracePt t="11899" x="8480425" y="3703638"/>
          <p14:tracePt t="11899" x="8280400" y="3703638"/>
          <p14:tracePt t="11906" x="7967663" y="3703638"/>
          <p14:tracePt t="11915" x="7542213" y="3703638"/>
          <p14:tracePt t="11932" x="7092950" y="3703638"/>
          <p14:tracePt t="11932" x="6503988" y="3703638"/>
          <p14:tracePt t="11938" x="5816600" y="3703638"/>
          <p14:tracePt t="11949" x="5216525" y="3667125"/>
          <p14:tracePt t="11953" x="4565650" y="3567113"/>
          <p14:tracePt t="11965" x="3865563" y="3490913"/>
          <p14:tracePt t="11969" x="3252788" y="3416300"/>
          <p14:tracePt t="11983" x="2601913" y="3290888"/>
          <p14:tracePt t="11985" x="2001838" y="3254375"/>
          <p14:tracePt t="11999" x="1512888" y="3203575"/>
          <p14:tracePt t="12001" x="1163638" y="3203575"/>
          <p14:tracePt t="12015" x="912813" y="3203575"/>
          <p14:tracePt t="12018" x="700088" y="3203575"/>
          <p14:tracePt t="12035" x="450850" y="3203575"/>
          <p14:tracePt t="12043" x="387350" y="3203575"/>
          <p14:tracePt t="12051" x="363538" y="3203575"/>
          <p14:tracePt t="12065" x="350838" y="3203575"/>
          <p14:tracePt t="12082" x="338138" y="3203575"/>
          <p14:tracePt t="12083" x="338138" y="3190875"/>
          <p14:tracePt t="12115" x="325438" y="3190875"/>
          <p14:tracePt t="12132" x="312738" y="3190875"/>
          <p14:tracePt t="12133" x="300038" y="3190875"/>
          <p14:tracePt t="12149" x="287338" y="3190875"/>
          <p14:tracePt t="12153" x="261938" y="3190875"/>
          <p14:tracePt t="12166" x="225425" y="3190875"/>
          <p14:tracePt t="12169" x="212725" y="3178175"/>
          <p14:tracePt t="12182" x="187325" y="3178175"/>
          <p14:tracePt t="12199" x="161925" y="3178175"/>
          <p14:tracePt t="12201" x="61913" y="3165475"/>
          <p14:tracePt t="12215" x="0" y="3165475"/>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3512" y="404665"/>
            <a:ext cx="8507288" cy="5721499"/>
          </a:xfrm>
        </p:spPr>
        <p:txBody>
          <a:bodyPr/>
          <a:lstStyle/>
          <a:p>
            <a:pPr marL="0" indent="0" algn="ctr">
              <a:lnSpc>
                <a:spcPct val="150000"/>
              </a:lnSpc>
              <a:buNone/>
            </a:pPr>
            <a:r>
              <a:rPr lang="fa-IR" b="1" dirty="0">
                <a:cs typeface="B Yagut" panose="00000400000000000000" pitchFamily="2" charset="-78"/>
              </a:rPr>
              <a:t>لطفا نظرات و پیشنهادات خود پیرامون این بسته آموزشی را به آدرس ذیل ارسال کنید:</a:t>
            </a:r>
          </a:p>
          <a:p>
            <a:pPr marL="0" indent="0" algn="ctr">
              <a:lnSpc>
                <a:spcPct val="150000"/>
              </a:lnSpc>
              <a:buNone/>
            </a:pPr>
            <a:r>
              <a:rPr lang="fa-IR" dirty="0">
                <a:cs typeface="B Yagut" panose="00000400000000000000" pitchFamily="2" charset="-78"/>
              </a:rPr>
              <a:t>دانشگاه علوم پزشکی زنجان </a:t>
            </a:r>
          </a:p>
          <a:p>
            <a:pPr marL="0" indent="0" algn="ctr">
              <a:lnSpc>
                <a:spcPct val="150000"/>
              </a:lnSpc>
              <a:buNone/>
            </a:pPr>
            <a:r>
              <a:rPr lang="fa-IR" dirty="0">
                <a:cs typeface="B Yagut" panose="00000400000000000000" pitchFamily="2" charset="-78"/>
              </a:rPr>
              <a:t>یا </a:t>
            </a:r>
          </a:p>
          <a:p>
            <a:pPr marL="0" indent="0" algn="ctr">
              <a:lnSpc>
                <a:spcPct val="150000"/>
              </a:lnSpc>
              <a:buNone/>
            </a:pPr>
            <a:r>
              <a:rPr lang="fa-IR" dirty="0">
                <a:cs typeface="B Yagut" panose="00000400000000000000" pitchFamily="2" charset="-78"/>
              </a:rPr>
              <a:t>پست الکترونیک :</a:t>
            </a:r>
            <a:r>
              <a:rPr lang="en-US" dirty="0">
                <a:cs typeface="B Yagut" panose="00000400000000000000" pitchFamily="2" charset="-78"/>
              </a:rPr>
              <a:t>bhk1365@gmail.com </a:t>
            </a:r>
            <a:endParaRPr lang="fa-IR" dirty="0">
              <a:cs typeface="B Yagut" panose="00000400000000000000" pitchFamily="2" charset="-78"/>
            </a:endParaRPr>
          </a:p>
          <a:p>
            <a:pPr marL="0" indent="0">
              <a:buNone/>
            </a:pPr>
            <a:endParaRPr lang="fa-IR" dirty="0">
              <a:cs typeface="B Yagut" panose="00000400000000000000" pitchFamily="2" charset="-78"/>
            </a:endParaRPr>
          </a:p>
          <a:p>
            <a:endParaRPr lang="fa-IR"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565E9EF9-F8BF-4547-8C66-E58A8D5FCB6F}" type="slidenum">
              <a:rPr lang="fa-IR" smtClean="0"/>
              <a:pPr/>
              <a:t>32</a:t>
            </a:fld>
            <a:endParaRPr lang="fa-IR" dirty="0"/>
          </a:p>
        </p:txBody>
      </p:sp>
      <p:pic>
        <p:nvPicPr>
          <p:cNvPr id="4" name="Audio 3">
            <a:hlinkClick r:id="" action="ppaction://media"/>
            <a:extLst>
              <a:ext uri="{FF2B5EF4-FFF2-40B4-BE49-F238E27FC236}">
                <a16:creationId xmlns:a16="http://schemas.microsoft.com/office/drawing/2014/main" xmlns="" id="{1F2066A8-A6B8-46EB-8FE3-E1D9148AED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842308747"/>
      </p:ext>
    </p:extLst>
  </p:cSld>
  <p:clrMapOvr>
    <a:masterClrMapping/>
  </p:clrMapOvr>
  <mc:AlternateContent xmlns:mc="http://schemas.openxmlformats.org/markup-compatibility/2006" xmlns:p14="http://schemas.microsoft.com/office/powerpoint/2010/main">
    <mc:Choice Requires="p14">
      <p:transition p14:dur="0" advTm="14535"/>
    </mc:Choice>
    <mc:Fallback xmlns="">
      <p:transition advTm="14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164" x="225425" y="3341688"/>
          <p14:tracePt t="183" x="363538" y="3341688"/>
          <p14:tracePt t="183" x="650875" y="3341688"/>
          <p14:tracePt t="196" x="838200" y="3341688"/>
          <p14:tracePt t="216" x="1000125" y="3316288"/>
          <p14:tracePt t="217" x="1312863" y="3316288"/>
          <p14:tracePt t="229" x="1489075" y="3316288"/>
          <p14:tracePt t="250" x="1638300" y="3316288"/>
          <p14:tracePt t="250" x="2038350" y="3316288"/>
          <p14:tracePt t="267" x="2189163" y="3316288"/>
          <p14:tracePt t="267" x="2338388" y="3303588"/>
          <p14:tracePt t="279" x="2489200" y="3303588"/>
          <p14:tracePt t="280" x="2627313" y="3290888"/>
          <p14:tracePt t="300" x="2752725" y="3278188"/>
          <p14:tracePt t="301" x="2876550" y="3254375"/>
          <p14:tracePt t="305" x="2976563" y="3241675"/>
          <p14:tracePt t="312" x="3089275" y="3228975"/>
          <p14:tracePt t="333" x="3189288" y="3216275"/>
          <p14:tracePt t="334" x="3289300" y="3190875"/>
          <p14:tracePt t="346" x="3452813" y="3190875"/>
          <p14:tracePt t="347" x="3614738" y="3190875"/>
          <p14:tracePt t="366" x="3740150" y="3190875"/>
          <p14:tracePt t="367" x="3840163" y="3190875"/>
          <p14:tracePt t="383" x="3952875" y="3190875"/>
          <p14:tracePt t="383" x="4040188" y="3190875"/>
          <p14:tracePt t="384" x="4127500" y="3190875"/>
          <p14:tracePt t="396" x="4203700" y="3190875"/>
          <p14:tracePt t="416" x="4265613" y="3190875"/>
          <p14:tracePt t="417" x="4440238" y="3190875"/>
          <p14:tracePt t="429" x="4491038" y="3190875"/>
          <p14:tracePt t="446" x="4565650" y="3190875"/>
          <p14:tracePt t="447" x="4616450" y="3190875"/>
          <p14:tracePt t="448" x="4652963" y="3190875"/>
          <p14:tracePt t="463" x="4678363" y="3190875"/>
          <p14:tracePt t="464" x="4691063" y="3190875"/>
          <p14:tracePt t="479" x="4703763" y="3190875"/>
          <p14:tracePt t="520" x="4716463" y="3190875"/>
          <p14:tracePt t="600" x="4740275" y="3190875"/>
          <p14:tracePt t="624" x="4740275" y="3203575"/>
          <p14:tracePt t="632" x="4752975" y="3228975"/>
          <p14:tracePt t="646" x="4752975" y="3254375"/>
          <p14:tracePt t="662" x="4765675" y="3278188"/>
          <p14:tracePt t="664" x="4778375" y="3303588"/>
          <p14:tracePt t="679" x="4791075" y="3316288"/>
          <p14:tracePt t="680" x="4803775" y="3341688"/>
          <p14:tracePt t="696" x="4829175" y="3378200"/>
          <p14:tracePt t="696" x="4840288" y="3390900"/>
          <p14:tracePt t="713" x="4852988" y="3416300"/>
          <p14:tracePt t="714" x="4878388" y="3441700"/>
          <p14:tracePt t="729" x="4903788" y="3467100"/>
          <p14:tracePt t="746" x="4929188" y="3467100"/>
          <p14:tracePt t="746" x="4965700" y="3479800"/>
          <p14:tracePt t="762" x="4991100" y="3490913"/>
          <p14:tracePt t="763" x="5003800" y="3490913"/>
          <p14:tracePt t="779" x="5003800" y="3503613"/>
          <p14:tracePt t="808" x="5016500" y="3503613"/>
          <p14:tracePt t="816" x="5016500" y="3516313"/>
          <p14:tracePt t="829" x="5029200" y="3529013"/>
          <p14:tracePt t="846" x="5040313" y="3554413"/>
          <p14:tracePt t="846" x="5053013" y="3554413"/>
          <p14:tracePt t="862" x="5065713" y="3567113"/>
          <p14:tracePt t="944" x="5065713" y="3579813"/>
          <p14:tracePt t="976" x="5053013" y="3579813"/>
          <p14:tracePt t="1040" x="5040313" y="3590925"/>
          <p14:tracePt t="1128" x="5016500" y="3590925"/>
          <p14:tracePt t="1248" x="5003800" y="3590925"/>
          <p14:tracePt t="1408" x="4978400" y="3590925"/>
          <p14:tracePt t="1728" x="4965700" y="3590925"/>
          <p14:tracePt t="13512" x="5103813" y="3554413"/>
          <p14:tracePt t="13528" x="5516563" y="3303588"/>
          <p14:tracePt t="13528" x="6067425" y="2916238"/>
          <p14:tracePt t="13544" x="6616700" y="2603500"/>
          <p14:tracePt t="13545" x="7318375" y="2314575"/>
          <p14:tracePt t="13561" x="7805738" y="2027238"/>
          <p14:tracePt t="13562" x="8105775" y="1839913"/>
          <p14:tracePt t="13578" x="8267700" y="1765300"/>
          <p14:tracePt t="13578" x="8380413" y="1714500"/>
          <p14:tracePt t="13594" x="8393113" y="1714500"/>
          <p14:tracePt t="13595" x="8405813" y="1714500"/>
          <p14:tracePt t="13611" x="8405813" y="1701800"/>
          <p14:tracePt t="13612" x="8393113" y="1652588"/>
          <p14:tracePt t="13628" x="8243888" y="1514475"/>
          <p14:tracePt t="13628" x="7843838" y="1189038"/>
          <p14:tracePt t="13644" x="7129463" y="512763"/>
          <p14:tracePt t="14535" x="261938" y="1789113"/>
          <p14:tracePt t="14535" x="463550" y="1889125"/>
          <p14:tracePt t="14535" x="725488" y="2001838"/>
          <p14:tracePt t="14535" x="963613" y="2078038"/>
          <p14:tracePt t="14535" x="1176338" y="2139950"/>
          <p14:tracePt t="14535" x="1563688" y="2239963"/>
          <p14:tracePt t="14535" x="1951038" y="2378075"/>
          <p14:tracePt t="14535" x="2527300" y="2465388"/>
          <p14:tracePt t="14535" x="3101975" y="2565400"/>
          <p14:tracePt t="14535" x="3702050" y="2640013"/>
          <p14:tracePt t="14535" x="4352925" y="2740025"/>
          <p14:tracePt t="14535" x="4991100" y="2840038"/>
          <p14:tracePt t="14535" x="5591175" y="2890838"/>
          <p14:tracePt t="14535" x="6167438" y="2978150"/>
          <p14:tracePt t="14535" x="6692900" y="2978150"/>
          <p14:tracePt t="14535" x="7180263" y="3003550"/>
          <p14:tracePt t="14535" x="7531100" y="3003550"/>
          <p14:tracePt t="14535" x="8031163" y="3054350"/>
          <p14:tracePt t="14535" x="8418513" y="3065463"/>
          <p14:tracePt t="14535" x="8843963" y="306546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309" y="68740"/>
            <a:ext cx="8229600" cy="1143000"/>
          </a:xfrm>
        </p:spPr>
        <p:txBody>
          <a:bodyPr/>
          <a:lstStyle/>
          <a:p>
            <a:r>
              <a:rPr lang="fa-IR" dirty="0">
                <a:latin typeface="2  Titr"/>
                <a:cs typeface="B Yagut" pitchFamily="2" charset="-78"/>
              </a:rPr>
              <a:t>فهرست عناوین آموزشی</a:t>
            </a:r>
            <a:endParaRPr lang="fa-IR" dirty="0"/>
          </a:p>
        </p:txBody>
      </p:sp>
      <p:sp>
        <p:nvSpPr>
          <p:cNvPr id="3" name="Content Placeholder 2"/>
          <p:cNvSpPr>
            <a:spLocks noGrp="1"/>
          </p:cNvSpPr>
          <p:nvPr>
            <p:ph idx="1"/>
          </p:nvPr>
        </p:nvSpPr>
        <p:spPr>
          <a:xfrm>
            <a:off x="1981200" y="1700808"/>
            <a:ext cx="9659416" cy="4680520"/>
          </a:xfrm>
        </p:spPr>
        <p:txBody>
          <a:bodyPr>
            <a:noAutofit/>
          </a:bodyPr>
          <a:lstStyle/>
          <a:p>
            <a:pPr>
              <a:lnSpc>
                <a:spcPct val="200000"/>
              </a:lnSpc>
              <a:buFont typeface="Wingdings" panose="05000000000000000000" pitchFamily="2" charset="2"/>
              <a:buChar char="Ø"/>
            </a:pPr>
            <a:r>
              <a:rPr lang="fa-IR" sz="2800" dirty="0">
                <a:solidFill>
                  <a:prstClr val="black"/>
                </a:solidFill>
                <a:cs typeface="B Yagut" pitchFamily="2" charset="-78"/>
              </a:rPr>
              <a:t>ارزیابی اختلالات مصرف مواد</a:t>
            </a:r>
          </a:p>
          <a:p>
            <a:pPr>
              <a:lnSpc>
                <a:spcPct val="200000"/>
              </a:lnSpc>
              <a:buFont typeface="Wingdings" panose="05000000000000000000" pitchFamily="2" charset="2"/>
              <a:buChar char="Ø"/>
            </a:pPr>
            <a:r>
              <a:rPr lang="fa-IR" sz="2800" dirty="0">
                <a:solidFill>
                  <a:prstClr val="black"/>
                </a:solidFill>
                <a:cs typeface="B Yagut" pitchFamily="2" charset="-78"/>
              </a:rPr>
              <a:t>مراقبت از نظرفشار خون</a:t>
            </a:r>
          </a:p>
          <a:p>
            <a:pPr>
              <a:lnSpc>
                <a:spcPct val="200000"/>
              </a:lnSpc>
              <a:buFont typeface="Wingdings" panose="05000000000000000000" pitchFamily="2" charset="2"/>
              <a:buChar char="Ø"/>
            </a:pPr>
            <a:r>
              <a:rPr lang="fa-IR" sz="2800" dirty="0">
                <a:solidFill>
                  <a:prstClr val="black"/>
                </a:solidFill>
                <a:cs typeface="B Yagut" pitchFamily="2" charset="-78"/>
              </a:rPr>
              <a:t>ارزیابی از نظر اختلالات ستون فقرات </a:t>
            </a:r>
          </a:p>
        </p:txBody>
      </p:sp>
      <p:sp>
        <p:nvSpPr>
          <p:cNvPr id="4" name="Slide Number Placeholder 3"/>
          <p:cNvSpPr>
            <a:spLocks noGrp="1"/>
          </p:cNvSpPr>
          <p:nvPr>
            <p:ph type="sldNum" sz="quarter" idx="12"/>
          </p:nvPr>
        </p:nvSpPr>
        <p:spPr/>
        <p:txBody>
          <a:bodyPr/>
          <a:lstStyle/>
          <a:p>
            <a:fld id="{0BFC8EDE-722A-4775-BB89-6CEF0B4F3577}" type="slidenum">
              <a:rPr lang="fa-IR" smtClean="0"/>
              <a:pPr/>
              <a:t>4</a:t>
            </a:fld>
            <a:endParaRPr lang="fa-IR"/>
          </a:p>
        </p:txBody>
      </p:sp>
      <p:pic>
        <p:nvPicPr>
          <p:cNvPr id="5" name="Audio 4">
            <a:hlinkClick r:id="" action="ppaction://media"/>
            <a:extLst>
              <a:ext uri="{FF2B5EF4-FFF2-40B4-BE49-F238E27FC236}">
                <a16:creationId xmlns:a16="http://schemas.microsoft.com/office/drawing/2014/main" xmlns="" id="{D23C6634-414C-456F-8294-0A13A6AC7D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642224909"/>
      </p:ext>
    </p:extLst>
  </p:cSld>
  <p:clrMapOvr>
    <a:masterClrMapping/>
  </p:clrMapOvr>
  <mc:AlternateContent xmlns:mc="http://schemas.openxmlformats.org/markup-compatibility/2006" xmlns:p14="http://schemas.microsoft.com/office/powerpoint/2010/main">
    <mc:Choice Requires="p14">
      <p:transition p14:dur="0" advTm="15047"/>
    </mc:Choice>
    <mc:Fallback xmlns="">
      <p:transition advTm="15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normAutofit/>
          </a:bodyPr>
          <a:lstStyle/>
          <a:p>
            <a:pPr algn="r" rtl="1"/>
            <a:r>
              <a:rPr lang="fa-IR" sz="4000" dirty="0">
                <a:cs typeface="B Yagut" pitchFamily="2" charset="-78"/>
              </a:rPr>
              <a:t>مراقبت نوجوان از نظر اختلال مصرف مواد</a:t>
            </a:r>
          </a:p>
        </p:txBody>
      </p:sp>
      <p:sp>
        <p:nvSpPr>
          <p:cNvPr id="3" name="Content Placeholder 2"/>
          <p:cNvSpPr>
            <a:spLocks noGrp="1"/>
          </p:cNvSpPr>
          <p:nvPr>
            <p:ph idx="1"/>
          </p:nvPr>
        </p:nvSpPr>
        <p:spPr>
          <a:xfrm>
            <a:off x="479376" y="1143000"/>
            <a:ext cx="11233248" cy="5562600"/>
          </a:xfrm>
        </p:spPr>
        <p:txBody>
          <a:bodyPr>
            <a:noAutofit/>
          </a:bodyPr>
          <a:lstStyle/>
          <a:p>
            <a:pPr marL="0" indent="0" algn="just">
              <a:lnSpc>
                <a:spcPct val="130000"/>
              </a:lnSpc>
              <a:buNone/>
            </a:pPr>
            <a:r>
              <a:rPr lang="fa-IR" sz="2800" dirty="0"/>
              <a:t>مقدمه سوالات</a:t>
            </a:r>
          </a:p>
          <a:p>
            <a:pPr marL="0" indent="0" algn="just">
              <a:lnSpc>
                <a:spcPct val="130000"/>
              </a:lnSpc>
              <a:buNone/>
            </a:pPr>
            <a:r>
              <a:rPr lang="fa-IR" sz="2800" dirty="0"/>
              <a:t>«در این بخش می­خواهم چند سؤال درباره تجربه شما از مصرف سیگار، الکل و مواد در طول عمر و </a:t>
            </a:r>
            <a:r>
              <a:rPr lang="fa-IR" sz="2800" u="sng" dirty="0"/>
              <a:t>سه ماه </a:t>
            </a:r>
            <a:r>
              <a:rPr lang="fa-IR" sz="2800" dirty="0"/>
              <a:t>گذشته بپرسم. </a:t>
            </a:r>
          </a:p>
          <a:p>
            <a:pPr marL="0" indent="0" algn="just">
              <a:lnSpc>
                <a:spcPct val="130000"/>
              </a:lnSpc>
              <a:buNone/>
            </a:pPr>
            <a:r>
              <a:rPr lang="fa-IR" sz="2800" dirty="0"/>
              <a:t>این ارزیابی برای تمام مُراجعان به عنوان بخشی از ارزیابی استاندارد وضعیت سلامتی انجام می­شود و هدف آن شناسایی زودرس مصرف این مواد به منظور کمک به ارتقای سلامتی افراد است. </a:t>
            </a:r>
          </a:p>
          <a:p>
            <a:pPr marL="0" indent="0" algn="just">
              <a:lnSpc>
                <a:spcPct val="150000"/>
              </a:lnSpc>
              <a:buNone/>
            </a:pPr>
            <a:endParaRPr lang="fa-IR" sz="2800" dirty="0"/>
          </a:p>
        </p:txBody>
      </p:sp>
      <p:sp>
        <p:nvSpPr>
          <p:cNvPr id="4" name="Slide Number Placeholder 3"/>
          <p:cNvSpPr>
            <a:spLocks noGrp="1"/>
          </p:cNvSpPr>
          <p:nvPr>
            <p:ph type="sldNum" sz="quarter" idx="12"/>
          </p:nvPr>
        </p:nvSpPr>
        <p:spPr/>
        <p:txBody>
          <a:bodyPr/>
          <a:lstStyle/>
          <a:p>
            <a:fld id="{0BFC8EDE-722A-4775-BB89-6CEF0B4F3577}" type="slidenum">
              <a:rPr lang="fa-IR" smtClean="0"/>
              <a:pPr/>
              <a:t>5</a:t>
            </a:fld>
            <a:endParaRPr lang="fa-IR"/>
          </a:p>
        </p:txBody>
      </p:sp>
      <p:pic>
        <p:nvPicPr>
          <p:cNvPr id="6" name="Audio 5">
            <a:hlinkClick r:id="" action="ppaction://media"/>
            <a:extLst>
              <a:ext uri="{FF2B5EF4-FFF2-40B4-BE49-F238E27FC236}">
                <a16:creationId xmlns:a16="http://schemas.microsoft.com/office/drawing/2014/main" xmlns="" id="{1431A479-829B-406B-B220-D843313837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971510052"/>
      </p:ext>
    </p:extLst>
  </p:cSld>
  <p:clrMapOvr>
    <a:masterClrMapping/>
  </p:clrMapOvr>
  <mc:AlternateContent xmlns:mc="http://schemas.openxmlformats.org/markup-compatibility/2006" xmlns:p14="http://schemas.microsoft.com/office/powerpoint/2010/main">
    <mc:Choice Requires="p14">
      <p:transition p14:dur="0" advTm="69700"/>
    </mc:Choice>
    <mc:Fallback xmlns="">
      <p:transition advTm="69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09" x="3176588" y="500063"/>
          <p14:tracePt t="216" x="3201988" y="500063"/>
          <p14:tracePt t="246" x="3240088" y="525463"/>
          <p14:tracePt t="258" x="3252788" y="525463"/>
          <p14:tracePt t="290" x="3276600" y="525463"/>
          <p14:tracePt t="290" x="3302000" y="538163"/>
          <p14:tracePt t="307" x="3327400" y="538163"/>
          <p14:tracePt t="307" x="3365500" y="538163"/>
          <p14:tracePt t="324" x="3389313" y="550863"/>
          <p14:tracePt t="325" x="3452813" y="563563"/>
          <p14:tracePt t="326" x="3540125" y="600075"/>
          <p14:tracePt t="341" x="3602038" y="600075"/>
          <p14:tracePt t="342" x="3702050" y="650875"/>
          <p14:tracePt t="358" x="3802063" y="676275"/>
          <p14:tracePt t="359" x="3914775" y="712788"/>
          <p14:tracePt t="374" x="4040188" y="738188"/>
          <p14:tracePt t="376" x="4178300" y="788988"/>
          <p14:tracePt t="391" x="4352925" y="812800"/>
          <p14:tracePt t="392" x="4527550" y="876300"/>
          <p14:tracePt t="408" x="4665663" y="889000"/>
          <p14:tracePt t="409" x="4840288" y="925513"/>
          <p14:tracePt t="425" x="4991100" y="938213"/>
          <p14:tracePt t="426" x="5141913" y="950913"/>
          <p14:tracePt t="442" x="5303838" y="1001713"/>
          <p14:tracePt t="445" x="5441950" y="1001713"/>
          <p14:tracePt t="458" x="5554663" y="1001713"/>
          <p14:tracePt t="459" x="5678488" y="1001713"/>
          <p14:tracePt t="476" x="5767388" y="1001713"/>
          <p14:tracePt t="477" x="5816600" y="1001713"/>
          <p14:tracePt t="478" x="5867400" y="1001713"/>
          <p14:tracePt t="490" x="5891213" y="1001713"/>
          <p14:tracePt t="507" x="5916613" y="1001713"/>
          <p14:tracePt t="509" x="5929313" y="1001713"/>
          <p14:tracePt t="510" x="5942013" y="1001713"/>
          <p14:tracePt t="575" x="5954713" y="1001713"/>
          <p14:tracePt t="587" x="5978525" y="1001713"/>
          <p14:tracePt t="604" x="6016625" y="989013"/>
          <p14:tracePt t="607" x="6042025" y="989013"/>
          <p14:tracePt t="620" x="6091238" y="989013"/>
          <p14:tracePt t="623" x="6180138" y="989013"/>
          <p14:tracePt t="637" x="6254750" y="989013"/>
          <p14:tracePt t="640" x="6316663" y="989013"/>
          <p14:tracePt t="654" x="6442075" y="989013"/>
          <p14:tracePt t="656" x="6542088" y="989013"/>
          <p14:tracePt t="671" x="6667500" y="989013"/>
          <p14:tracePt t="671" x="6780213" y="989013"/>
          <p14:tracePt t="687" x="6916738" y="1001713"/>
          <p14:tracePt t="690" x="7080250" y="1014413"/>
          <p14:tracePt t="704" x="7229475" y="1038225"/>
          <p14:tracePt t="706" x="7405688" y="1076325"/>
          <p14:tracePt t="720" x="7542213" y="1089025"/>
          <p14:tracePt t="723" x="7654925" y="1101725"/>
          <p14:tracePt t="737" x="7793038" y="1101725"/>
          <p14:tracePt t="738" x="7931150" y="1101725"/>
          <p14:tracePt t="743" x="8031163" y="1101725"/>
          <p14:tracePt t="754" x="8118475" y="1101725"/>
          <p14:tracePt t="759" x="8193088" y="1101725"/>
          <p14:tracePt t="770" x="8231188" y="1101725"/>
          <p14:tracePt t="775" x="8243888" y="1101725"/>
          <p14:tracePt t="787" x="8256588" y="1101725"/>
          <p14:tracePt t="1095" x="8231188" y="1101725"/>
          <p14:tracePt t="1107" x="8205788" y="1101725"/>
          <p14:tracePt t="1120" x="8180388" y="1101725"/>
          <p14:tracePt t="1137" x="8156575" y="1101725"/>
          <p14:tracePt t="1138" x="8131175" y="1114425"/>
          <p14:tracePt t="1143" x="8105775" y="1114425"/>
          <p14:tracePt t="1154" x="8067675" y="1114425"/>
          <p14:tracePt t="1159" x="8018463" y="1125538"/>
          <p14:tracePt t="1170" x="7967663" y="1125538"/>
          <p14:tracePt t="1175" x="7943850" y="1138238"/>
          <p14:tracePt t="1187" x="7905750" y="1138238"/>
          <p14:tracePt t="1191" x="7880350" y="1150938"/>
          <p14:tracePt t="1204" x="7831138" y="1150938"/>
          <p14:tracePt t="1207" x="7780338" y="1163638"/>
          <p14:tracePt t="1220" x="7754938" y="1163638"/>
          <p14:tracePt t="1223" x="7718425" y="1163638"/>
          <p14:tracePt t="1237" x="7680325" y="1163638"/>
          <p14:tracePt t="1240" x="7642225" y="1163638"/>
          <p14:tracePt t="1254" x="7593013" y="1176338"/>
          <p14:tracePt t="1255" x="7531100" y="1176338"/>
          <p14:tracePt t="1271" x="7480300" y="1189038"/>
          <p14:tracePt t="1271" x="7429500" y="1189038"/>
          <p14:tracePt t="1287" x="7380288" y="1189038"/>
          <p14:tracePt t="1290" x="7318375" y="1189038"/>
          <p14:tracePt t="1304" x="7267575" y="1189038"/>
          <p14:tracePt t="1306" x="7242175" y="1201738"/>
          <p14:tracePt t="1320" x="7205663" y="1201738"/>
          <p14:tracePt t="1321" x="7167563" y="1201738"/>
          <p14:tracePt t="1327" x="7129463" y="1214438"/>
          <p14:tracePt t="1337" x="7067550" y="1214438"/>
          <p14:tracePt t="1343" x="7016750" y="1238250"/>
          <p14:tracePt t="1354" x="6992938" y="1238250"/>
          <p14:tracePt t="1359" x="6929438" y="1238250"/>
          <p14:tracePt t="1370" x="6880225" y="1238250"/>
          <p14:tracePt t="1375" x="6829425" y="1238250"/>
          <p14:tracePt t="1387" x="6792913" y="1238250"/>
          <p14:tracePt t="1391" x="6742113" y="1238250"/>
          <p14:tracePt t="1404" x="6704013" y="1238250"/>
          <p14:tracePt t="1407" x="6654800" y="1238250"/>
          <p14:tracePt t="1420" x="6616700" y="1238250"/>
          <p14:tracePt t="1423" x="6580188" y="1238250"/>
          <p14:tracePt t="1437" x="6554788" y="1238250"/>
          <p14:tracePt t="1440" x="6516688" y="1238250"/>
          <p14:tracePt t="1454" x="6492875" y="1238250"/>
          <p14:tracePt t="1456" x="6467475" y="1238250"/>
          <p14:tracePt t="1470" x="6429375" y="1238250"/>
          <p14:tracePt t="1473" x="6403975" y="1238250"/>
          <p14:tracePt t="1487" x="6367463" y="1238250"/>
          <p14:tracePt t="1488" x="6303963" y="1238250"/>
          <p14:tracePt t="1504" x="6254750" y="1238250"/>
          <p14:tracePt t="1504" x="6203950" y="1238250"/>
          <p14:tracePt t="1521" x="6129338" y="1238250"/>
          <p14:tracePt t="1523" x="6078538" y="1238250"/>
          <p14:tracePt t="1537" x="6029325" y="1238250"/>
          <p14:tracePt t="1538" x="5978525" y="1238250"/>
          <p14:tracePt t="1543" x="5929313" y="1238250"/>
          <p14:tracePt t="1554" x="5867400" y="1238250"/>
          <p14:tracePt t="1570" x="5816600" y="1238250"/>
          <p14:tracePt t="1573" x="5767388" y="1238250"/>
          <p14:tracePt t="1575" x="5716588" y="1238250"/>
          <p14:tracePt t="1587" x="5629275" y="1238250"/>
          <p14:tracePt t="1591" x="5578475" y="1238250"/>
          <p14:tracePt t="1604" x="5503863" y="1238250"/>
          <p14:tracePt t="1607" x="5429250" y="1227138"/>
          <p14:tracePt t="1620" x="5391150" y="1227138"/>
          <p14:tracePt t="1623" x="5353050" y="1227138"/>
          <p14:tracePt t="1637" x="5329238" y="1227138"/>
          <p14:tracePt t="1640" x="5291138" y="1227138"/>
          <p14:tracePt t="1654" x="5265738" y="1227138"/>
          <p14:tracePt t="1656" x="5216525" y="1214438"/>
          <p14:tracePt t="1671" x="5203825" y="1214438"/>
          <p14:tracePt t="1672" x="5191125" y="1214438"/>
          <p14:tracePt t="1687" x="5165725" y="1214438"/>
          <p14:tracePt t="1688" x="5141913" y="1214438"/>
          <p14:tracePt t="1704" x="5116513" y="1214438"/>
          <p14:tracePt t="1704" x="5103813" y="1214438"/>
          <p14:tracePt t="1720" x="5078413" y="1214438"/>
          <p14:tracePt t="1723" x="5065713" y="1214438"/>
          <p14:tracePt t="1737" x="5040313" y="1214438"/>
          <p14:tracePt t="1754" x="5029200" y="1214438"/>
          <p14:tracePt t="1754" x="5016500" y="1214438"/>
          <p14:tracePt t="1770" x="5003800" y="1214438"/>
          <p14:tracePt t="1776" x="4991100" y="1214438"/>
          <p14:tracePt t="1791" x="4978400" y="1214438"/>
          <p14:tracePt t="1804" x="4965700" y="1214438"/>
          <p14:tracePt t="1847" x="4953000" y="1214438"/>
          <p14:tracePt t="1887" x="4940300" y="1214438"/>
          <p14:tracePt t="1919" x="4929188" y="1214438"/>
          <p14:tracePt t="2071" x="4916488" y="1214438"/>
          <p14:tracePt t="2087" x="4903788" y="1201738"/>
          <p14:tracePt t="2111" x="4891088" y="1201738"/>
          <p14:tracePt t="2125" x="4878388" y="1189038"/>
          <p14:tracePt t="2137" x="4865688" y="1189038"/>
          <p14:tracePt t="2143" x="4840288" y="1176338"/>
          <p14:tracePt t="2159" x="4829175" y="1176338"/>
          <p14:tracePt t="2170" x="4816475" y="1176338"/>
          <p14:tracePt t="2175" x="4791075" y="1176338"/>
          <p14:tracePt t="2187" x="4740275" y="1150938"/>
          <p14:tracePt t="2204" x="4716463" y="1138238"/>
          <p14:tracePt t="2207" x="4691063" y="1138238"/>
          <p14:tracePt t="2220" x="4652963" y="1125538"/>
          <p14:tracePt t="2223" x="4603750" y="1125538"/>
          <p14:tracePt t="2237" x="4565650" y="1101725"/>
          <p14:tracePt t="2240" x="4552950" y="1101725"/>
          <p14:tracePt t="2254" x="4527550" y="1101725"/>
          <p14:tracePt t="2254" x="4516438" y="1101725"/>
          <p14:tracePt t="2270" x="4503738" y="1089025"/>
          <p14:tracePt t="2273" x="4491038" y="1089025"/>
          <p14:tracePt t="2287" x="4465638" y="1089025"/>
          <p14:tracePt t="2289" x="4440238" y="1089025"/>
          <p14:tracePt t="2304" x="4427538" y="1089025"/>
          <p14:tracePt t="2304" x="4416425" y="1089025"/>
          <p14:tracePt t="2320" x="4391025" y="1089025"/>
          <p14:tracePt t="2323" x="4378325" y="1089025"/>
          <p14:tracePt t="2337" x="4352925" y="1089025"/>
          <p14:tracePt t="2338" x="4340225" y="1089025"/>
          <p14:tracePt t="2343" x="4327525" y="1089025"/>
          <p14:tracePt t="2354" x="4303713" y="1089025"/>
          <p14:tracePt t="2370" x="4265613" y="1089025"/>
          <p14:tracePt t="2387" x="4227513" y="1089025"/>
          <p14:tracePt t="2391" x="4214813" y="1089025"/>
          <p14:tracePt t="2404" x="4178300" y="1089025"/>
          <p14:tracePt t="2406" x="4140200" y="1089025"/>
          <p14:tracePt t="2420" x="4127500" y="1089025"/>
          <p14:tracePt t="2423" x="4114800" y="1089025"/>
          <p14:tracePt t="2437" x="4090988" y="1089025"/>
          <p14:tracePt t="2440" x="4078288" y="1089025"/>
          <p14:tracePt t="2454" x="4052888" y="1089025"/>
          <p14:tracePt t="2471" x="4027488" y="1089025"/>
          <p14:tracePt t="2473" x="4002088" y="1089025"/>
          <p14:tracePt t="2487" x="3978275" y="1089025"/>
          <p14:tracePt t="2504" x="3940175" y="1089025"/>
          <p14:tracePt t="2504" x="3914775" y="1089025"/>
          <p14:tracePt t="2520" x="3890963" y="1089025"/>
          <p14:tracePt t="2537" x="3865563" y="1089025"/>
          <p14:tracePt t="2538" x="3852863" y="1089025"/>
          <p14:tracePt t="2554" x="3840163" y="1089025"/>
          <p14:tracePt t="2554" x="3814763" y="1089025"/>
          <p14:tracePt t="2559" x="3802063" y="1089025"/>
          <p14:tracePt t="2570" x="3790950" y="1089025"/>
          <p14:tracePt t="2575" x="3765550" y="1089025"/>
          <p14:tracePt t="2587" x="3752850" y="1089025"/>
          <p14:tracePt t="2604" x="3727450" y="1089025"/>
          <p14:tracePt t="2607" x="3702050" y="1089025"/>
          <p14:tracePt t="2637" x="3689350" y="1089025"/>
          <p14:tracePt t="2640" x="3678238" y="1089025"/>
          <p14:tracePt t="2656" x="3652838" y="1089025"/>
          <p14:tracePt t="2670" x="3640138" y="1089025"/>
          <p14:tracePt t="2687" x="3627438" y="1089025"/>
          <p14:tracePt t="2689" x="3614738" y="1089025"/>
          <p14:tracePt t="2704" x="3589338" y="1089025"/>
          <p14:tracePt t="2720" x="3578225" y="1089025"/>
          <p14:tracePt t="2723" x="3552825" y="1089025"/>
          <p14:tracePt t="2737" x="3527425" y="1089025"/>
          <p14:tracePt t="2743" x="3514725" y="1089025"/>
          <p14:tracePt t="2754" x="3489325" y="1089025"/>
          <p14:tracePt t="2759" x="3478213" y="1089025"/>
          <p14:tracePt t="2770" x="3440113" y="1089025"/>
          <p14:tracePt t="2775" x="3427413" y="1089025"/>
          <p14:tracePt t="2787" x="3389313" y="1089025"/>
          <p14:tracePt t="2791" x="3376613" y="1089025"/>
          <p14:tracePt t="2804" x="3352800" y="1089025"/>
          <p14:tracePt t="2807" x="3327400" y="1089025"/>
          <p14:tracePt t="2820" x="3302000" y="1089025"/>
          <p14:tracePt t="2837" x="3276600" y="1089025"/>
          <p14:tracePt t="2840" x="3252788" y="1089025"/>
          <p14:tracePt t="2854" x="3227388" y="1089025"/>
          <p14:tracePt t="2856" x="3214688" y="1089025"/>
          <p14:tracePt t="2871" x="3176588" y="1089025"/>
          <p14:tracePt t="2873" x="3152775" y="1089025"/>
          <p14:tracePt t="2887" x="3127375" y="1089025"/>
          <p14:tracePt t="2888" x="3114675" y="1089025"/>
          <p14:tracePt t="2904" x="3089275" y="1089025"/>
          <p14:tracePt t="2904" x="3065463" y="1089025"/>
          <p14:tracePt t="2920" x="3052763" y="1089025"/>
          <p14:tracePt t="2921" x="3040063" y="1089025"/>
          <p14:tracePt t="2927" x="3014663" y="1089025"/>
          <p14:tracePt t="2937" x="2989263" y="1089025"/>
          <p14:tracePt t="2954" x="2952750" y="1089025"/>
          <p14:tracePt t="2959" x="2940050" y="1089025"/>
          <p14:tracePt t="2970" x="2914650" y="1089025"/>
          <p14:tracePt t="2987" x="2889250" y="1089025"/>
          <p14:tracePt t="2991" x="2876550" y="1089025"/>
          <p14:tracePt t="3004" x="2863850" y="1089025"/>
          <p14:tracePt t="3008" x="2840038" y="1089025"/>
          <p14:tracePt t="3020" x="2827338" y="1089025"/>
          <p14:tracePt t="3023" x="2801938" y="1089025"/>
          <p14:tracePt t="3037" x="2789238" y="1089025"/>
          <p14:tracePt t="3040" x="2763838" y="1089025"/>
          <p14:tracePt t="3054" x="2752725" y="1089025"/>
          <p14:tracePt t="3056" x="2714625" y="1089025"/>
          <p14:tracePt t="3071" x="2701925" y="1089025"/>
          <p14:tracePt t="3072" x="2663825" y="1089025"/>
          <p14:tracePt t="3087" x="2651125" y="1089025"/>
          <p14:tracePt t="3089" x="2627313" y="1089025"/>
          <p14:tracePt t="3104" x="2601913" y="1089025"/>
          <p14:tracePt t="3104" x="2563813" y="1089025"/>
          <p14:tracePt t="3112" x="2540000" y="1089025"/>
          <p14:tracePt t="3124" x="2514600" y="1101725"/>
          <p14:tracePt t="3128" x="2489200" y="1101725"/>
          <p14:tracePt t="3137" x="2451100" y="1101725"/>
          <p14:tracePt t="3154" x="2414588" y="1101725"/>
          <p14:tracePt t="3156" x="2389188" y="1101725"/>
          <p14:tracePt t="3170" x="2363788" y="1101725"/>
          <p14:tracePt t="3175" x="2338388" y="1101725"/>
          <p14:tracePt t="3191" x="2327275" y="1101725"/>
          <p14:tracePt t="3204" x="2314575" y="1101725"/>
          <p14:tracePt t="3207" x="2301875" y="1101725"/>
          <p14:tracePt t="3223" x="2276475" y="1101725"/>
          <p14:tracePt t="3237" x="2263775" y="1101725"/>
          <p14:tracePt t="3253" x="2238375" y="1101725"/>
          <p14:tracePt t="3270" x="2227263" y="1101725"/>
          <p14:tracePt t="3287" x="2201863" y="1101725"/>
          <p14:tracePt t="3327" x="2189163" y="1101725"/>
          <p14:tracePt t="4943" x="2214563" y="1101725"/>
          <p14:tracePt t="4953" x="2227263" y="1101725"/>
          <p14:tracePt t="4975" x="2238375" y="1101725"/>
          <p14:tracePt t="4991" x="2251075" y="1114425"/>
          <p14:tracePt t="5003" x="2263775" y="1114425"/>
          <p14:tracePt t="5006" x="2289175" y="1114425"/>
          <p14:tracePt t="5020" x="2301875" y="1114425"/>
          <p14:tracePt t="5023" x="2351088" y="1138238"/>
          <p14:tracePt t="5037" x="2376488" y="1150938"/>
          <p14:tracePt t="5039" x="2414588" y="1150938"/>
          <p14:tracePt t="5053" x="2451100" y="1163638"/>
          <p14:tracePt t="5056" x="2501900" y="1189038"/>
          <p14:tracePt t="5070" x="2527300" y="1189038"/>
          <p14:tracePt t="5073" x="2576513" y="1214438"/>
          <p14:tracePt t="5087" x="2651125" y="1227138"/>
          <p14:tracePt t="5089" x="2689225" y="1238250"/>
          <p14:tracePt t="5103" x="2752725" y="1263650"/>
          <p14:tracePt t="5104" x="2801938" y="1276350"/>
          <p14:tracePt t="5112" x="2889250" y="1301750"/>
          <p14:tracePt t="5124" x="2963863" y="1314450"/>
          <p14:tracePt t="5129" x="3027363" y="1339850"/>
          <p14:tracePt t="5137" x="3065463" y="1339850"/>
          <p14:tracePt t="5153" x="3127375" y="1363663"/>
          <p14:tracePt t="5156" x="3165475" y="1363663"/>
          <p14:tracePt t="5159" x="3201988" y="1363663"/>
          <p14:tracePt t="5170" x="3240088" y="1363663"/>
          <p14:tracePt t="5175" x="3265488" y="1363663"/>
          <p14:tracePt t="5187" x="3276600" y="1363663"/>
          <p14:tracePt t="5190" x="3302000" y="1363663"/>
          <p14:tracePt t="5203" x="3327400" y="1363663"/>
          <p14:tracePt t="5220" x="3340100" y="1363663"/>
          <p14:tracePt t="5222" x="3365500" y="1363663"/>
          <p14:tracePt t="5238" x="3389313" y="1363663"/>
          <p14:tracePt t="5253" x="3402013" y="1363663"/>
          <p14:tracePt t="5255" x="3414713" y="1363663"/>
          <p14:tracePt t="5270" x="3427413" y="1363663"/>
          <p14:tracePt t="5271" x="3427413" y="1350963"/>
          <p14:tracePt t="5286" x="3440113" y="1350963"/>
          <p14:tracePt t="5287" x="3452813" y="1339850"/>
          <p14:tracePt t="5303" x="3465513" y="1339850"/>
          <p14:tracePt t="5304" x="3489325" y="1327150"/>
          <p14:tracePt t="5320" x="3502025" y="1327150"/>
          <p14:tracePt t="5337" x="3514725" y="1327150"/>
          <p14:tracePt t="5342" x="3527425" y="1314450"/>
          <p14:tracePt t="5359" x="3540125" y="1314450"/>
          <p14:tracePt t="5370" x="3565525" y="1301750"/>
          <p14:tracePt t="5407" x="3578225" y="1289050"/>
          <p14:tracePt t="5439" x="3578225" y="1276350"/>
          <p14:tracePt t="5454" x="3589338" y="1276350"/>
          <p14:tracePt t="5470" x="3589338" y="1263650"/>
          <p14:tracePt t="5487" x="3589338" y="1250950"/>
          <p14:tracePt t="5559" x="3589338" y="1227138"/>
          <p14:tracePt t="6823" x="3602038" y="1227138"/>
          <p14:tracePt t="6839" x="3614738" y="1227138"/>
          <p14:tracePt t="6853" x="3627438" y="1227138"/>
          <p14:tracePt t="6879" x="3652838" y="1214438"/>
          <p14:tracePt t="6919" x="3665538" y="1214438"/>
          <p14:tracePt t="6951" x="3678238" y="1214438"/>
          <p14:tracePt t="6975" x="3689350" y="1214438"/>
          <p14:tracePt t="6999" x="3702050" y="1214438"/>
          <p14:tracePt t="7020" x="3702050" y="1201738"/>
          <p14:tracePt t="7036" x="3714750" y="1201738"/>
          <p14:tracePt t="7039" x="3727450" y="1201738"/>
          <p14:tracePt t="7053" x="3740150" y="1189038"/>
          <p14:tracePt t="7086" x="3752850" y="1189038"/>
          <p14:tracePt t="7103" x="3765550" y="1189038"/>
          <p14:tracePt t="7104" x="3778250" y="1189038"/>
          <p14:tracePt t="7124" x="3790950" y="1189038"/>
          <p14:tracePt t="7127" x="3802063" y="1189038"/>
          <p14:tracePt t="7136" x="3827463" y="1189038"/>
          <p14:tracePt t="7153" x="3852863" y="1189038"/>
          <p14:tracePt t="7170" x="3865563" y="1189038"/>
          <p14:tracePt t="7172" x="3890963" y="1189038"/>
          <p14:tracePt t="7174" x="3902075" y="1189038"/>
          <p14:tracePt t="7186" x="3927475" y="1189038"/>
          <p14:tracePt t="7190" x="3952875" y="1189038"/>
          <p14:tracePt t="7203" x="3990975" y="1189038"/>
          <p14:tracePt t="7206" x="4002088" y="1189038"/>
          <p14:tracePt t="7220" x="4040188" y="1189038"/>
          <p14:tracePt t="7223" x="4065588" y="1189038"/>
          <p14:tracePt t="7236" x="4103688" y="1189038"/>
          <p14:tracePt t="7239" x="4127500" y="1189038"/>
          <p14:tracePt t="7253" x="4140200" y="1189038"/>
          <p14:tracePt t="7255" x="4178300" y="1189038"/>
          <p14:tracePt t="7272" x="4203700" y="1189038"/>
          <p14:tracePt t="7287" x="4214813" y="1189038"/>
          <p14:tracePt t="7287" x="4252913" y="1189038"/>
          <p14:tracePt t="7303" x="4291013" y="1189038"/>
          <p14:tracePt t="7306" x="4314825" y="1189038"/>
          <p14:tracePt t="7320" x="4352925" y="1189038"/>
          <p14:tracePt t="7320" x="4378325" y="1189038"/>
          <p14:tracePt t="7336" x="4403725" y="1189038"/>
          <p14:tracePt t="7337" x="4427538" y="1189038"/>
          <p14:tracePt t="7342" x="4452938" y="1189038"/>
          <p14:tracePt t="7353" x="4478338" y="1189038"/>
          <p14:tracePt t="7359" x="4491038" y="1189038"/>
          <p14:tracePt t="7370" x="4516438" y="1189038"/>
          <p14:tracePt t="7374" x="4540250" y="1189038"/>
          <p14:tracePt t="7387" x="4565650" y="1189038"/>
          <p14:tracePt t="7390" x="4578350" y="1189038"/>
          <p14:tracePt t="7403" x="4603750" y="1189038"/>
          <p14:tracePt t="7406" x="4652963" y="1189038"/>
          <p14:tracePt t="7420" x="4665663" y="1189038"/>
          <p14:tracePt t="7423" x="4691063" y="1189038"/>
          <p14:tracePt t="7436" x="4703763" y="1189038"/>
          <p14:tracePt t="7439" x="4740275" y="1189038"/>
          <p14:tracePt t="7453" x="4752975" y="1189038"/>
          <p14:tracePt t="7456" x="4778375" y="1201738"/>
          <p14:tracePt t="7470" x="4803775" y="1201738"/>
          <p14:tracePt t="7472" x="4852988" y="1227138"/>
          <p14:tracePt t="7487" x="4878388" y="1227138"/>
          <p14:tracePt t="7503" x="4916488" y="1238250"/>
          <p14:tracePt t="7504" x="4940300" y="1238250"/>
          <p14:tracePt t="7520" x="4965700" y="1250950"/>
          <p14:tracePt t="7520" x="4991100" y="1263650"/>
          <p14:tracePt t="7527" x="5016500" y="1263650"/>
          <p14:tracePt t="7553" x="5029200" y="1276350"/>
          <p14:tracePt t="7554" x="5065713" y="1289050"/>
          <p14:tracePt t="7570" x="5091113" y="1289050"/>
          <p14:tracePt t="7574" x="5116513" y="1289050"/>
          <p14:tracePt t="7586" x="5141913" y="1314450"/>
          <p14:tracePt t="7590" x="5165725" y="1327150"/>
          <p14:tracePt t="7604" x="5178425" y="1327150"/>
          <p14:tracePt t="7608" x="5203825" y="1327150"/>
          <p14:tracePt t="7620" x="5229225" y="1327150"/>
          <p14:tracePt t="7622" x="5241925" y="1327150"/>
          <p14:tracePt t="7636" x="5241925" y="1339850"/>
          <p14:tracePt t="7639" x="5253038" y="1339850"/>
          <p14:tracePt t="7653" x="5265738" y="1339850"/>
          <p14:tracePt t="7656" x="5278438" y="1339850"/>
          <p14:tracePt t="7672" x="5291138" y="1350963"/>
          <p14:tracePt t="7687" x="5303838" y="1350963"/>
          <p14:tracePt t="7703" x="5316538" y="1363663"/>
          <p14:tracePt t="7726" x="5329238" y="1363663"/>
          <p14:tracePt t="7743" x="5353050" y="1376363"/>
          <p14:tracePt t="19494" x="5365750" y="1376363"/>
          <p14:tracePt t="19502" x="5365750" y="1389063"/>
          <p14:tracePt t="19519" x="5378450" y="1401763"/>
          <p14:tracePt t="19535" x="5391150" y="1414463"/>
          <p14:tracePt t="19552" x="5403850" y="1414463"/>
          <p14:tracePt t="19568" x="5416550" y="1439863"/>
          <p14:tracePt t="19585" x="5429250" y="1439863"/>
          <p14:tracePt t="19586" x="5441950" y="1439863"/>
          <p14:tracePt t="19606" x="5465763" y="1450975"/>
          <p14:tracePt t="19646" x="5478463" y="1450975"/>
          <p14:tracePt t="19668" x="5491163" y="1463675"/>
          <p14:tracePt t="19671" x="5503863" y="1463675"/>
          <p14:tracePt t="19687" x="5529263" y="1476375"/>
          <p14:tracePt t="19702" x="5529263" y="1489075"/>
          <p14:tracePt t="19703" x="5541963" y="1489075"/>
          <p14:tracePt t="19718" x="5554663" y="1489075"/>
          <p14:tracePt t="19721" x="5565775" y="1489075"/>
          <p14:tracePt t="19735" x="5591175" y="1501775"/>
          <p14:tracePt t="19752" x="5616575" y="1514475"/>
          <p14:tracePt t="19752" x="5629275" y="1527175"/>
          <p14:tracePt t="19758" x="5641975" y="1527175"/>
          <p14:tracePt t="19774" x="5654675" y="1539875"/>
          <p14:tracePt t="19802" x="5665788" y="1539875"/>
          <p14:tracePt t="19806" x="5678488" y="1539875"/>
          <p14:tracePt t="19886" x="5691188" y="1539875"/>
          <p14:tracePt t="19926" x="5703888" y="1539875"/>
          <p14:tracePt t="19942" x="5716588" y="1539875"/>
          <p14:tracePt t="20430" x="5729288" y="1539875"/>
          <p14:tracePt t="20470" x="5716588" y="1527175"/>
          <p14:tracePt t="20494" x="5703888" y="1514475"/>
          <p14:tracePt t="20526" x="5678488" y="1489075"/>
          <p14:tracePt t="20535" x="5665788" y="1489075"/>
          <p14:tracePt t="20552" x="5654675" y="1476375"/>
          <p14:tracePt t="20552" x="5629275" y="1463675"/>
          <p14:tracePt t="20558" x="5591175" y="1427163"/>
          <p14:tracePt t="20568" x="5554663" y="1401763"/>
          <p14:tracePt t="20574" x="5516563" y="1389063"/>
          <p14:tracePt t="20585" x="5491163" y="1363663"/>
          <p14:tracePt t="20601" x="5465763" y="1339850"/>
          <p14:tracePt t="20602" x="5403850" y="1314450"/>
          <p14:tracePt t="20606" x="5365750" y="1276350"/>
          <p14:tracePt t="20618" x="5329238" y="1276350"/>
          <p14:tracePt t="20622" x="5303838" y="1263650"/>
          <p14:tracePt t="20635" x="5278438" y="1238250"/>
          <p14:tracePt t="20637" x="5203825" y="1227138"/>
          <p14:tracePt t="20652" x="5153025" y="1214438"/>
          <p14:tracePt t="20654" x="5040313" y="1189038"/>
          <p14:tracePt t="20668" x="4940300" y="1163638"/>
          <p14:tracePt t="20670" x="4840288" y="1150938"/>
          <p14:tracePt t="20685" x="4716463" y="1138238"/>
          <p14:tracePt t="20686" x="4616450" y="1114425"/>
          <p14:tracePt t="20701" x="4527550" y="1114425"/>
          <p14:tracePt t="20702" x="4440238" y="1101725"/>
          <p14:tracePt t="20718" x="4327525" y="1089025"/>
          <p14:tracePt t="20719" x="4252913" y="1076325"/>
          <p14:tracePt t="20735" x="4165600" y="1050925"/>
          <p14:tracePt t="20735" x="4114800" y="1050925"/>
          <p14:tracePt t="20751" x="4065588" y="1038225"/>
          <p14:tracePt t="20752" x="4002088" y="1038225"/>
          <p14:tracePt t="20768" x="3965575" y="1025525"/>
          <p14:tracePt t="20769" x="3927475" y="1025525"/>
          <p14:tracePt t="20785" x="3914775" y="1025525"/>
          <p14:tracePt t="20785" x="3890963" y="1025525"/>
          <p14:tracePt t="20801" x="3878263" y="1025525"/>
          <p14:tracePt t="20818" x="3865563" y="1025525"/>
          <p14:tracePt t="20998" x="3852863" y="1025525"/>
          <p14:tracePt t="21062" x="3840163" y="1025525"/>
          <p14:tracePt t="21078" x="3827463" y="1025525"/>
          <p14:tracePt t="21102" x="3814763" y="1025525"/>
          <p14:tracePt t="21119" x="3802063" y="1025525"/>
          <p14:tracePt t="21135" x="3790950" y="1025525"/>
          <p14:tracePt t="21152" x="3778250" y="1025525"/>
          <p14:tracePt t="21168" x="3765550" y="1025525"/>
          <p14:tracePt t="21185" x="3752850" y="1025525"/>
          <p14:tracePt t="21186" x="3740150" y="1025525"/>
          <p14:tracePt t="21202" x="3714750" y="1025525"/>
          <p14:tracePt t="21218" x="3689350" y="1025525"/>
          <p14:tracePt t="21235" x="3678238" y="1025525"/>
          <p14:tracePt t="21238" x="3652838" y="1025525"/>
          <p14:tracePt t="21255" x="3640138" y="1025525"/>
          <p14:tracePt t="21268" x="3627438" y="1025525"/>
          <p14:tracePt t="21271" x="3602038" y="1025525"/>
          <p14:tracePt t="21287" x="3578225" y="1025525"/>
          <p14:tracePt t="21302" x="3565525" y="1025525"/>
          <p14:tracePt t="21302" x="3527425" y="1025525"/>
          <p14:tracePt t="21318" x="3514725" y="1025525"/>
          <p14:tracePt t="21319" x="3489325" y="1025525"/>
          <p14:tracePt t="21335" x="3478213" y="1025525"/>
          <p14:tracePt t="21336" x="3452813" y="1025525"/>
          <p14:tracePt t="21352" x="3427413" y="1025525"/>
          <p14:tracePt t="21352" x="3414713" y="1025525"/>
          <p14:tracePt t="21368" x="3389313" y="1025525"/>
          <p14:tracePt t="21369" x="3365500" y="1025525"/>
          <p14:tracePt t="21374" x="3352800" y="1025525"/>
          <p14:tracePt t="21385" x="3340100" y="1025525"/>
          <p14:tracePt t="21390" x="3302000" y="1025525"/>
          <p14:tracePt t="21406" x="3276600" y="1025525"/>
          <p14:tracePt t="21418" x="3265488" y="1025525"/>
          <p14:tracePt t="21422" x="3227388" y="1025525"/>
          <p14:tracePt t="21438" x="3201988" y="1025525"/>
          <p14:tracePt t="21452" x="3189288" y="1025525"/>
          <p14:tracePt t="21454" x="3176588" y="1025525"/>
          <p14:tracePt t="21468" x="3152775" y="1025525"/>
          <p14:tracePt t="21471" x="3127375" y="1038225"/>
          <p14:tracePt t="21485" x="3101975" y="1038225"/>
          <p14:tracePt t="21488" x="3076575" y="1038225"/>
          <p14:tracePt t="21502" x="3052763" y="1038225"/>
          <p14:tracePt t="21502" x="3014663" y="1038225"/>
          <p14:tracePt t="21518" x="2976563" y="1038225"/>
          <p14:tracePt t="21519" x="2940050" y="1038225"/>
          <p14:tracePt t="21535" x="2901950" y="1038225"/>
          <p14:tracePt t="21535" x="2852738" y="1038225"/>
          <p14:tracePt t="21552" x="2789238" y="1038225"/>
          <p14:tracePt t="21552" x="2727325" y="1038225"/>
          <p14:tracePt t="21558" x="2614613" y="1038225"/>
          <p14:tracePt t="21568" x="2540000" y="1038225"/>
          <p14:tracePt t="21574" x="2427288" y="1038225"/>
          <p14:tracePt t="21585" x="2301875" y="1038225"/>
          <p14:tracePt t="21590" x="2151063" y="1014413"/>
          <p14:tracePt t="21602" x="2025650" y="976313"/>
          <p14:tracePt t="21606" x="1889125" y="963613"/>
          <p14:tracePt t="21618" x="1751013" y="950913"/>
          <p14:tracePt t="21622" x="1612900" y="938213"/>
          <p14:tracePt t="21635" x="1525588" y="938213"/>
          <p14:tracePt t="21638" x="1412875" y="938213"/>
          <p14:tracePt t="21652" x="1312863" y="912813"/>
          <p14:tracePt t="21654" x="1250950" y="912813"/>
          <p14:tracePt t="21668" x="1189038" y="901700"/>
          <p14:tracePt t="21671" x="1163638" y="901700"/>
          <p14:tracePt t="21685" x="1138238" y="901700"/>
          <p14:tracePt t="21686" x="1100138" y="901700"/>
          <p14:tracePt t="21702" x="1089025" y="901700"/>
          <p14:tracePt t="21718" x="1076325" y="901700"/>
          <p14:tracePt t="21752" x="1063625" y="901700"/>
          <p14:tracePt t="22014" x="1050925" y="901700"/>
          <p14:tracePt t="22038" x="1050925" y="912813"/>
          <p14:tracePt t="22062" x="1063625" y="938213"/>
          <p14:tracePt t="22085" x="1063625" y="950913"/>
          <p14:tracePt t="22086" x="1076325" y="963613"/>
          <p14:tracePt t="22102" x="1089025" y="976313"/>
          <p14:tracePt t="22102" x="1100138" y="976313"/>
          <p14:tracePt t="22118" x="1112838" y="989013"/>
          <p14:tracePt t="22119" x="1125538" y="1001713"/>
          <p14:tracePt t="22135" x="1138238" y="1025525"/>
          <p14:tracePt t="22166" x="1150938" y="1038225"/>
          <p14:tracePt t="22185" x="1176338" y="1063625"/>
          <p14:tracePt t="22222" x="1189038" y="1076325"/>
          <p14:tracePt t="22246" x="1200150" y="1089025"/>
          <p14:tracePt t="22270" x="1212850" y="1101725"/>
          <p14:tracePt t="22294" x="1225550" y="1101725"/>
          <p14:tracePt t="22310" x="1225550" y="1114425"/>
          <p14:tracePt t="22334" x="1238250" y="1125538"/>
          <p14:tracePt t="22390" x="1250950" y="1125538"/>
          <p14:tracePt t="22470" x="1263650" y="1138238"/>
          <p14:tracePt t="23254" x="1276350" y="1138238"/>
          <p14:tracePt t="23268" x="1289050" y="1138238"/>
          <p14:tracePt t="24278" x="1300163" y="1138238"/>
          <p14:tracePt t="24286" x="1312863" y="1138238"/>
          <p14:tracePt t="24310" x="1325563" y="1138238"/>
          <p14:tracePt t="24342" x="1338263" y="1138238"/>
          <p14:tracePt t="24366" x="1350963" y="1138238"/>
          <p14:tracePt t="24414" x="1363663" y="1138238"/>
          <p14:tracePt t="24590" x="1376363" y="1138238"/>
          <p14:tracePt t="27830" x="1389063" y="1138238"/>
          <p14:tracePt t="27851" x="1401763" y="1150938"/>
          <p14:tracePt t="27910" x="1412875" y="1163638"/>
          <p14:tracePt t="27933" x="1425575" y="1163638"/>
          <p14:tracePt t="27951" x="1425575" y="1176338"/>
          <p14:tracePt t="27968" x="1438275" y="1176338"/>
          <p14:tracePt t="27974" x="1463675" y="1189038"/>
          <p14:tracePt t="28029" x="1476375" y="1189038"/>
          <p14:tracePt t="28118" x="1489075" y="1189038"/>
          <p14:tracePt t="28134" x="1501775" y="1189038"/>
          <p14:tracePt t="28157" x="1512888" y="1189038"/>
          <p14:tracePt t="28190" x="1525588" y="1189038"/>
          <p14:tracePt t="28201" x="1538288" y="1189038"/>
          <p14:tracePt t="28206" x="1563688" y="1201738"/>
          <p14:tracePt t="28218" x="1576388" y="1201738"/>
          <p14:tracePt t="28221" x="1589088" y="1201738"/>
          <p14:tracePt t="28234" x="1601788" y="1201738"/>
          <p14:tracePt t="28237" x="1625600" y="1201738"/>
          <p14:tracePt t="28251" x="1651000" y="1201738"/>
          <p14:tracePt t="28254" x="1676400" y="1214438"/>
          <p14:tracePt t="28268" x="1714500" y="1238250"/>
          <p14:tracePt t="28270" x="1776413" y="1250950"/>
          <p14:tracePt t="28284" x="1851025" y="1276350"/>
          <p14:tracePt t="28287" x="1963738" y="1301750"/>
          <p14:tracePt t="28301" x="2114550" y="1339850"/>
          <p14:tracePt t="28302" x="2276475" y="1389063"/>
          <p14:tracePt t="28317" x="2501900" y="1450975"/>
          <p14:tracePt t="28318" x="2789238" y="1539875"/>
          <p14:tracePt t="28334" x="3076575" y="1563688"/>
          <p14:tracePt t="28335" x="3527425" y="1652588"/>
          <p14:tracePt t="28351" x="3927475" y="1714500"/>
          <p14:tracePt t="28351" x="4427538" y="1752600"/>
          <p14:tracePt t="28367" x="4791075" y="1814513"/>
          <p14:tracePt t="28368" x="5229225" y="1865313"/>
          <p14:tracePt t="28384" x="5665788" y="1927225"/>
          <p14:tracePt t="28385" x="6054725" y="1965325"/>
          <p14:tracePt t="28390" x="6342063" y="1989138"/>
          <p14:tracePt t="28401" x="6554788" y="1989138"/>
          <p14:tracePt t="28405" x="6767513" y="1989138"/>
          <p14:tracePt t="28417" x="6916738" y="1989138"/>
          <p14:tracePt t="28421" x="7042150" y="1989138"/>
          <p14:tracePt t="28434" x="7142163" y="1989138"/>
          <p14:tracePt t="28437" x="7229475" y="1989138"/>
          <p14:tracePt t="28451" x="7280275" y="1989138"/>
          <p14:tracePt t="28453" x="7305675" y="1989138"/>
          <p14:tracePt t="28467" x="7342188" y="1989138"/>
          <p14:tracePt t="28645" x="7354888" y="1989138"/>
          <p14:tracePt t="28667" x="7367588" y="1989138"/>
          <p14:tracePt t="28668" x="7380288" y="1989138"/>
          <p14:tracePt t="28671" x="7392988" y="1989138"/>
          <p14:tracePt t="28684" x="7418388" y="1989138"/>
          <p14:tracePt t="28687" x="7442200" y="1989138"/>
          <p14:tracePt t="28701" x="7480300" y="1989138"/>
          <p14:tracePt t="28702" x="7505700" y="1989138"/>
          <p14:tracePt t="28718" x="7531100" y="1989138"/>
          <p14:tracePt t="28718" x="7567613" y="1965325"/>
          <p14:tracePt t="28734" x="7605713" y="1965325"/>
          <p14:tracePt t="28736" x="7631113" y="1965325"/>
          <p14:tracePt t="28751" x="7667625" y="1965325"/>
          <p14:tracePt t="28751" x="7705725" y="1965325"/>
          <p14:tracePt t="28767" x="7754938" y="1965325"/>
          <p14:tracePt t="28768" x="7793038" y="1965325"/>
          <p14:tracePt t="28774" x="7843838" y="1965325"/>
          <p14:tracePt t="28784" x="7893050" y="1965325"/>
          <p14:tracePt t="28801" x="7967663" y="1965325"/>
          <p14:tracePt t="28803" x="8018463" y="1965325"/>
          <p14:tracePt t="28805" x="8067675" y="1965325"/>
          <p14:tracePt t="28817" x="8131175" y="1965325"/>
          <p14:tracePt t="28821" x="8167688" y="1965325"/>
          <p14:tracePt t="28834" x="8205788" y="1965325"/>
          <p14:tracePt t="28837" x="8243888" y="1952625"/>
          <p14:tracePt t="28851" x="8256588" y="1952625"/>
          <p14:tracePt t="28854" x="8280400" y="1939925"/>
          <p14:tracePt t="28867" x="8305800" y="1927225"/>
          <p14:tracePt t="28870" x="8318500" y="1914525"/>
          <p14:tracePt t="28884" x="8331200" y="1901825"/>
          <p14:tracePt t="28887" x="8367713" y="1901825"/>
          <p14:tracePt t="28901" x="8405813" y="1865313"/>
          <p14:tracePt t="28902" x="8418513" y="1865313"/>
          <p14:tracePt t="28918" x="8443913" y="1827213"/>
          <p14:tracePt t="28918" x="8456613" y="1814513"/>
          <p14:tracePt t="28934" x="8469313" y="1801813"/>
          <p14:tracePt t="28935" x="8493125" y="1776413"/>
          <p14:tracePt t="28951" x="8505825" y="1752600"/>
          <p14:tracePt t="28967" x="8505825" y="1739900"/>
          <p14:tracePt t="28968" x="8505825" y="1714500"/>
          <p14:tracePt t="28973" x="8505825" y="1689100"/>
          <p14:tracePt t="28984" x="8505825" y="1652588"/>
          <p14:tracePt t="29001" x="8505825" y="1627188"/>
          <p14:tracePt t="29001" x="8505825" y="1601788"/>
          <p14:tracePt t="29005" x="8505825" y="1576388"/>
          <p14:tracePt t="29017" x="8505825" y="1552575"/>
          <p14:tracePt t="29021" x="8505825" y="1514475"/>
          <p14:tracePt t="29037" x="8480425" y="1489075"/>
          <p14:tracePt t="29051" x="8456613" y="1463675"/>
          <p14:tracePt t="29054" x="8456613" y="1450975"/>
          <p14:tracePt t="29067" x="8418513" y="1427163"/>
          <p14:tracePt t="29070" x="8380413" y="1414463"/>
          <p14:tracePt t="29084" x="8356600" y="1389063"/>
          <p14:tracePt t="29087" x="8331200" y="1376363"/>
          <p14:tracePt t="29101" x="8293100" y="1376363"/>
          <p14:tracePt t="29103" x="8256588" y="1363663"/>
          <p14:tracePt t="29110" x="8218488" y="1363663"/>
          <p14:tracePt t="29118" x="8180388" y="1339850"/>
          <p14:tracePt t="29125" x="8131175" y="1339850"/>
          <p14:tracePt t="29134" x="8054975" y="1327150"/>
          <p14:tracePt t="29151" x="7967663" y="1327150"/>
          <p14:tracePt t="29151" x="7867650" y="1327150"/>
          <p14:tracePt t="29167" x="7742238" y="1314450"/>
          <p14:tracePt t="29168" x="7654925" y="1314450"/>
          <p14:tracePt t="29174" x="7542213" y="1314450"/>
          <p14:tracePt t="29184" x="7454900" y="1314450"/>
          <p14:tracePt t="29189" x="7367588" y="1314450"/>
          <p14:tracePt t="29201" x="7280275" y="1314450"/>
          <p14:tracePt t="29205" x="7205663" y="1314450"/>
          <p14:tracePt t="29217" x="7154863" y="1314450"/>
          <p14:tracePt t="29221" x="7105650" y="1314450"/>
          <p14:tracePt t="29234" x="7054850" y="1314450"/>
          <p14:tracePt t="29237" x="7029450" y="1314450"/>
          <p14:tracePt t="29251" x="6980238" y="1327150"/>
          <p14:tracePt t="29254" x="6954838" y="1327150"/>
          <p14:tracePt t="29267" x="6905625" y="1350963"/>
          <p14:tracePt t="29270" x="6854825" y="1376363"/>
          <p14:tracePt t="29284" x="6816725" y="1401763"/>
          <p14:tracePt t="29287" x="6792913" y="1414463"/>
          <p14:tracePt t="29301" x="6767513" y="1439863"/>
          <p14:tracePt t="29302" x="6742113" y="1463675"/>
          <p14:tracePt t="29318" x="6716713" y="1489075"/>
          <p14:tracePt t="29320" x="6692900" y="1514475"/>
          <p14:tracePt t="29334" x="6680200" y="1539875"/>
          <p14:tracePt t="29337" x="6654800" y="1576388"/>
          <p14:tracePt t="29351" x="6654800" y="1614488"/>
          <p14:tracePt t="29351" x="6642100" y="1639888"/>
          <p14:tracePt t="29358" x="6642100" y="1676400"/>
          <p14:tracePt t="29367" x="6642100" y="1701800"/>
          <p14:tracePt t="29384" x="6642100" y="1727200"/>
          <p14:tracePt t="29385" x="6654800" y="1752600"/>
          <p14:tracePt t="29389" x="6692900" y="1776413"/>
          <p14:tracePt t="29401" x="6716713" y="1801813"/>
          <p14:tracePt t="29405" x="6742113" y="1827213"/>
          <p14:tracePt t="29417" x="6780213" y="1852613"/>
          <p14:tracePt t="29421" x="6816725" y="1876425"/>
          <p14:tracePt t="29434" x="6892925" y="1914525"/>
          <p14:tracePt t="29437" x="6929438" y="1927225"/>
          <p14:tracePt t="29451" x="7005638" y="1952625"/>
          <p14:tracePt t="29454" x="7105650" y="1989138"/>
          <p14:tracePt t="29467" x="7192963" y="2001838"/>
          <p14:tracePt t="29470" x="7280275" y="2014538"/>
          <p14:tracePt t="29484" x="7367588" y="2014538"/>
          <p14:tracePt t="29487" x="7454900" y="2039938"/>
          <p14:tracePt t="29501" x="7554913" y="2039938"/>
          <p14:tracePt t="29503" x="7631113" y="2039938"/>
          <p14:tracePt t="29518" x="7705725" y="2039938"/>
          <p14:tracePt t="29520" x="7793038" y="2039938"/>
          <p14:tracePt t="29534" x="7867650" y="2039938"/>
          <p14:tracePt t="29534" x="7954963" y="2039938"/>
          <p14:tracePt t="29551" x="8018463" y="2039938"/>
          <p14:tracePt t="29551" x="8080375" y="2027238"/>
          <p14:tracePt t="29567" x="8105775" y="2014538"/>
          <p14:tracePt t="29568" x="8180388" y="2001838"/>
          <p14:tracePt t="29574" x="8218488" y="1989138"/>
          <p14:tracePt t="29584" x="8267700" y="1978025"/>
          <p14:tracePt t="29590" x="8343900" y="1939925"/>
          <p14:tracePt t="29601" x="8380413" y="1927225"/>
          <p14:tracePt t="29605" x="8431213" y="1901825"/>
          <p14:tracePt t="29617" x="8469313" y="1876425"/>
          <p14:tracePt t="29621" x="8505825" y="1852613"/>
          <p14:tracePt t="29634" x="8531225" y="1827213"/>
          <p14:tracePt t="29637" x="8543925" y="1814513"/>
          <p14:tracePt t="29651" x="8569325" y="1765300"/>
          <p14:tracePt t="29653" x="8569325" y="1752600"/>
          <p14:tracePt t="29667" x="8580438" y="1739900"/>
          <p14:tracePt t="29670" x="8580438" y="1701800"/>
          <p14:tracePt t="29684" x="8580438" y="1689100"/>
          <p14:tracePt t="29687" x="8580438" y="1663700"/>
          <p14:tracePt t="29701" x="8580438" y="1652588"/>
          <p14:tracePt t="29703" x="8580438" y="1627188"/>
          <p14:tracePt t="29717" x="8580438" y="1601788"/>
          <p14:tracePt t="29718" x="8580438" y="1576388"/>
          <p14:tracePt t="29734" x="8580438" y="1552575"/>
          <p14:tracePt t="29735" x="8556625" y="1527175"/>
          <p14:tracePt t="29751" x="8543925" y="1489075"/>
          <p14:tracePt t="29752" x="8505825" y="1450975"/>
          <p14:tracePt t="29758" x="8480425" y="1427163"/>
          <p14:tracePt t="29767" x="8456613" y="1401763"/>
          <p14:tracePt t="29773" x="8418513" y="1363663"/>
          <p14:tracePt t="29784" x="8380413" y="1339850"/>
          <p14:tracePt t="29790" x="8331200" y="1301750"/>
          <p14:tracePt t="29801" x="8293100" y="1289050"/>
          <p14:tracePt t="29805" x="8231188" y="1263650"/>
          <p14:tracePt t="29817" x="8156575" y="1250950"/>
          <p14:tracePt t="29821" x="8080375" y="1238250"/>
          <p14:tracePt t="29834" x="8018463" y="1227138"/>
          <p14:tracePt t="29837" x="7918450" y="1227138"/>
          <p14:tracePt t="29851" x="7843838" y="1201738"/>
          <p14:tracePt t="29854" x="7767638" y="1189038"/>
          <p14:tracePt t="29867" x="7718425" y="1189038"/>
          <p14:tracePt t="29870" x="7654925" y="1189038"/>
          <p14:tracePt t="29884" x="7605713" y="1189038"/>
          <p14:tracePt t="29887" x="7542213" y="1189038"/>
          <p14:tracePt t="29901" x="7480300" y="1189038"/>
          <p14:tracePt t="29902" x="7405688" y="1189038"/>
          <p14:tracePt t="29918" x="7329488" y="1189038"/>
          <p14:tracePt t="29918" x="7280275" y="1189038"/>
          <p14:tracePt t="29934" x="7229475" y="1189038"/>
          <p14:tracePt t="29934" x="7180263" y="1189038"/>
          <p14:tracePt t="29951" x="7129463" y="1201738"/>
          <p14:tracePt t="29951" x="7105650" y="1201738"/>
          <p14:tracePt t="29967" x="7042150" y="1214438"/>
          <p14:tracePt t="29968" x="7005638" y="1238250"/>
          <p14:tracePt t="29974" x="6980238" y="1250950"/>
          <p14:tracePt t="29984" x="6954838" y="1263650"/>
          <p14:tracePt t="29990" x="6905625" y="1289050"/>
          <p14:tracePt t="30001" x="6892925" y="1301750"/>
          <p14:tracePt t="30005" x="6867525" y="1314450"/>
          <p14:tracePt t="30017" x="6854825" y="1327150"/>
          <p14:tracePt t="30021" x="6842125" y="1350963"/>
          <p14:tracePt t="30034" x="6816725" y="1389063"/>
          <p14:tracePt t="30037" x="6816725" y="1401763"/>
          <p14:tracePt t="30051" x="6816725" y="1427163"/>
          <p14:tracePt t="30054" x="6805613" y="1439863"/>
          <p14:tracePt t="30067" x="6792913" y="1476375"/>
          <p14:tracePt t="30070" x="6792913" y="1489075"/>
          <p14:tracePt t="30084" x="6792913" y="1514475"/>
          <p14:tracePt t="30086" x="6792913" y="1527175"/>
          <p14:tracePt t="30101" x="6792913" y="1539875"/>
          <p14:tracePt t="30102" x="6792913" y="1563688"/>
          <p14:tracePt t="30118" x="6792913" y="1589088"/>
          <p14:tracePt t="30125" x="6792913" y="1601788"/>
          <p14:tracePt t="30151" x="6792913" y="1627188"/>
          <p14:tracePt t="30167" x="6792913" y="1639888"/>
          <p14:tracePt t="30184" x="6792913" y="1663700"/>
          <p14:tracePt t="30190" x="6792913" y="1676400"/>
          <p14:tracePt t="30217" x="6792913" y="1701800"/>
          <p14:tracePt t="30234" x="6805613" y="1714500"/>
          <p14:tracePt t="30251" x="6816725" y="1714500"/>
          <p14:tracePt t="30267" x="6816725" y="1727200"/>
          <p14:tracePt t="30284" x="6829425" y="1739900"/>
          <p14:tracePt t="30301" x="6842125" y="1752600"/>
          <p14:tracePt t="33621" x="6854825" y="1752600"/>
          <p14:tracePt t="33637" x="6854825" y="1776413"/>
          <p14:tracePt t="33653" x="6854825" y="1789113"/>
          <p14:tracePt t="33667" x="6867525" y="1801813"/>
          <p14:tracePt t="33670" x="6880225" y="1814513"/>
          <p14:tracePt t="33686" x="6892925" y="1827213"/>
          <p14:tracePt t="33700" x="6905625" y="1839913"/>
          <p14:tracePt t="33719" x="6916738" y="1852613"/>
          <p14:tracePt t="33750" x="6929438" y="1865313"/>
          <p14:tracePt t="33751" x="6942138" y="1876425"/>
          <p14:tracePt t="33767" x="6942138" y="1889125"/>
          <p14:tracePt t="33783" x="6942138" y="1914525"/>
          <p14:tracePt t="33784" x="6954838" y="1914525"/>
          <p14:tracePt t="33790" x="6967538" y="1939925"/>
          <p14:tracePt t="33806" x="6980238" y="1952625"/>
          <p14:tracePt t="33817" x="7005638" y="1978025"/>
          <p14:tracePt t="33833" x="7005638" y="2001838"/>
          <p14:tracePt t="33850" x="7016750" y="2014538"/>
          <p14:tracePt t="33853" x="7029450" y="2027238"/>
          <p14:tracePt t="33867" x="7029450" y="2039938"/>
          <p14:tracePt t="33870" x="7042150" y="2052638"/>
          <p14:tracePt t="33884" x="7054850" y="2065338"/>
          <p14:tracePt t="33900" x="7067550" y="2089150"/>
          <p14:tracePt t="33903" x="7067550" y="2101850"/>
          <p14:tracePt t="33917" x="7080250" y="2127250"/>
          <p14:tracePt t="33918" x="7080250" y="2139950"/>
          <p14:tracePt t="33934" x="7092950" y="2152650"/>
          <p14:tracePt t="33934" x="7092950" y="2165350"/>
          <p14:tracePt t="33950" x="7105650" y="2190750"/>
          <p14:tracePt t="33953" x="7105650" y="2201863"/>
          <p14:tracePt t="33967" x="7105650" y="2214563"/>
          <p14:tracePt t="33967" x="7129463" y="2252663"/>
          <p14:tracePt t="33983" x="7129463" y="2265363"/>
          <p14:tracePt t="34000" x="7142163" y="2278063"/>
          <p14:tracePt t="34021" x="7142163" y="2290763"/>
          <p14:tracePt t="34033" x="7142163" y="2303463"/>
          <p14:tracePt t="34050" x="7142163" y="2314575"/>
          <p14:tracePt t="34067" x="7142163" y="2327275"/>
          <p14:tracePt t="34083" x="7142163" y="2339975"/>
          <p14:tracePt t="34117" x="7142163" y="2352675"/>
          <p14:tracePt t="34157" x="7142163" y="2365375"/>
          <p14:tracePt t="34221" x="7129463" y="2365375"/>
          <p14:tracePt t="34245" x="7129463" y="2378075"/>
          <p14:tracePt t="34269" x="7129463" y="2390775"/>
          <p14:tracePt t="34301" x="7118350" y="2390775"/>
          <p14:tracePt t="34325" x="7105650" y="2403475"/>
          <p14:tracePt t="34405" x="7092950" y="2403475"/>
          <p14:tracePt t="34437" x="7067550" y="2414588"/>
          <p14:tracePt t="34453" x="7054850" y="2427288"/>
          <p14:tracePt t="34477" x="7042150" y="2439988"/>
          <p14:tracePt t="34500" x="7029450" y="2439988"/>
          <p14:tracePt t="34501" x="7016750" y="2439988"/>
          <p14:tracePt t="34517" x="7016750" y="2452688"/>
          <p14:tracePt t="34518" x="7005638" y="2465388"/>
          <p14:tracePt t="34533" x="6992938" y="2465388"/>
          <p14:tracePt t="34550" x="6980238" y="2465388"/>
          <p14:tracePt t="34551" x="6980238" y="2478088"/>
          <p14:tracePt t="34567" x="6954838" y="2478088"/>
          <p14:tracePt t="34583" x="6942138" y="2478088"/>
          <p14:tracePt t="34600" x="6929438" y="2478088"/>
          <p14:tracePt t="34606" x="6916738" y="2478088"/>
          <p14:tracePt t="34621" x="6905625" y="2478088"/>
          <p14:tracePt t="34633" x="6880225" y="2478088"/>
          <p14:tracePt t="34637" x="6867525" y="2490788"/>
          <p14:tracePt t="34650" x="6854825" y="2503488"/>
          <p14:tracePt t="34653" x="6842125" y="2503488"/>
          <p14:tracePt t="34667" x="6829425" y="2503488"/>
          <p14:tracePt t="34684" x="6816725" y="2503488"/>
          <p14:tracePt t="34686" x="6792913" y="2503488"/>
          <p14:tracePt t="34702" x="6780213" y="2503488"/>
          <p14:tracePt t="34717" x="6767513" y="2503488"/>
          <p14:tracePt t="34719" x="6742113" y="2503488"/>
          <p14:tracePt t="34733" x="6716713" y="2516188"/>
          <p14:tracePt t="34750" x="6704013" y="2516188"/>
          <p14:tracePt t="34767" x="6667500" y="2516188"/>
          <p14:tracePt t="34783" x="6654800" y="2516188"/>
          <p14:tracePt t="34786" x="6642100" y="2516188"/>
          <p14:tracePt t="34800" x="6629400" y="2527300"/>
          <p14:tracePt t="34805" x="6604000" y="2527300"/>
          <p14:tracePt t="34817" x="6592888" y="2527300"/>
          <p14:tracePt t="34821" x="6580188" y="2527300"/>
          <p14:tracePt t="34833" x="6554788" y="2527300"/>
          <p14:tracePt t="34837" x="6542088" y="2527300"/>
          <p14:tracePt t="34850" x="6516688" y="2527300"/>
          <p14:tracePt t="34853" x="6503988" y="2527300"/>
          <p14:tracePt t="34867" x="6492875" y="2527300"/>
          <p14:tracePt t="34869" x="6467475" y="2527300"/>
          <p14:tracePt t="34883" x="6429375" y="2527300"/>
          <p14:tracePt t="34902" x="6403975" y="2527300"/>
          <p14:tracePt t="34917" x="6403975" y="2540000"/>
          <p14:tracePt t="34919" x="6380163" y="2540000"/>
          <p14:tracePt t="34933" x="6354763" y="2540000"/>
          <p14:tracePt t="34950" x="6329363" y="2540000"/>
          <p14:tracePt t="34952" x="6329363" y="2552700"/>
          <p14:tracePt t="34967" x="6303963" y="2552700"/>
          <p14:tracePt t="34969" x="6291263" y="2552700"/>
          <p14:tracePt t="34984" x="6267450" y="2552700"/>
          <p14:tracePt t="35000" x="6242050" y="2552700"/>
          <p14:tracePt t="35003" x="6229350" y="2552700"/>
          <p14:tracePt t="35005" x="6216650" y="2552700"/>
          <p14:tracePt t="35017" x="6203950" y="2552700"/>
          <p14:tracePt t="35021" x="6167438" y="2552700"/>
          <p14:tracePt t="35033" x="6142038" y="2552700"/>
          <p14:tracePt t="35037" x="6129338" y="2552700"/>
          <p14:tracePt t="35050" x="6103938" y="2552700"/>
          <p14:tracePt t="35053" x="6078538" y="2552700"/>
          <p14:tracePt t="35067" x="6042025" y="2552700"/>
          <p14:tracePt t="35069" x="6029325" y="2552700"/>
          <p14:tracePt t="35083" x="6003925" y="2552700"/>
          <p14:tracePt t="35086" x="5967413" y="2552700"/>
          <p14:tracePt t="35100" x="5942013" y="2565400"/>
          <p14:tracePt t="35117" x="5916613" y="2565400"/>
          <p14:tracePt t="35118" x="5903913" y="2565400"/>
          <p14:tracePt t="35125" x="5878513" y="2578100"/>
          <p14:tracePt t="35133" x="5867400" y="2578100"/>
          <p14:tracePt t="35150" x="5829300" y="2578100"/>
          <p14:tracePt t="35151" x="5803900" y="2578100"/>
          <p14:tracePt t="35167" x="5778500" y="2578100"/>
          <p14:tracePt t="35167" x="5767388" y="2578100"/>
          <p14:tracePt t="35183" x="5754688" y="2590800"/>
          <p14:tracePt t="35184" x="5729288" y="2590800"/>
          <p14:tracePt t="35190" x="5703888" y="2590800"/>
          <p14:tracePt t="35200" x="5678488" y="2590800"/>
          <p14:tracePt t="35205" x="5654675" y="2603500"/>
          <p14:tracePt t="35217" x="5641975" y="2603500"/>
          <p14:tracePt t="35221" x="5616575" y="2603500"/>
          <p14:tracePt t="35233" x="5591175" y="2603500"/>
          <p14:tracePt t="35237" x="5554663" y="2616200"/>
          <p14:tracePt t="35250" x="5516563" y="2616200"/>
          <p14:tracePt t="35253" x="5503863" y="2616200"/>
          <p14:tracePt t="35267" x="5478463" y="2616200"/>
          <p14:tracePt t="35269" x="5465763" y="2616200"/>
          <p14:tracePt t="35283" x="5429250" y="2616200"/>
          <p14:tracePt t="35286" x="5416550" y="2616200"/>
          <p14:tracePt t="35300" x="5391150" y="2616200"/>
          <p14:tracePt t="35301" x="5378450" y="2616200"/>
          <p14:tracePt t="35317" x="5341938" y="2616200"/>
          <p14:tracePt t="35317" x="5329238" y="2616200"/>
          <p14:tracePt t="35333" x="5303838" y="2616200"/>
          <p14:tracePt t="35334" x="5291138" y="2616200"/>
          <p14:tracePt t="35350" x="5278438" y="2616200"/>
          <p14:tracePt t="35351" x="5265738" y="2616200"/>
          <p14:tracePt t="35367" x="5253038" y="2616200"/>
          <p14:tracePt t="35368" x="5241925" y="2616200"/>
          <p14:tracePt t="35373" x="5229225" y="2616200"/>
          <p14:tracePt t="35383" x="5203825" y="2616200"/>
          <p14:tracePt t="35400" x="5178425" y="2616200"/>
          <p14:tracePt t="35406" x="5165725" y="2616200"/>
          <p14:tracePt t="35417" x="5129213" y="2616200"/>
          <p14:tracePt t="35421" x="5103813" y="2616200"/>
          <p14:tracePt t="35433" x="5091113" y="2616200"/>
          <p14:tracePt t="35437" x="5078413" y="2616200"/>
          <p14:tracePt t="35450" x="5029200" y="2616200"/>
          <p14:tracePt t="35453" x="5003800" y="2616200"/>
          <p14:tracePt t="35467" x="4991100" y="2616200"/>
          <p14:tracePt t="35469" x="4965700" y="2616200"/>
          <p14:tracePt t="35483" x="4940300" y="2616200"/>
          <p14:tracePt t="35486" x="4916488" y="2616200"/>
          <p14:tracePt t="35500" x="4903788" y="2616200"/>
          <p14:tracePt t="35503" x="4865688" y="2616200"/>
          <p14:tracePt t="35517" x="4852988" y="2616200"/>
          <p14:tracePt t="35517" x="4816475" y="2616200"/>
          <p14:tracePt t="35533" x="4803775" y="2616200"/>
          <p14:tracePt t="35536" x="4778375" y="2616200"/>
          <p14:tracePt t="35550" x="4765675" y="2616200"/>
          <p14:tracePt t="35551" x="4716463" y="2616200"/>
          <p14:tracePt t="35567" x="4678363" y="2616200"/>
          <p14:tracePt t="35567" x="4665663" y="2616200"/>
          <p14:tracePt t="35574" x="4640263" y="2616200"/>
          <p14:tracePt t="35583" x="4627563" y="2616200"/>
          <p14:tracePt t="35600" x="4591050" y="2616200"/>
          <p14:tracePt t="35603" x="4578350" y="2616200"/>
          <p14:tracePt t="35605" x="4552950" y="2616200"/>
          <p14:tracePt t="35617" x="4540250" y="2616200"/>
          <p14:tracePt t="35621" x="4516438" y="2616200"/>
          <p14:tracePt t="35633" x="4491038" y="2616200"/>
          <p14:tracePt t="35637" x="4465638" y="2616200"/>
          <p14:tracePt t="35650" x="4427538" y="2616200"/>
          <p14:tracePt t="35653" x="4416425" y="2616200"/>
          <p14:tracePt t="35667" x="4391025" y="2616200"/>
          <p14:tracePt t="35669" x="4352925" y="2616200"/>
          <p14:tracePt t="35683" x="4327525" y="2616200"/>
          <p14:tracePt t="35686" x="4314825" y="2616200"/>
          <p14:tracePt t="35700" x="4291013" y="2616200"/>
          <p14:tracePt t="35701" x="4265613" y="2616200"/>
          <p14:tracePt t="35717" x="4227513" y="2616200"/>
          <p14:tracePt t="35718" x="4203700" y="2616200"/>
          <p14:tracePt t="35733" x="4191000" y="2616200"/>
          <p14:tracePt t="35734" x="4165600" y="2616200"/>
          <p14:tracePt t="35750" x="4140200" y="2616200"/>
          <p14:tracePt t="35752" x="4114800" y="2616200"/>
          <p14:tracePt t="35767" x="4103688" y="2616200"/>
          <p14:tracePt t="35769" x="4078288" y="2616200"/>
          <p14:tracePt t="35783" x="4065588" y="2616200"/>
          <p14:tracePt t="35786" x="4052888" y="2616200"/>
          <p14:tracePt t="35800" x="4014788" y="2616200"/>
          <p14:tracePt t="35801" x="4002088" y="2616200"/>
          <p14:tracePt t="35806" x="3978275" y="2616200"/>
          <p14:tracePt t="35817" x="3952875" y="2616200"/>
          <p14:tracePt t="35821" x="3927475" y="2616200"/>
          <p14:tracePt t="35833" x="3914775" y="2616200"/>
          <p14:tracePt t="35837" x="3890963" y="2616200"/>
          <p14:tracePt t="35853" x="3852863" y="2616200"/>
          <p14:tracePt t="35867" x="3840163" y="2616200"/>
          <p14:tracePt t="35869" x="3814763" y="2616200"/>
          <p14:tracePt t="35883" x="3790950" y="2616200"/>
          <p14:tracePt t="35886" x="3778250" y="2616200"/>
          <p14:tracePt t="35900" x="3765550" y="2616200"/>
          <p14:tracePt t="35902" x="3740150" y="2616200"/>
          <p14:tracePt t="35917" x="3714750" y="2616200"/>
          <p14:tracePt t="35917" x="3689350" y="2616200"/>
          <p14:tracePt t="35933" x="3678238" y="2616200"/>
          <p14:tracePt t="35934" x="3640138" y="2616200"/>
          <p14:tracePt t="35950" x="3627438" y="2616200"/>
          <p14:tracePt t="35967" x="3602038" y="2616200"/>
          <p14:tracePt t="35969" x="3589338" y="2616200"/>
          <p14:tracePt t="35973" x="3578225" y="2616200"/>
          <p14:tracePt t="35983" x="3552825" y="2616200"/>
          <p14:tracePt t="36016" x="3527425" y="2616200"/>
          <p14:tracePt t="36017" x="3514725" y="2616200"/>
          <p14:tracePt t="36033" x="3478213" y="2616200"/>
          <p14:tracePt t="36037" x="3465513" y="2616200"/>
          <p14:tracePt t="36050" x="3427413" y="2616200"/>
          <p14:tracePt t="36053" x="3414713" y="2616200"/>
          <p14:tracePt t="36067" x="3389313" y="2616200"/>
          <p14:tracePt t="36069" x="3376613" y="2616200"/>
          <p14:tracePt t="36083" x="3327400" y="2616200"/>
          <p14:tracePt t="36085" x="3302000" y="2616200"/>
          <p14:tracePt t="36100" x="3289300" y="2616200"/>
          <p14:tracePt t="36102" x="3265488" y="2616200"/>
          <p14:tracePt t="36117" x="3240088" y="2616200"/>
          <p14:tracePt t="36119" x="3214688" y="2616200"/>
          <p14:tracePt t="36126" x="3189288" y="2616200"/>
          <p14:tracePt t="36134" x="3165475" y="2616200"/>
          <p14:tracePt t="36150" x="3152775" y="2616200"/>
          <p14:tracePt t="36150" x="3127375" y="2616200"/>
          <p14:tracePt t="36167" x="3114675" y="2616200"/>
          <p14:tracePt t="36167" x="3076575" y="2616200"/>
          <p14:tracePt t="36183" x="3065463" y="2616200"/>
          <p14:tracePt t="36185" x="3040063" y="2616200"/>
          <p14:tracePt t="36200" x="3014663" y="2616200"/>
          <p14:tracePt t="36201" x="2989263" y="2616200"/>
          <p14:tracePt t="36216" x="2976563" y="2616200"/>
          <p14:tracePt t="36217" x="2940050" y="2603500"/>
          <p14:tracePt t="36221" x="2927350" y="2590800"/>
          <p14:tracePt t="36233" x="2901950" y="2590800"/>
          <p14:tracePt t="36237" x="2889250" y="2590800"/>
          <p14:tracePt t="36250" x="2852738" y="2590800"/>
          <p14:tracePt t="36253" x="2840038" y="2578100"/>
          <p14:tracePt t="36266" x="2801938" y="2578100"/>
          <p14:tracePt t="36269" x="2763838" y="2578100"/>
          <p14:tracePt t="36283" x="2752725" y="2578100"/>
          <p14:tracePt t="36286" x="2714625" y="2565400"/>
          <p14:tracePt t="36300" x="2701925" y="2565400"/>
          <p14:tracePt t="36302" x="2663825" y="2552700"/>
          <p14:tracePt t="36317" x="2640013" y="2552700"/>
          <p14:tracePt t="36333" x="2614613" y="2540000"/>
          <p14:tracePt t="36334" x="2601913" y="2540000"/>
          <p14:tracePt t="36350" x="2576513" y="2527300"/>
          <p14:tracePt t="36350" x="2563813" y="2527300"/>
          <p14:tracePt t="36366" x="2551113" y="2527300"/>
          <p14:tracePt t="36367" x="2540000" y="2527300"/>
          <p14:tracePt t="36383" x="2527300" y="2527300"/>
          <p14:tracePt t="36385" x="2514600" y="2527300"/>
          <p14:tracePt t="36400" x="2489200" y="2527300"/>
          <p14:tracePt t="36400" x="2476500" y="2516188"/>
          <p14:tracePt t="36416" x="2463800" y="2516188"/>
          <p14:tracePt t="36417" x="2451100" y="2516188"/>
          <p14:tracePt t="36421" x="2427288" y="2516188"/>
          <p14:tracePt t="36433" x="2414588" y="2516188"/>
          <p14:tracePt t="36437" x="2401888" y="2503488"/>
          <p14:tracePt t="36450" x="2389188" y="2503488"/>
          <p14:tracePt t="36453" x="2376488" y="2490788"/>
          <p14:tracePt t="36466" x="2363788" y="2490788"/>
          <p14:tracePt t="36469" x="2338388" y="2490788"/>
          <p14:tracePt t="36483" x="2327275" y="2490788"/>
          <p14:tracePt t="36485" x="2289175" y="2478088"/>
          <p14:tracePt t="36500" x="2276475" y="2478088"/>
          <p14:tracePt t="36502" x="2251075" y="2478088"/>
          <p14:tracePt t="36516" x="2238375" y="2478088"/>
          <p14:tracePt t="36517" x="2201863" y="2452688"/>
          <p14:tracePt t="36533" x="2189163" y="2452688"/>
          <p14:tracePt t="36535" x="2163763" y="2452688"/>
          <p14:tracePt t="36550" x="2127250" y="2452688"/>
          <p14:tracePt t="36550" x="2114550" y="2452688"/>
          <p14:tracePt t="36566" x="2101850" y="2452688"/>
          <p14:tracePt t="36567" x="2076450" y="2452688"/>
          <p14:tracePt t="36583" x="2051050" y="2439988"/>
          <p14:tracePt t="36585" x="2025650" y="2439988"/>
          <p14:tracePt t="36600" x="2014538" y="2439988"/>
          <p14:tracePt t="36600" x="1989138" y="2439988"/>
          <p14:tracePt t="36616" x="1989138" y="2427288"/>
          <p14:tracePt t="36617" x="1976438" y="2427288"/>
          <p14:tracePt t="36633" x="1951038" y="2427288"/>
          <p14:tracePt t="36650" x="1938338" y="2427288"/>
          <p14:tracePt t="36666" x="1925638" y="2427288"/>
          <p14:tracePt t="36669" x="1914525" y="2427288"/>
          <p14:tracePt t="36683" x="1901825" y="2427288"/>
          <p14:tracePt t="36685" x="1889125" y="2427288"/>
          <p14:tracePt t="36700" x="1889125" y="2414588"/>
          <p14:tracePt t="36702" x="1876425" y="2414588"/>
          <p14:tracePt t="36716" x="1863725" y="2414588"/>
          <p14:tracePt t="36750" x="1851025" y="2414588"/>
          <p14:tracePt t="36766" x="1838325" y="2414588"/>
          <p14:tracePt t="36783" x="1825625" y="2414588"/>
          <p14:tracePt t="36813" x="1814513" y="2414588"/>
          <p14:tracePt t="36833" x="1801813" y="2414588"/>
          <p14:tracePt t="36837" x="1789113" y="2414588"/>
          <p14:tracePt t="36901" x="1776413" y="2414588"/>
          <p14:tracePt t="36949" x="1763713" y="2414588"/>
          <p14:tracePt t="37277" x="1776413" y="2414588"/>
          <p14:tracePt t="37300" x="1789113" y="2414588"/>
          <p14:tracePt t="37300" x="1825625" y="2427288"/>
          <p14:tracePt t="37301" x="1851025" y="2427288"/>
          <p14:tracePt t="37317" x="1876425" y="2427288"/>
          <p14:tracePt t="37317" x="1901825" y="2427288"/>
          <p14:tracePt t="37333" x="1951038" y="2452688"/>
          <p14:tracePt t="37334" x="1989138" y="2452688"/>
          <p14:tracePt t="37350" x="2038350" y="2478088"/>
          <p14:tracePt t="37350" x="2089150" y="2478088"/>
          <p14:tracePt t="37367" x="2151063" y="2490788"/>
          <p14:tracePt t="37367" x="2189163" y="2490788"/>
          <p14:tracePt t="37373" x="2238375" y="2516188"/>
          <p14:tracePt t="37383" x="2289175" y="2516188"/>
          <p14:tracePt t="37400" x="2351088" y="2516188"/>
          <p14:tracePt t="37400" x="2401888" y="2516188"/>
          <p14:tracePt t="37416" x="2451100" y="2527300"/>
          <p14:tracePt t="37417" x="2514600" y="2527300"/>
          <p14:tracePt t="37421" x="2576513" y="2540000"/>
          <p14:tracePt t="37433" x="2640013" y="2540000"/>
          <p14:tracePt t="37437" x="2701925" y="2552700"/>
          <p14:tracePt t="37450" x="2776538" y="2578100"/>
          <p14:tracePt t="37453" x="2827338" y="2578100"/>
          <p14:tracePt t="37466" x="2901950" y="2590800"/>
          <p14:tracePt t="37469" x="2989263" y="2603500"/>
          <p14:tracePt t="37483" x="3065463" y="2603500"/>
          <p14:tracePt t="37485" x="3140075" y="2627313"/>
          <p14:tracePt t="37500" x="3240088" y="2640013"/>
          <p14:tracePt t="37502" x="3314700" y="2652713"/>
          <p14:tracePt t="37516" x="3414713" y="2665413"/>
          <p14:tracePt t="37519" x="3527425" y="2690813"/>
          <p14:tracePt t="37533" x="3578225" y="2690813"/>
          <p14:tracePt t="37535" x="3678238" y="2716213"/>
          <p14:tracePt t="37550" x="3765550" y="2728913"/>
          <p14:tracePt t="37550" x="3865563" y="2752725"/>
          <p14:tracePt t="37566" x="3965575" y="2765425"/>
          <p14:tracePt t="37567" x="4065588" y="2803525"/>
          <p14:tracePt t="37583" x="4140200" y="2828925"/>
          <p14:tracePt t="37585" x="4265613" y="2852738"/>
          <p14:tracePt t="37600" x="4340225" y="2890838"/>
          <p14:tracePt t="37602" x="4452938" y="2916238"/>
          <p14:tracePt t="37605" x="4516438" y="2916238"/>
          <p14:tracePt t="37616" x="4603750" y="2928938"/>
          <p14:tracePt t="37621" x="4691063" y="2952750"/>
          <p14:tracePt t="37633" x="4791075" y="2965450"/>
          <p14:tracePt t="37637" x="4852988" y="2978150"/>
          <p14:tracePt t="37650" x="4940300" y="2990850"/>
          <p14:tracePt t="37653" x="5029200" y="2990850"/>
          <p14:tracePt t="37666" x="5103813" y="3016250"/>
          <p14:tracePt t="37669" x="5203825" y="3028950"/>
          <p14:tracePt t="37683" x="5278438" y="3041650"/>
          <p14:tracePt t="37685" x="5365750" y="3054350"/>
          <p14:tracePt t="37700" x="5454650" y="3078163"/>
          <p14:tracePt t="37702" x="5529263" y="3078163"/>
          <p14:tracePt t="37716" x="5603875" y="3090863"/>
          <p14:tracePt t="37718" x="5691188" y="3103563"/>
          <p14:tracePt t="37733" x="5754688" y="3103563"/>
          <p14:tracePt t="37733" x="5842000" y="3116263"/>
          <p14:tracePt t="37750" x="5916613" y="3141663"/>
          <p14:tracePt t="37750" x="5991225" y="3141663"/>
          <p14:tracePt t="37766" x="6054725" y="3141663"/>
          <p14:tracePt t="37767" x="6116638" y="3141663"/>
          <p14:tracePt t="37783" x="6167438" y="3141663"/>
          <p14:tracePt t="37784" x="6216650" y="3141663"/>
          <p14:tracePt t="37800" x="6254750" y="3141663"/>
          <p14:tracePt t="37800" x="6316663" y="3141663"/>
          <p14:tracePt t="37816" x="6342063" y="3141663"/>
          <p14:tracePt t="37817" x="6380163" y="3141663"/>
          <p14:tracePt t="37821" x="6416675" y="3141663"/>
          <p14:tracePt t="37833" x="6454775" y="3141663"/>
          <p14:tracePt t="37837" x="6480175" y="3141663"/>
          <p14:tracePt t="37850" x="6503988" y="3141663"/>
          <p14:tracePt t="37853" x="6516688" y="3141663"/>
          <p14:tracePt t="37866" x="6542088" y="3141663"/>
          <p14:tracePt t="37869" x="6554788" y="3141663"/>
          <p14:tracePt t="37883" x="6567488" y="3141663"/>
          <p14:tracePt t="37885" x="6580188" y="3141663"/>
          <p14:tracePt t="37900" x="6592888" y="3141663"/>
          <p14:tracePt t="37933" x="6604000" y="3141663"/>
          <p14:tracePt t="38501" x="6592888" y="3141663"/>
          <p14:tracePt t="38517" x="6580188" y="3141663"/>
          <p14:tracePt t="38533" x="6554788" y="3141663"/>
          <p14:tracePt t="38550" x="6529388" y="3141663"/>
          <p14:tracePt t="38550" x="6516688" y="3141663"/>
          <p14:tracePt t="38566" x="6503988" y="3141663"/>
          <p14:tracePt t="38567" x="6480175" y="3141663"/>
          <p14:tracePt t="38573" x="6454775" y="3141663"/>
          <p14:tracePt t="38583" x="6429375" y="3141663"/>
          <p14:tracePt t="38600" x="6391275" y="3141663"/>
          <p14:tracePt t="38600" x="6380163" y="3128963"/>
          <p14:tracePt t="38605" x="6354763" y="3128963"/>
          <p14:tracePt t="38616" x="6329363" y="3128963"/>
          <p14:tracePt t="38621" x="6303963" y="3128963"/>
          <p14:tracePt t="38633" x="6280150" y="3103563"/>
          <p14:tracePt t="38637" x="6254750" y="3103563"/>
          <p14:tracePt t="38650" x="6242050" y="3103563"/>
          <p14:tracePt t="38653" x="6216650" y="3103563"/>
          <p14:tracePt t="38666" x="6203950" y="3103563"/>
          <p14:tracePt t="38669" x="6191250" y="3103563"/>
          <p14:tracePt t="38683" x="6180138" y="3103563"/>
          <p14:tracePt t="38686" x="6167438" y="3103563"/>
          <p14:tracePt t="38717" x="6154738" y="3103563"/>
          <p14:tracePt t="38741" x="6142038" y="3103563"/>
          <p14:tracePt t="38837" x="6129338" y="3103563"/>
          <p14:tracePt t="38877" x="6116638" y="3103563"/>
          <p14:tracePt t="38900" x="6103938" y="3103563"/>
          <p14:tracePt t="38901" x="6091238" y="3103563"/>
          <p14:tracePt t="38917" x="6078538" y="3090863"/>
          <p14:tracePt t="38933" x="6054725" y="3090863"/>
          <p14:tracePt t="38950" x="6042025" y="3090863"/>
          <p14:tracePt t="38966" x="6016625" y="3090863"/>
          <p14:tracePt t="38967" x="6003925" y="3090863"/>
          <p14:tracePt t="38983" x="5978525" y="3090863"/>
          <p14:tracePt t="38984" x="5967413" y="3090863"/>
          <p14:tracePt t="38989" x="5942013" y="3090863"/>
          <p14:tracePt t="39000" x="5929313" y="3090863"/>
          <p14:tracePt t="39005" x="5891213" y="3090863"/>
          <p14:tracePt t="39016" x="5878513" y="3090863"/>
          <p14:tracePt t="39021" x="5842000" y="3090863"/>
          <p14:tracePt t="39033" x="5829300" y="3090863"/>
          <p14:tracePt t="39037" x="5803900" y="3090863"/>
          <p14:tracePt t="39050" x="5778500" y="3090863"/>
          <p14:tracePt t="39053" x="5741988" y="3090863"/>
          <p14:tracePt t="39066" x="5716588" y="3090863"/>
          <p14:tracePt t="39069" x="5703888" y="3090863"/>
          <p14:tracePt t="39083" x="5665788" y="3090863"/>
          <p14:tracePt t="39086" x="5641975" y="3090863"/>
          <p14:tracePt t="39100" x="5616575" y="3090863"/>
          <p14:tracePt t="39105" x="5578475" y="3090863"/>
          <p14:tracePt t="39116" x="5565775" y="3090863"/>
          <p14:tracePt t="39117" x="5541963" y="3090863"/>
          <p14:tracePt t="39125" x="5503863" y="3090863"/>
          <p14:tracePt t="39133" x="5478463" y="3090863"/>
          <p14:tracePt t="39149" x="5465763" y="3090863"/>
          <p14:tracePt t="39150" x="5441950" y="3090863"/>
          <p14:tracePt t="39166" x="5416550" y="3090863"/>
          <p14:tracePt t="39166" x="5391150" y="3090863"/>
          <p14:tracePt t="39183" x="5378450" y="3090863"/>
          <p14:tracePt t="39183" x="5341938" y="3090863"/>
          <p14:tracePt t="39199" x="5316538" y="3090863"/>
          <p14:tracePt t="39200" x="5291138" y="3090863"/>
          <p14:tracePt t="39216" x="5265738" y="3090863"/>
          <p14:tracePt t="39217" x="5253038" y="3090863"/>
          <p14:tracePt t="39233" x="5229225" y="3090863"/>
          <p14:tracePt t="39233" x="5203825" y="3090863"/>
          <p14:tracePt t="39249" x="5191125" y="3090863"/>
          <p14:tracePt t="39250" x="5178425" y="3090863"/>
          <p14:tracePt t="39253" x="5165725" y="3090863"/>
          <p14:tracePt t="39269" x="5141913" y="3090863"/>
          <p14:tracePt t="39285" x="5129213" y="3090863"/>
          <p14:tracePt t="39316" x="5103813" y="3090863"/>
          <p14:tracePt t="39365" x="5091113" y="3090863"/>
          <p14:tracePt t="39397" x="5065713" y="3090863"/>
          <p14:tracePt t="39429" x="5053013" y="3090863"/>
          <p14:tracePt t="39453" x="5029200" y="3090863"/>
          <p14:tracePt t="39469" x="5016500" y="3090863"/>
          <p14:tracePt t="39485" x="4991100" y="3090863"/>
          <p14:tracePt t="39501" x="4978400" y="3090863"/>
          <p14:tracePt t="39516" x="4953000" y="3090863"/>
          <p14:tracePt t="39517" x="4953000" y="3078163"/>
          <p14:tracePt t="39533" x="4940300" y="3078163"/>
          <p14:tracePt t="39549" x="4916488" y="3078163"/>
          <p14:tracePt t="39550" x="4903788" y="3078163"/>
          <p14:tracePt t="39566" x="4891088" y="3065463"/>
          <p14:tracePt t="39583" x="4878388" y="3065463"/>
          <p14:tracePt t="39599" x="4865688" y="3065463"/>
          <p14:tracePt t="39600" x="4852988" y="3065463"/>
          <p14:tracePt t="39616" x="4840288" y="3054350"/>
          <p14:tracePt t="39637" x="4829175" y="3054350"/>
          <p14:tracePt t="39650" x="4816475" y="3054350"/>
          <p14:tracePt t="39653" x="4803775" y="3054350"/>
          <p14:tracePt t="39669" x="4778375" y="3054350"/>
          <p14:tracePt t="39685" x="4752975" y="3054350"/>
          <p14:tracePt t="39702" x="4740275" y="3054350"/>
          <p14:tracePt t="39716" x="4716463" y="3054350"/>
          <p14:tracePt t="39717" x="4703763" y="3054350"/>
          <p14:tracePt t="39733" x="4678363" y="3054350"/>
          <p14:tracePt t="39734" x="4665663" y="3065463"/>
          <p14:tracePt t="39750" x="4652963" y="3065463"/>
          <p14:tracePt t="39750" x="4640263" y="3078163"/>
          <p14:tracePt t="39766" x="4616450" y="3078163"/>
          <p14:tracePt t="39768" x="4603750" y="3078163"/>
          <p14:tracePt t="39783" x="4565650" y="3103563"/>
          <p14:tracePt t="39783" x="4552950" y="3103563"/>
          <p14:tracePt t="39799" x="4540250" y="3103563"/>
          <p14:tracePt t="39800" x="4503738" y="3103563"/>
          <p14:tracePt t="39805" x="4491038" y="3103563"/>
          <p14:tracePt t="39816" x="4465638" y="3103563"/>
          <p14:tracePt t="39833" x="4440238" y="3103563"/>
          <p14:tracePt t="39835" x="4416425" y="3103563"/>
          <p14:tracePt t="39837" x="4391025" y="3103563"/>
          <p14:tracePt t="39849" x="4365625" y="3103563"/>
          <p14:tracePt t="39853" x="4327525" y="3103563"/>
          <p14:tracePt t="39866" x="4303713" y="3103563"/>
          <p14:tracePt t="39869" x="4278313" y="3103563"/>
          <p14:tracePt t="39883" x="4227513" y="3103563"/>
          <p14:tracePt t="39885" x="4214813" y="3103563"/>
          <p14:tracePt t="39899" x="4178300" y="3103563"/>
          <p14:tracePt t="39901" x="4140200" y="3103563"/>
          <p14:tracePt t="39916" x="4127500" y="3103563"/>
          <p14:tracePt t="39917" x="4090988" y="3103563"/>
          <p14:tracePt t="39933" x="4040188" y="3103563"/>
          <p14:tracePt t="39933" x="3978275" y="3103563"/>
          <p14:tracePt t="39949" x="3927475" y="3103563"/>
          <p14:tracePt t="39950" x="3890963" y="3103563"/>
          <p14:tracePt t="39966" x="3852863" y="3103563"/>
          <p14:tracePt t="39967" x="3827463" y="3103563"/>
          <p14:tracePt t="39983" x="3790950" y="3103563"/>
          <p14:tracePt t="39985" x="3765550" y="3103563"/>
          <p14:tracePt t="39999" x="3727450" y="3116263"/>
          <p14:tracePt t="40000" x="3702050" y="3116263"/>
          <p14:tracePt t="40005" x="3678238" y="3116263"/>
          <p14:tracePt t="40016" x="3652838" y="3116263"/>
          <p14:tracePt t="40033" x="3640138" y="3116263"/>
          <p14:tracePt t="40033" x="3614738" y="3116263"/>
          <p14:tracePt t="40037" x="3602038" y="3116263"/>
          <p14:tracePt t="40053" x="3589338" y="3116263"/>
          <p14:tracePt t="40066" x="3578225" y="3116263"/>
          <p14:tracePt t="40069" x="3565525" y="3116263"/>
          <p14:tracePt t="40083" x="3552825" y="3116263"/>
          <p14:tracePt t="40099" x="3527425" y="3116263"/>
          <p14:tracePt t="40101" x="3514725" y="3116263"/>
          <p14:tracePt t="40116" x="3489325" y="3116263"/>
          <p14:tracePt t="40125" x="3478213" y="3116263"/>
          <p14:tracePt t="40133" x="3440113" y="3116263"/>
          <p14:tracePt t="40149" x="3414713" y="3116263"/>
          <p14:tracePt t="40166" x="3402013" y="3116263"/>
          <p14:tracePt t="40167" x="3365500" y="3116263"/>
          <p14:tracePt t="40183" x="3352800" y="3116263"/>
          <p14:tracePt t="40199" x="3340100" y="3116263"/>
          <p14:tracePt t="40200" x="3327400" y="3116263"/>
          <p14:tracePt t="40216" x="3314700" y="3116263"/>
          <p14:tracePt t="40221" x="3289300" y="3116263"/>
          <p14:tracePt t="40237" x="3276600" y="3116263"/>
          <p14:tracePt t="40266" x="3252788" y="3116263"/>
          <p14:tracePt t="40285" x="3240088" y="3116263"/>
          <p14:tracePt t="40317" x="3214688" y="3116263"/>
          <p14:tracePt t="40357" x="3201988" y="3116263"/>
          <p14:tracePt t="40437" x="3176588" y="3116263"/>
          <p14:tracePt t="40477" x="3176588" y="3128963"/>
          <p14:tracePt t="40525" x="3165475" y="3128963"/>
          <p14:tracePt t="40557" x="3140075" y="3128963"/>
          <p14:tracePt t="40581" x="3127375" y="3128963"/>
          <p14:tracePt t="40599" x="3114675" y="3141663"/>
          <p14:tracePt t="40616" x="3101975" y="3141663"/>
          <p14:tracePt t="40633" x="3089275" y="3154363"/>
          <p14:tracePt t="40653" x="3076575" y="3154363"/>
          <p14:tracePt t="40666" x="3076575" y="3165475"/>
          <p14:tracePt t="40669" x="3065463" y="3165475"/>
          <p14:tracePt t="40685" x="3052763" y="3165475"/>
          <p14:tracePt t="40701" x="3040063" y="3165475"/>
          <p14:tracePt t="40716" x="3014663" y="3178175"/>
          <p14:tracePt t="40765" x="3001963" y="3190875"/>
          <p14:tracePt t="40789" x="2989263" y="3190875"/>
          <p14:tracePt t="40805" x="2976563" y="3190875"/>
          <p14:tracePt t="40821" x="2963863" y="3203575"/>
          <p14:tracePt t="40893" x="2952750" y="3203575"/>
          <p14:tracePt t="40917" x="2927350" y="3203575"/>
          <p14:tracePt t="40973" x="2914650" y="3216275"/>
          <p14:tracePt t="40989" x="2914650" y="3228975"/>
          <p14:tracePt t="40999" x="2901950" y="3228975"/>
          <p14:tracePt t="41016" x="2901950" y="3241675"/>
          <p14:tracePt t="41037" x="2889250" y="3241675"/>
          <p14:tracePt t="41061" x="2876550" y="3241675"/>
          <p14:tracePt t="42157" x="2889250" y="3241675"/>
          <p14:tracePt t="42173" x="2901950" y="3241675"/>
          <p14:tracePt t="42197" x="2927350" y="3241675"/>
          <p14:tracePt t="42216" x="2940050" y="3241675"/>
          <p14:tracePt t="42217" x="2963863" y="3241675"/>
          <p14:tracePt t="42233" x="2976563" y="3241675"/>
          <p14:tracePt t="42237" x="3001963" y="3241675"/>
          <p14:tracePt t="42249" x="3014663" y="3241675"/>
          <p14:tracePt t="42266" x="3040063" y="3241675"/>
          <p14:tracePt t="42269" x="3076575" y="3241675"/>
          <p14:tracePt t="42283" x="3101975" y="3241675"/>
          <p14:tracePt t="42285" x="3114675" y="3241675"/>
          <p14:tracePt t="42299" x="3152775" y="3241675"/>
          <p14:tracePt t="42302" x="3189288" y="3241675"/>
          <p14:tracePt t="42316" x="3227388" y="3241675"/>
          <p14:tracePt t="42319" x="3276600" y="3241675"/>
          <p14:tracePt t="42333" x="3314700" y="3241675"/>
          <p14:tracePt t="42335" x="3352800" y="3241675"/>
          <p14:tracePt t="42349" x="3402013" y="3241675"/>
          <p14:tracePt t="42350" x="3452813" y="3241675"/>
          <p14:tracePt t="42366" x="3489325" y="3241675"/>
          <p14:tracePt t="42368" x="3527425" y="3241675"/>
          <p14:tracePt t="42383" x="3589338" y="3241675"/>
          <p14:tracePt t="42383" x="3652838" y="3241675"/>
          <p14:tracePt t="42399" x="3714750" y="3241675"/>
          <p14:tracePt t="42400" x="3790950" y="3241675"/>
          <p14:tracePt t="42405" x="3878263" y="3241675"/>
          <p14:tracePt t="42416" x="3952875" y="3241675"/>
          <p14:tracePt t="42421" x="4065588" y="3241675"/>
          <p14:tracePt t="42433" x="4152900" y="3267075"/>
          <p14:tracePt t="42437" x="4252913" y="3278188"/>
          <p14:tracePt t="42449" x="4340225" y="3290888"/>
          <p14:tracePt t="42453" x="4416425" y="3303588"/>
          <p14:tracePt t="42466" x="4540250" y="3341688"/>
          <p14:tracePt t="42468" x="4603750" y="3341688"/>
          <p14:tracePt t="42483" x="4691063" y="3341688"/>
          <p14:tracePt t="42486" x="4778375" y="3354388"/>
          <p14:tracePt t="42499" x="4840288" y="3354388"/>
          <p14:tracePt t="42502" x="4865688" y="3367088"/>
          <p14:tracePt t="42516" x="4929188" y="3367088"/>
          <p14:tracePt t="42519" x="4978400" y="3367088"/>
          <p14:tracePt t="42533" x="5053013" y="3390900"/>
          <p14:tracePt t="42536" x="5129213" y="3390900"/>
          <p14:tracePt t="42549" x="5178425" y="3390900"/>
          <p14:tracePt t="42550" x="5265738" y="3403600"/>
          <p14:tracePt t="42566" x="5341938" y="3403600"/>
          <p14:tracePt t="42568" x="5403850" y="3416300"/>
          <p14:tracePt t="42583" x="5478463" y="3416300"/>
          <p14:tracePt t="42585" x="5565775" y="3416300"/>
          <p14:tracePt t="42599" x="5616575" y="3416300"/>
          <p14:tracePt t="42600" x="5691188" y="3416300"/>
          <p14:tracePt t="42605" x="5741988" y="3416300"/>
          <p14:tracePt t="42616" x="5803900" y="3416300"/>
          <p14:tracePt t="42621" x="5878513" y="3416300"/>
          <p14:tracePt t="42633" x="5967413" y="3416300"/>
          <p14:tracePt t="42637" x="6029325" y="3416300"/>
          <p14:tracePt t="42649" x="6091238" y="3416300"/>
          <p14:tracePt t="42653" x="6142038" y="3416300"/>
          <p14:tracePt t="42666" x="6203950" y="3416300"/>
          <p14:tracePt t="42668" x="6267450" y="3429000"/>
          <p14:tracePt t="42683" x="6342063" y="3454400"/>
          <p14:tracePt t="42686" x="6380163" y="3454400"/>
          <p14:tracePt t="42699" x="6429375" y="3467100"/>
          <p14:tracePt t="42702" x="6467475" y="3467100"/>
          <p14:tracePt t="42716" x="6503988" y="3467100"/>
          <p14:tracePt t="42717" x="6516688" y="3479800"/>
          <p14:tracePt t="42733" x="6567488" y="3479800"/>
          <p14:tracePt t="42735" x="6580188" y="3479800"/>
          <p14:tracePt t="42749" x="6604000" y="3479800"/>
          <p14:tracePt t="42750" x="6616700" y="3479800"/>
          <p14:tracePt t="42766" x="6654800" y="3479800"/>
          <p14:tracePt t="42766" x="6667500" y="3479800"/>
          <p14:tracePt t="42783" x="6680200" y="3479800"/>
          <p14:tracePt t="42789" x="6692900" y="3479800"/>
          <p14:tracePt t="42816" x="6704013" y="3479800"/>
          <p14:tracePt t="43389" x="6692900" y="3479800"/>
          <p14:tracePt t="43405" x="6692900" y="3490913"/>
          <p14:tracePt t="43429" x="6680200" y="3503613"/>
          <p14:tracePt t="43449" x="6680200" y="3516313"/>
          <p14:tracePt t="43452" x="6667500" y="3516313"/>
          <p14:tracePt t="43468" x="6642100" y="3529013"/>
          <p14:tracePt t="43484" x="6629400" y="3541713"/>
          <p14:tracePt t="43499" x="6616700" y="3554413"/>
          <p14:tracePt t="43501" x="6604000" y="3554413"/>
          <p14:tracePt t="43516" x="6604000" y="3567113"/>
          <p14:tracePt t="43517" x="6592888" y="3567113"/>
          <p14:tracePt t="43532" x="6580188" y="3579813"/>
          <p14:tracePt t="43533" x="6580188" y="3590925"/>
          <p14:tracePt t="43549" x="6567488" y="3590925"/>
          <p14:tracePt t="43550" x="6542088" y="3590925"/>
          <p14:tracePt t="43582" x="6529388" y="3603625"/>
          <p14:tracePt t="43583" x="6516688" y="3603625"/>
          <p14:tracePt t="43599" x="6516688" y="3616325"/>
          <p14:tracePt t="43616" x="6503988" y="3616325"/>
          <p14:tracePt t="43616" x="6503988" y="3629025"/>
          <p14:tracePt t="43632" x="6492875" y="3629025"/>
          <p14:tracePt t="43637" x="6467475" y="3654425"/>
          <p14:tracePt t="43649" x="6454775" y="3654425"/>
          <p14:tracePt t="43652" x="6442075" y="3667125"/>
          <p14:tracePt t="43666" x="6429375" y="3667125"/>
          <p14:tracePt t="43668" x="6416675" y="3667125"/>
          <p14:tracePt t="43683" x="6403975" y="3692525"/>
          <p14:tracePt t="43699" x="6380163" y="3703638"/>
          <p14:tracePt t="43716" x="6367463" y="3716338"/>
          <p14:tracePt t="43718" x="6342063" y="3729038"/>
          <p14:tracePt t="43732" x="6342063" y="3741738"/>
          <p14:tracePt t="43734" x="6329363" y="3754438"/>
          <p14:tracePt t="43749" x="6316663" y="3754438"/>
          <p14:tracePt t="43749" x="6291263" y="3779838"/>
          <p14:tracePt t="43766" x="6280150" y="3779838"/>
          <p14:tracePt t="43766" x="6267450" y="3792538"/>
          <p14:tracePt t="43782" x="6254750" y="3803650"/>
          <p14:tracePt t="43783" x="6242050" y="3816350"/>
          <p14:tracePt t="43799" x="6229350" y="3829050"/>
          <p14:tracePt t="43816" x="6203950" y="3841750"/>
          <p14:tracePt t="43816" x="6191250" y="3854450"/>
          <p14:tracePt t="43821" x="6180138" y="3854450"/>
          <p14:tracePt t="43832" x="6154738" y="3867150"/>
          <p14:tracePt t="43849" x="6129338" y="3892550"/>
          <p14:tracePt t="43853" x="6103938" y="3905250"/>
          <p14:tracePt t="43866" x="6078538" y="3929063"/>
          <p14:tracePt t="43868" x="6067425" y="3941763"/>
          <p14:tracePt t="43882" x="6054725" y="3954463"/>
          <p14:tracePt t="43884" x="6042025" y="3954463"/>
          <p14:tracePt t="43899" x="6016625" y="3967163"/>
          <p14:tracePt t="43901" x="5991225" y="3992563"/>
          <p14:tracePt t="43918" x="5967413" y="3992563"/>
          <p14:tracePt t="43933" x="5942013" y="4005263"/>
          <p14:tracePt t="43949" x="5929313" y="4005263"/>
          <p14:tracePt t="43949" x="5916613" y="4017963"/>
          <p14:tracePt t="43966" x="5878513" y="4029075"/>
          <p14:tracePt t="43982" x="5867400" y="4041775"/>
          <p14:tracePt t="43999" x="5854700" y="4041775"/>
          <p14:tracePt t="43999" x="5829300" y="4041775"/>
          <p14:tracePt t="44016" x="5803900" y="4041775"/>
          <p14:tracePt t="44032" x="5791200" y="4041775"/>
          <p14:tracePt t="44033" x="5767388" y="4041775"/>
          <p14:tracePt t="44049" x="5741988" y="4041775"/>
          <p14:tracePt t="44053" x="5716588" y="4041775"/>
          <p14:tracePt t="44066" x="5691188" y="4054475"/>
          <p14:tracePt t="44068" x="5678488" y="4067175"/>
          <p14:tracePt t="44082" x="5654675" y="4067175"/>
          <p14:tracePt t="44084" x="5629275" y="4067175"/>
          <p14:tracePt t="44099" x="5616575" y="4079875"/>
          <p14:tracePt t="44101" x="5591175" y="4079875"/>
          <p14:tracePt t="44116" x="5565775" y="4079875"/>
          <p14:tracePt t="44117" x="5541963" y="4079875"/>
          <p14:tracePt t="44125" x="5529263" y="4079875"/>
          <p14:tracePt t="44134" x="5503863" y="4079875"/>
          <p14:tracePt t="44149" x="5491163" y="4079875"/>
          <p14:tracePt t="44149" x="5465763" y="4079875"/>
          <p14:tracePt t="44166" x="5454650" y="4079875"/>
          <p14:tracePt t="44166" x="5416550" y="4079875"/>
          <p14:tracePt t="44182" x="5403850" y="4079875"/>
          <p14:tracePt t="44199" x="5365750" y="4079875"/>
          <p14:tracePt t="44199" x="5353050" y="4079875"/>
          <p14:tracePt t="44216" x="5329238" y="4092575"/>
          <p14:tracePt t="44218" x="5303838" y="4092575"/>
          <p14:tracePt t="44220" x="5265738" y="4092575"/>
          <p14:tracePt t="44232" x="5241925" y="4092575"/>
          <p14:tracePt t="44237" x="5229225" y="4117975"/>
          <p14:tracePt t="44249" x="5191125" y="4117975"/>
          <p14:tracePt t="44253" x="5165725" y="4117975"/>
          <p14:tracePt t="44266" x="5141913" y="4117975"/>
          <p14:tracePt t="44268" x="5129213" y="4117975"/>
          <p14:tracePt t="44282" x="5103813" y="4117975"/>
          <p14:tracePt t="44285" x="5078413" y="4117975"/>
          <p14:tracePt t="44299" x="5053013" y="4117975"/>
          <p14:tracePt t="44301" x="5016500" y="4117975"/>
          <p14:tracePt t="44316" x="5003800" y="4117975"/>
          <p14:tracePt t="44316" x="4978400" y="4117975"/>
          <p14:tracePt t="44332" x="4940300" y="4117975"/>
          <p14:tracePt t="44334" x="4903788" y="4117975"/>
          <p14:tracePt t="44349" x="4878388" y="4117975"/>
          <p14:tracePt t="44349" x="4865688" y="4117975"/>
          <p14:tracePt t="44366" x="4840288" y="4117975"/>
          <p14:tracePt t="44366" x="4816475" y="4117975"/>
          <p14:tracePt t="44382" x="4791075" y="4117975"/>
          <p14:tracePt t="44384" x="4778375" y="4117975"/>
          <p14:tracePt t="44399" x="4765675" y="4117975"/>
          <p14:tracePt t="44399" x="4740275" y="4117975"/>
          <p14:tracePt t="44416" x="4727575" y="4117975"/>
          <p14:tracePt t="44418" x="4716463" y="4117975"/>
          <p14:tracePt t="44432" x="4703763" y="4117975"/>
          <p14:tracePt t="44434" x="4691063" y="4117975"/>
          <p14:tracePt t="44437" x="4678363" y="4117975"/>
          <p14:tracePt t="44449" x="4652963" y="4117975"/>
          <p14:tracePt t="44466" x="4627563" y="4117975"/>
          <p14:tracePt t="44483" x="4616450" y="4117975"/>
          <p14:tracePt t="44499" x="4591050" y="4117975"/>
          <p14:tracePt t="44516" x="4578350" y="4117975"/>
          <p14:tracePt t="44517" x="4578350" y="4129088"/>
          <p14:tracePt t="44533" x="4552950" y="4129088"/>
          <p14:tracePt t="44549" x="4540250" y="4129088"/>
          <p14:tracePt t="44549" x="4516438" y="4129088"/>
          <p14:tracePt t="44566" x="4491038" y="4129088"/>
          <p14:tracePt t="44582" x="4465638" y="4129088"/>
          <p14:tracePt t="44599" x="4452938" y="4129088"/>
          <p14:tracePt t="44616" x="4440238" y="4141788"/>
          <p14:tracePt t="44616" x="4440238" y="4154488"/>
          <p14:tracePt t="44621" x="4427538" y="4154488"/>
          <p14:tracePt t="44637" x="4416425" y="4154488"/>
          <p14:tracePt t="44652" x="4403725" y="4154488"/>
          <p14:tracePt t="44666" x="4378325" y="4154488"/>
          <p14:tracePt t="44682" x="4352925" y="4154488"/>
          <p14:tracePt t="44701" x="4340225" y="4154488"/>
          <p14:tracePt t="44717" x="4327525" y="4154488"/>
          <p14:tracePt t="44732" x="4314825" y="4154488"/>
          <p14:tracePt t="44749" x="4303713" y="4154488"/>
          <p14:tracePt t="44766" x="4291013" y="4154488"/>
          <p14:tracePt t="44766" x="4278313" y="4167188"/>
          <p14:tracePt t="44782" x="4265613" y="4167188"/>
          <p14:tracePt t="44799" x="4240213" y="4167188"/>
          <p14:tracePt t="44799" x="4227513" y="4167188"/>
          <p14:tracePt t="44821" x="4214813" y="4167188"/>
          <p14:tracePt t="44832" x="4203700" y="4167188"/>
          <p14:tracePt t="44849" x="4191000" y="4167188"/>
          <p14:tracePt t="44852" x="4178300" y="4167188"/>
          <p14:tracePt t="44868" x="4165600" y="4167188"/>
          <p14:tracePt t="44882" x="4140200" y="4192588"/>
          <p14:tracePt t="44924" x="4127500" y="4192588"/>
          <p14:tracePt t="44932" x="4114800" y="4192588"/>
          <p14:tracePt t="44949" x="4103688" y="4192588"/>
          <p14:tracePt t="44973" x="4090988" y="4205288"/>
          <p14:tracePt t="45004" x="4078288" y="4205288"/>
          <p14:tracePt t="45016" x="4065588" y="4205288"/>
          <p14:tracePt t="45037" x="4052888" y="4205288"/>
          <p14:tracePt t="45049" x="4040188" y="4205288"/>
          <p14:tracePt t="45077" x="4027488" y="4205288"/>
          <p14:tracePt t="45661" x="4027488" y="4217988"/>
          <p14:tracePt t="45701" x="4040188" y="4217988"/>
          <p14:tracePt t="45797" x="4052888" y="4217988"/>
          <p14:tracePt t="45816" x="4065588" y="4217988"/>
          <p14:tracePt t="45821" x="4078288" y="4217988"/>
          <p14:tracePt t="45837" x="4090988" y="4217988"/>
          <p14:tracePt t="45853" x="4103688" y="4217988"/>
          <p14:tracePt t="45866" x="4114800" y="4217988"/>
          <p14:tracePt t="45868" x="4127500" y="4217988"/>
          <p14:tracePt t="45885" x="4140200" y="4217988"/>
          <p14:tracePt t="45899" x="4152900" y="4217988"/>
          <p14:tracePt t="45918" x="4165600" y="4217988"/>
          <p14:tracePt t="45935" x="4178300" y="4217988"/>
          <p14:tracePt t="45949" x="4191000" y="4217988"/>
          <p14:tracePt t="45966" x="4203700" y="4217988"/>
          <p14:tracePt t="45966" x="4214813" y="4217988"/>
          <p14:tracePt t="45982" x="4227513" y="4217988"/>
          <p14:tracePt t="45985" x="4252913" y="4217988"/>
          <p14:tracePt t="46016" x="4265613" y="4217988"/>
          <p14:tracePt t="46020" x="4291013" y="4217988"/>
          <p14:tracePt t="46032" x="4314825" y="4217988"/>
          <p14:tracePt t="46036" x="4327525" y="4217988"/>
          <p14:tracePt t="46049" x="4340225" y="4217988"/>
          <p14:tracePt t="46053" x="4352925" y="4217988"/>
          <p14:tracePt t="46066" x="4378325" y="4217988"/>
          <p14:tracePt t="46068" x="4391025" y="4217988"/>
          <p14:tracePt t="46082" x="4427538" y="4217988"/>
          <p14:tracePt t="46099" x="4440238" y="4217988"/>
          <p14:tracePt t="46102" x="4452938" y="4217988"/>
          <p14:tracePt t="46116" x="4465638" y="4217988"/>
          <p14:tracePt t="46125" x="4478338" y="4217988"/>
          <p14:tracePt t="46133" x="4491038" y="4217988"/>
          <p14:tracePt t="46149" x="4503738" y="4217988"/>
          <p14:tracePt t="46149" x="4516438" y="4217988"/>
          <p14:tracePt t="46165" x="4527550" y="4217988"/>
          <p14:tracePt t="46166" x="4540250" y="4217988"/>
          <p14:tracePt t="46182" x="4552950" y="4217988"/>
          <p14:tracePt t="46199" x="4578350" y="4217988"/>
          <p14:tracePt t="46199" x="4591050" y="4217988"/>
          <p14:tracePt t="46205" x="4616450" y="4217988"/>
          <p14:tracePt t="46215" x="4627563" y="4217988"/>
          <p14:tracePt t="46221" x="4665663" y="4217988"/>
          <p14:tracePt t="46232" x="4678363" y="4217988"/>
          <p14:tracePt t="46236" x="4703763" y="4217988"/>
          <p14:tracePt t="46249" x="4740275" y="4217988"/>
          <p14:tracePt t="46253" x="4778375" y="4217988"/>
          <p14:tracePt t="46266" x="4816475" y="4217988"/>
          <p14:tracePt t="46268" x="4852988" y="4217988"/>
          <p14:tracePt t="46282" x="4865688" y="4217988"/>
          <p14:tracePt t="46299" x="4903788" y="4217988"/>
          <p14:tracePt t="46299" x="4940300" y="4217988"/>
          <p14:tracePt t="46302" x="4978400" y="4217988"/>
          <p14:tracePt t="46315" x="4991100" y="4217988"/>
          <p14:tracePt t="46316" x="5053013" y="4217988"/>
          <p14:tracePt t="46332" x="5116513" y="4217988"/>
          <p14:tracePt t="46333" x="5165725" y="4217988"/>
          <p14:tracePt t="46349" x="5229225" y="4217988"/>
          <p14:tracePt t="46349" x="5278438" y="4217988"/>
          <p14:tracePt t="46366" x="5329238" y="4217988"/>
          <p14:tracePt t="46366" x="5391150" y="4241800"/>
          <p14:tracePt t="46382" x="5441950" y="4241800"/>
          <p14:tracePt t="46385" x="5478463" y="4254500"/>
          <p14:tracePt t="46399" x="5529263" y="4254500"/>
          <p14:tracePt t="46399" x="5578475" y="4254500"/>
          <p14:tracePt t="46405" x="5616575" y="4254500"/>
          <p14:tracePt t="46415" x="5665788" y="4267200"/>
          <p14:tracePt t="46420" x="5678488" y="4267200"/>
          <p14:tracePt t="46432" x="5716588" y="4267200"/>
          <p14:tracePt t="46437" x="5754688" y="4267200"/>
          <p14:tracePt t="46449" x="5778500" y="4292600"/>
          <p14:tracePt t="46452" x="5803900" y="4292600"/>
          <p14:tracePt t="46465" x="5829300" y="4292600"/>
          <p14:tracePt t="46468" x="5867400" y="4292600"/>
          <p14:tracePt t="46482" x="5903913" y="4305300"/>
          <p14:tracePt t="46486" x="5942013" y="4305300"/>
          <p14:tracePt t="46499" x="5978525" y="4318000"/>
          <p14:tracePt t="46502" x="6003925" y="4318000"/>
          <p14:tracePt t="46515" x="6042025" y="4318000"/>
          <p14:tracePt t="46517" x="6054725" y="4318000"/>
          <p14:tracePt t="46532" x="6091238" y="4330700"/>
          <p14:tracePt t="46533" x="6116638" y="4330700"/>
          <p14:tracePt t="46548" x="6154738" y="4341813"/>
          <p14:tracePt t="46565" x="6191250" y="4341813"/>
          <p14:tracePt t="46566" x="6216650" y="4354513"/>
          <p14:tracePt t="46582" x="6254750" y="4367213"/>
          <p14:tracePt t="46585" x="6267450" y="4367213"/>
          <p14:tracePt t="46599" x="6291263" y="4379913"/>
          <p14:tracePt t="46602" x="6316663" y="4379913"/>
          <p14:tracePt t="46605" x="6329363" y="4392613"/>
          <p14:tracePt t="46616" x="6354763" y="4405313"/>
          <p14:tracePt t="46621" x="6380163" y="4405313"/>
          <p14:tracePt t="46632" x="6403975" y="4405313"/>
          <p14:tracePt t="46649" x="6416675" y="4405313"/>
          <p14:tracePt t="46653" x="6429375" y="4430713"/>
          <p14:tracePt t="46665" x="6454775" y="4430713"/>
          <p14:tracePt t="46682" x="6492875" y="4443413"/>
          <p14:tracePt t="46699" x="6516688" y="4454525"/>
          <p14:tracePt t="46702" x="6529388" y="4454525"/>
          <p14:tracePt t="46715" x="6554788" y="4467225"/>
          <p14:tracePt t="46732" x="6567488" y="4467225"/>
          <p14:tracePt t="46735" x="6580188" y="4467225"/>
          <p14:tracePt t="46749" x="6580188" y="4479925"/>
          <p14:tracePt t="46749" x="6592888" y="4479925"/>
          <p14:tracePt t="46782" x="6604000" y="4479925"/>
          <p14:tracePt t="46799" x="6616700" y="4479925"/>
          <p14:tracePt t="46805" x="6629400" y="4492625"/>
          <p14:tracePt t="46815" x="6642100" y="4505325"/>
          <p14:tracePt t="46820" x="6680200" y="4518025"/>
          <p14:tracePt t="46832" x="6692900" y="4543425"/>
          <p14:tracePt t="46836" x="6716713" y="4543425"/>
          <p14:tracePt t="46849" x="6742113" y="4567238"/>
          <p14:tracePt t="46865" x="6754813" y="4567238"/>
          <p14:tracePt t="46882" x="6754813" y="4579938"/>
          <p14:tracePt t="46949" x="6780213" y="4579938"/>
          <p14:tracePt t="46981" x="6792913" y="4592638"/>
          <p14:tracePt t="47012" x="6792913" y="4605338"/>
          <p14:tracePt t="47061" x="6805613" y="4605338"/>
          <p14:tracePt t="47092" x="6816725" y="4618038"/>
          <p14:tracePt t="47245" x="6829425" y="4618038"/>
          <p14:tracePt t="47265" x="6829425" y="4630738"/>
          <p14:tracePt t="47629" x="6829425" y="4643438"/>
          <p14:tracePt t="47649" x="6816725" y="4643438"/>
          <p14:tracePt t="47665" x="6805613" y="4656138"/>
          <p14:tracePt t="47693" x="6792913" y="4656138"/>
          <p14:tracePt t="47715" x="6780213" y="4656138"/>
          <p14:tracePt t="47716" x="6780213" y="4667250"/>
          <p14:tracePt t="47741" x="6767513" y="4667250"/>
          <p14:tracePt t="47757" x="6754813" y="4679950"/>
          <p14:tracePt t="47773" x="6742113" y="4679950"/>
          <p14:tracePt t="47789" x="6729413" y="4679950"/>
          <p14:tracePt t="47799" x="6716713" y="4679950"/>
          <p14:tracePt t="47815" x="6704013" y="4679950"/>
          <p14:tracePt t="47820" x="6692900" y="4679950"/>
          <p14:tracePt t="47832" x="6680200" y="4692650"/>
          <p14:tracePt t="47849" x="6667500" y="4692650"/>
          <p14:tracePt t="47865" x="6642100" y="4705350"/>
          <p14:tracePt t="47868" x="6629400" y="4705350"/>
          <p14:tracePt t="47882" x="6616700" y="4718050"/>
          <p14:tracePt t="47901" x="6604000" y="4718050"/>
          <p14:tracePt t="47918" x="6592888" y="4718050"/>
          <p14:tracePt t="47932" x="6580188" y="4718050"/>
          <p14:tracePt t="47935" x="6567488" y="4718050"/>
          <p14:tracePt t="47949" x="6554788" y="4718050"/>
          <p14:tracePt t="47965" x="6542088" y="4718050"/>
          <p14:tracePt t="47966" x="6529388" y="4718050"/>
          <p14:tracePt t="47982" x="6516688" y="4718050"/>
          <p14:tracePt t="47984" x="6503988" y="4718050"/>
          <p14:tracePt t="47999" x="6492875" y="4718050"/>
          <p14:tracePt t="48015" x="6480175" y="4718050"/>
          <p14:tracePt t="48016" x="6467475" y="4718050"/>
          <p14:tracePt t="48020" x="6454775" y="4718050"/>
          <p14:tracePt t="48037" x="6429375" y="4718050"/>
          <p14:tracePt t="48049" x="6416675" y="4718050"/>
          <p14:tracePt t="48052" x="6403975" y="4718050"/>
          <p14:tracePt t="48068" x="6380163" y="4718050"/>
          <p14:tracePt t="48082" x="6367463" y="4718050"/>
          <p14:tracePt t="48085" x="6354763" y="4718050"/>
          <p14:tracePt t="48099" x="6342063" y="4718050"/>
          <p14:tracePt t="48101" x="6329363" y="4718050"/>
          <p14:tracePt t="48116" x="6316663" y="4718050"/>
          <p14:tracePt t="48118" x="6291263" y="4730750"/>
          <p14:tracePt t="48125" x="6280150" y="4730750"/>
          <p14:tracePt t="48133" x="6267450" y="4730750"/>
          <p14:tracePt t="48148" x="6242050" y="4743450"/>
          <p14:tracePt t="48149" x="6229350" y="4743450"/>
          <p14:tracePt t="48165" x="6216650" y="4743450"/>
          <p14:tracePt t="48166" x="6203950" y="4743450"/>
          <p14:tracePt t="48182" x="6191250" y="4756150"/>
          <p14:tracePt t="48198" x="6167438" y="4756150"/>
          <p14:tracePt t="48199" x="6154738" y="4756150"/>
          <p14:tracePt t="48215" x="6129338" y="4756150"/>
          <p14:tracePt t="48216" x="6116638" y="4768850"/>
          <p14:tracePt t="48232" x="6091238" y="4768850"/>
          <p14:tracePt t="48237" x="6067425" y="4768850"/>
          <p14:tracePt t="48249" x="6054725" y="4768850"/>
          <p14:tracePt t="48252" x="6042025" y="4768850"/>
          <p14:tracePt t="48265" x="6016625" y="4768850"/>
          <p14:tracePt t="48268" x="6003925" y="4792663"/>
          <p14:tracePt t="48282" x="5991225" y="4792663"/>
          <p14:tracePt t="48285" x="5978525" y="4792663"/>
          <p14:tracePt t="48299" x="5954713" y="4792663"/>
          <p14:tracePt t="48315" x="5929313" y="4792663"/>
          <p14:tracePt t="48318" x="5916613" y="4792663"/>
          <p14:tracePt t="48332" x="5903913" y="4792663"/>
          <p14:tracePt t="48335" x="5878513" y="4792663"/>
          <p14:tracePt t="48349" x="5867400" y="4792663"/>
          <p14:tracePt t="48365" x="5829300" y="4792663"/>
          <p14:tracePt t="48382" x="5816600" y="4792663"/>
          <p14:tracePt t="48384" x="5791200" y="4792663"/>
          <p14:tracePt t="48398" x="5778500" y="4792663"/>
          <p14:tracePt t="48399" x="5767388" y="4792663"/>
          <p14:tracePt t="48415" x="5741988" y="4792663"/>
          <p14:tracePt t="48432" x="5716588" y="4792663"/>
          <p14:tracePt t="48432" x="5703888" y="4792663"/>
          <p14:tracePt t="48437" x="5678488" y="4792663"/>
          <p14:tracePt t="48465" x="5665788" y="4792663"/>
          <p14:tracePt t="48466" x="5641975" y="4792663"/>
          <p14:tracePt t="48482" x="5629275" y="4792663"/>
          <p14:tracePt t="48485" x="5616575" y="4792663"/>
          <p14:tracePt t="48499" x="5603875" y="4792663"/>
          <p14:tracePt t="48501" x="5591175" y="4792663"/>
          <p14:tracePt t="48515" x="5578475" y="4792663"/>
          <p14:tracePt t="48517" x="5565775" y="4792663"/>
          <p14:tracePt t="48532" x="5554663" y="4792663"/>
          <p14:tracePt t="48548" x="5516563" y="4792663"/>
          <p14:tracePt t="48565" x="5503863" y="4792663"/>
          <p14:tracePt t="48567" x="5478463" y="4792663"/>
          <p14:tracePt t="48599" x="5454650" y="4792663"/>
          <p14:tracePt t="48599" x="5441950" y="4792663"/>
          <p14:tracePt t="48615" x="5429250" y="4792663"/>
          <p14:tracePt t="48632" x="5416550" y="4792663"/>
          <p14:tracePt t="48632" x="5403850" y="4792663"/>
          <p14:tracePt t="48649" x="5391150" y="4792663"/>
          <p14:tracePt t="48652" x="5378450" y="4792663"/>
          <p14:tracePt t="48668" x="5353050" y="4792663"/>
          <p14:tracePt t="48698" x="5341938" y="4792663"/>
          <p14:tracePt t="48715" x="5329238" y="4792663"/>
          <p14:tracePt t="48732" x="5316538" y="4792663"/>
          <p14:tracePt t="48757" x="5303838" y="4792663"/>
          <p14:tracePt t="48772" x="5291138" y="4779963"/>
          <p14:tracePt t="48782" x="5278438" y="4779963"/>
          <p14:tracePt t="48812" x="5265738" y="4779963"/>
          <p14:tracePt t="48832" x="5253038" y="4779963"/>
          <p14:tracePt t="48832" x="5241925" y="4779963"/>
          <p14:tracePt t="48849" x="5216525" y="4756150"/>
          <p14:tracePt t="48877" x="5203825" y="4756150"/>
          <p14:tracePt t="48900" x="5203825" y="4743450"/>
          <p14:tracePt t="48916" x="5191125" y="4743450"/>
          <p14:tracePt t="48932" x="5178425" y="4743450"/>
          <p14:tracePt t="48948" x="5165725" y="4743450"/>
          <p14:tracePt t="48965" x="5153025" y="4743450"/>
          <p14:tracePt t="48982" x="5141913" y="4743450"/>
          <p14:tracePt t="48998" x="5129213" y="4743450"/>
          <p14:tracePt t="49015" x="5116513" y="4743450"/>
          <p14:tracePt t="49032" x="5103813" y="4743450"/>
          <p14:tracePt t="49061" x="5091113" y="4743450"/>
          <p14:tracePt t="49100" x="5078413" y="4743450"/>
          <p14:tracePt t="49132" x="5065713" y="4743450"/>
          <p14:tracePt t="49157" x="5040313" y="4730750"/>
          <p14:tracePt t="49172" x="5040313" y="4718050"/>
          <p14:tracePt t="49341" x="5029200" y="4718050"/>
          <p14:tracePt t="49380" x="5016500" y="4718050"/>
          <p14:tracePt t="49437" x="5003800" y="4718050"/>
          <p14:tracePt t="49756" x="4991100" y="4718050"/>
          <p14:tracePt t="49765" x="4978400" y="4718050"/>
          <p14:tracePt t="49844" x="4965700" y="4718050"/>
          <p14:tracePt t="49989" x="4953000" y="4705350"/>
          <p14:tracePt t="50852" x="4940300" y="4705350"/>
          <p14:tracePt t="52212" x="4953000" y="4718050"/>
          <p14:tracePt t="52232" x="4978400" y="4730750"/>
          <p14:tracePt t="52232" x="5040313" y="4756150"/>
          <p14:tracePt t="52236" x="5078413" y="4779963"/>
          <p14:tracePt t="52248" x="5141913" y="4792663"/>
          <p14:tracePt t="52253" x="5165725" y="4843463"/>
          <p14:tracePt t="52265" x="5216525" y="4856163"/>
          <p14:tracePt t="52268" x="5265738" y="4892675"/>
          <p14:tracePt t="52282" x="5316538" y="4892675"/>
          <p14:tracePt t="52284" x="5416550" y="4943475"/>
          <p14:tracePt t="52298" x="5454650" y="4943475"/>
          <p14:tracePt t="52301" x="5529263" y="4956175"/>
          <p14:tracePt t="52315" x="5603875" y="4968875"/>
          <p14:tracePt t="52318" x="5654675" y="4968875"/>
          <p14:tracePt t="52332" x="5729288" y="4992688"/>
          <p14:tracePt t="52334" x="5803900" y="5005388"/>
          <p14:tracePt t="52348" x="5829300" y="5018088"/>
          <p14:tracePt t="52349" x="5878513" y="5030788"/>
          <p14:tracePt t="52365" x="5916613" y="5030788"/>
          <p14:tracePt t="52365" x="5991225" y="5056188"/>
          <p14:tracePt t="52382" x="6042025" y="5068888"/>
          <p14:tracePt t="52384" x="6116638" y="5068888"/>
          <p14:tracePt t="52398" x="6167438" y="5068888"/>
          <p14:tracePt t="52399" x="6242050" y="5081588"/>
          <p14:tracePt t="52404" x="6342063" y="5092700"/>
          <p14:tracePt t="52415" x="6391275" y="5092700"/>
          <p14:tracePt t="52421" x="6429375" y="5105400"/>
          <p14:tracePt t="52432" x="6467475" y="5118100"/>
          <p14:tracePt t="52436" x="6492875" y="5118100"/>
          <p14:tracePt t="52465" x="6503988" y="5118100"/>
          <p14:tracePt t="52772" x="6492875" y="5130800"/>
          <p14:tracePt t="52782" x="6480175" y="5130800"/>
          <p14:tracePt t="52798" x="6454775" y="5156200"/>
          <p14:tracePt t="52799" x="6442075" y="5168900"/>
          <p14:tracePt t="52804" x="6416675" y="5168900"/>
          <p14:tracePt t="52815" x="6403975" y="5181600"/>
          <p14:tracePt t="52821" x="6380163" y="5194300"/>
          <p14:tracePt t="52837" x="6367463" y="5194300"/>
          <p14:tracePt t="52852" x="6354763" y="5205413"/>
          <p14:tracePt t="52868" x="6342063" y="5205413"/>
          <p14:tracePt t="52884" x="6329363" y="5205413"/>
          <p14:tracePt t="52915" x="6316663" y="5205413"/>
          <p14:tracePt t="52917" x="6303963" y="5205413"/>
          <p14:tracePt t="52931" x="6291263" y="5205413"/>
          <p14:tracePt t="52949" x="6267450" y="5205413"/>
          <p14:tracePt t="52965" x="6254750" y="5205413"/>
          <p14:tracePt t="52981" x="6229350" y="5205413"/>
          <p14:tracePt t="52984" x="6216650" y="5205413"/>
          <p14:tracePt t="52998" x="6203950" y="5205413"/>
          <p14:tracePt t="53004" x="6191250" y="5205413"/>
          <p14:tracePt t="53015" x="6180138" y="5205413"/>
          <p14:tracePt t="53031" x="6167438" y="5205413"/>
          <p14:tracePt t="53036" x="6154738" y="5205413"/>
          <p14:tracePt t="53048" x="6142038" y="5205413"/>
          <p14:tracePt t="53068" x="6129338" y="5205413"/>
          <p14:tracePt t="53082" x="6116638" y="5205413"/>
          <p14:tracePt t="53088" x="6103938" y="5205413"/>
          <p14:tracePt t="53101" x="6091238" y="5205413"/>
          <p14:tracePt t="53108" x="6078538" y="5205413"/>
          <p14:tracePt t="53132" x="6067425" y="5205413"/>
          <p14:tracePt t="53149" x="6042025" y="5218113"/>
          <p14:tracePt t="53180" x="6029325" y="5218113"/>
          <p14:tracePt t="53212" x="6016625" y="5218113"/>
          <p14:tracePt t="53232" x="6003925" y="5218113"/>
          <p14:tracePt t="53248" x="5991225" y="5218113"/>
          <p14:tracePt t="53252" x="5978525" y="5218113"/>
          <p14:tracePt t="53282" x="5967413" y="5218113"/>
          <p14:tracePt t="53298" x="5954713" y="5218113"/>
          <p14:tracePt t="53301" x="5942013" y="5218113"/>
          <p14:tracePt t="53317" x="5929313" y="5218113"/>
          <p14:tracePt t="53332" x="5916613" y="5230813"/>
          <p14:tracePt t="53332" x="5903913" y="5230813"/>
          <p14:tracePt t="53365" x="5891213" y="5230813"/>
          <p14:tracePt t="53382" x="5878513" y="5230813"/>
          <p14:tracePt t="53398" x="5867400" y="5230813"/>
          <p14:tracePt t="53415" x="5867400" y="5243513"/>
          <p14:tracePt t="53432" x="5854700" y="5243513"/>
          <p14:tracePt t="53436" x="5842000" y="5243513"/>
          <p14:tracePt t="53448" x="5829300" y="5243513"/>
          <p14:tracePt t="53468" x="5816600" y="5243513"/>
          <p14:tracePt t="53485" x="5803900" y="5243513"/>
          <p14:tracePt t="53498" x="5791200" y="5256213"/>
          <p14:tracePt t="53517" x="5767388" y="5256213"/>
          <p14:tracePt t="53532" x="5754688" y="5256213"/>
          <p14:tracePt t="53548" x="5741988" y="5256213"/>
          <p14:tracePt t="53549" x="5729288" y="5256213"/>
          <p14:tracePt t="53565" x="5716588" y="5256213"/>
          <p14:tracePt t="53598" x="5691188" y="5256213"/>
          <p14:tracePt t="53615" x="5678488" y="5256213"/>
          <p14:tracePt t="53632" x="5654675" y="5256213"/>
          <p14:tracePt t="53652" x="5641975" y="5256213"/>
          <p14:tracePt t="53665" x="5616575" y="5256213"/>
          <p14:tracePt t="53668" x="5603875" y="5256213"/>
          <p14:tracePt t="53686" x="5591175" y="5256213"/>
          <p14:tracePt t="53698" x="5578475" y="5256213"/>
          <p14:tracePt t="53701" x="5565775" y="5256213"/>
          <p14:tracePt t="53717" x="5554663" y="5256213"/>
          <p14:tracePt t="53731" x="5541963" y="5256213"/>
          <p14:tracePt t="53749" x="5529263" y="5256213"/>
          <p14:tracePt t="53765" x="5516563" y="5256213"/>
          <p14:tracePt t="53782" x="5503863" y="5256213"/>
          <p14:tracePt t="53820" x="5491163" y="5256213"/>
          <p14:tracePt t="53836" x="5478463" y="5256213"/>
          <p14:tracePt t="53848" x="5465763" y="5256213"/>
          <p14:tracePt t="53868" x="5454650" y="5256213"/>
          <p14:tracePt t="53881" x="5441950" y="5256213"/>
          <p14:tracePt t="53898" x="5429250" y="5256213"/>
          <p14:tracePt t="53916" x="5416550" y="5256213"/>
          <p14:tracePt t="53931" x="5403850" y="5256213"/>
          <p14:tracePt t="53948" x="5378450" y="5268913"/>
          <p14:tracePt t="53965" x="5365750" y="5268913"/>
          <p14:tracePt t="53981" x="5353050" y="5268913"/>
          <p14:tracePt t="53998" x="5341938" y="5268913"/>
          <p14:tracePt t="54015" x="5329238" y="5268913"/>
          <p14:tracePt t="54032" x="5316538" y="5268913"/>
          <p14:tracePt t="54036" x="5303838" y="5281613"/>
          <p14:tracePt t="54052" x="5291138" y="5281613"/>
          <p14:tracePt t="54068" x="5278438" y="5281613"/>
          <p14:tracePt t="54081" x="5265738" y="5281613"/>
          <p14:tracePt t="54101" x="5265738" y="5294313"/>
          <p14:tracePt t="54108" x="5253038" y="5294313"/>
          <p14:tracePt t="54117" x="5241925" y="5294313"/>
          <p14:tracePt t="54131" x="5229225" y="5294313"/>
          <p14:tracePt t="54148" x="5216525" y="5294313"/>
          <p14:tracePt t="54149" x="5203825" y="5294313"/>
          <p14:tracePt t="54165" x="5191125" y="5294313"/>
          <p14:tracePt t="54182" x="5178425" y="5305425"/>
          <p14:tracePt t="54198" x="5165725" y="5318125"/>
          <p14:tracePt t="54199" x="5153025" y="5318125"/>
          <p14:tracePt t="54231" x="5141913" y="5318125"/>
          <p14:tracePt t="54237" x="5129213" y="5318125"/>
          <p14:tracePt t="54248" x="5116513" y="5318125"/>
          <p14:tracePt t="54265" x="5091113" y="5318125"/>
          <p14:tracePt t="54268" x="5078413" y="5318125"/>
          <p14:tracePt t="54298" x="5065713" y="5330825"/>
          <p14:tracePt t="54316" x="5053013" y="5330825"/>
          <p14:tracePt t="54331" x="5040313" y="5330825"/>
          <p14:tracePt t="54348" x="5029200" y="5330825"/>
          <p14:tracePt t="54349" x="5016500" y="5330825"/>
          <p14:tracePt t="54365" x="5003800" y="5330825"/>
          <p14:tracePt t="54381" x="4991100" y="5330825"/>
          <p14:tracePt t="54398" x="4978400" y="5330825"/>
          <p14:tracePt t="54415" x="4965700" y="5330825"/>
          <p14:tracePt t="54431" x="4953000" y="5330825"/>
          <p14:tracePt t="54436" x="4940300" y="5330825"/>
          <p14:tracePt t="54448" x="4916488" y="5356225"/>
          <p14:tracePt t="54468" x="4891088" y="5356225"/>
          <p14:tracePt t="54481" x="4878388" y="5356225"/>
          <p14:tracePt t="54498" x="4852988" y="5356225"/>
          <p14:tracePt t="54515" x="4840288" y="5356225"/>
          <p14:tracePt t="54531" x="4816475" y="5356225"/>
          <p14:tracePt t="54532" x="4803775" y="5356225"/>
          <p14:tracePt t="54548" x="4791075" y="5368925"/>
          <p14:tracePt t="54549" x="4765675" y="5368925"/>
          <p14:tracePt t="54565" x="4752975" y="5368925"/>
          <p14:tracePt t="54567" x="4716463" y="5381625"/>
          <p14:tracePt t="54581" x="4691063" y="5381625"/>
          <p14:tracePt t="54598" x="4665663" y="5381625"/>
          <p14:tracePt t="54598" x="4652963" y="5381625"/>
          <p14:tracePt t="54615" x="4640263" y="5394325"/>
          <p14:tracePt t="54615" x="4616450" y="5394325"/>
          <p14:tracePt t="54621" x="4591050" y="5394325"/>
          <p14:tracePt t="54637" x="4565650" y="5394325"/>
          <p14:tracePt t="54648" x="4540250" y="5407025"/>
          <p14:tracePt t="54652" x="4516438" y="5407025"/>
          <p14:tracePt t="54668" x="4491038" y="5407025"/>
          <p14:tracePt t="54681" x="4478338" y="5407025"/>
          <p14:tracePt t="54686" x="4465638" y="5407025"/>
          <p14:tracePt t="54698" x="4452938" y="5407025"/>
          <p14:tracePt t="54700" x="4440238" y="5407025"/>
          <p14:tracePt t="54715" x="4416425" y="5407025"/>
          <p14:tracePt t="54731" x="4378325" y="5418138"/>
          <p14:tracePt t="54734" x="4340225" y="5430838"/>
          <p14:tracePt t="54748" x="4327525" y="5430838"/>
          <p14:tracePt t="54749" x="4303713" y="5430838"/>
          <p14:tracePt t="54765" x="4278313" y="5430838"/>
          <p14:tracePt t="54767" x="4252913" y="5443538"/>
          <p14:tracePt t="54781" x="4240213" y="5443538"/>
          <p14:tracePt t="54782" x="4203700" y="5456238"/>
          <p14:tracePt t="54798" x="4165600" y="5468938"/>
          <p14:tracePt t="54815" x="4152900" y="5468938"/>
          <p14:tracePt t="54832" x="4127500" y="5468938"/>
          <p14:tracePt t="54834" x="4114800" y="5468938"/>
          <p14:tracePt t="54836" x="4103688" y="5468938"/>
          <p14:tracePt t="54848" x="4090988" y="5468938"/>
          <p14:tracePt t="54865" x="4078288" y="5468938"/>
          <p14:tracePt t="54881" x="4052888" y="5468938"/>
          <p14:tracePt t="54898" x="4040188" y="5468938"/>
          <p14:tracePt t="54915" x="4027488" y="5468938"/>
          <p14:tracePt t="54931" x="4027488" y="5481638"/>
          <p14:tracePt t="54948" x="4002088" y="5481638"/>
          <p14:tracePt t="54965" x="3990975" y="5481638"/>
          <p14:tracePt t="54965" x="3965575" y="5481638"/>
          <p14:tracePt t="54981" x="3952875" y="5481638"/>
          <p14:tracePt t="54998" x="3927475" y="5481638"/>
          <p14:tracePt t="55004" x="3902075" y="5481638"/>
          <p14:tracePt t="55015" x="3890963" y="5494338"/>
          <p14:tracePt t="55021" x="3878263" y="5494338"/>
          <p14:tracePt t="55031" x="3852863" y="5494338"/>
          <p14:tracePt t="55036" x="3840163" y="5494338"/>
          <p14:tracePt t="55048" x="3814763" y="5494338"/>
          <p14:tracePt t="55052" x="3802063" y="5494338"/>
          <p14:tracePt t="55065" x="3765550" y="5494338"/>
          <p14:tracePt t="55068" x="3740150" y="5494338"/>
          <p14:tracePt t="55082" x="3727450" y="5494338"/>
          <p14:tracePt t="55084" x="3702050" y="5494338"/>
          <p14:tracePt t="55098" x="3678238" y="5494338"/>
          <p14:tracePt t="55101" x="3665538" y="5494338"/>
          <p14:tracePt t="55117" x="3640138" y="5494338"/>
          <p14:tracePt t="55131" x="3627438" y="5494338"/>
          <p14:tracePt t="55134" x="3614738" y="5494338"/>
          <p14:tracePt t="55148" x="3602038" y="5494338"/>
          <p14:tracePt t="55149" x="3589338" y="5494338"/>
          <p14:tracePt t="55165" x="3578225" y="5494338"/>
          <p14:tracePt t="55167" x="3565525" y="5494338"/>
          <p14:tracePt t="55181" x="3552825" y="5494338"/>
          <p14:tracePt t="55220" x="3527425" y="5494338"/>
          <p14:tracePt t="55244" x="3514725" y="5494338"/>
          <p14:tracePt t="55284" x="3502025" y="5494338"/>
          <p14:tracePt t="55348" x="3489325" y="5494338"/>
          <p14:tracePt t="55365" x="3478213" y="5494338"/>
          <p14:tracePt t="55381" x="3465513" y="5494338"/>
          <p14:tracePt t="55460" x="3440113" y="5494338"/>
          <p14:tracePt t="55508" x="3427413" y="5494338"/>
          <p14:tracePt t="55692" x="3402013" y="5494338"/>
          <p14:tracePt t="55796" x="3389313" y="5494338"/>
          <p14:tracePt t="55836" x="3365500" y="5494338"/>
          <p14:tracePt t="55900" x="3352800" y="5494338"/>
          <p14:tracePt t="55940" x="3327400" y="5494338"/>
          <p14:tracePt t="56004" x="3314700" y="5494338"/>
          <p14:tracePt t="56036" x="3289300" y="5494338"/>
          <p14:tracePt t="56060" x="3276600" y="5507038"/>
          <p14:tracePt t="56092" x="3265488" y="5507038"/>
          <p14:tracePt t="56140" x="3240088" y="5507038"/>
          <p14:tracePt t="56412" x="3240088" y="5518150"/>
          <p14:tracePt t="56460" x="3240088" y="5530850"/>
          <p14:tracePt t="56548" x="3227388" y="5530850"/>
          <p14:tracePt t="56580" x="3214688" y="5530850"/>
          <p14:tracePt t="56604" x="3201988" y="5530850"/>
          <p14:tracePt t="56644" x="3189288" y="5530850"/>
          <p14:tracePt t="56664" x="3176588" y="5530850"/>
          <p14:tracePt t="56668" x="3165475" y="5530850"/>
          <p14:tracePt t="56684" x="3152775" y="5530850"/>
          <p14:tracePt t="56698" x="3140075" y="5530850"/>
          <p14:tracePt t="56700" x="3127375" y="5530850"/>
          <p14:tracePt t="56731" x="3114675" y="5530850"/>
          <p14:tracePt t="56732" x="3101975" y="5530850"/>
          <p14:tracePt t="56748" x="3089275" y="5530850"/>
          <p14:tracePt t="56765" x="3076575" y="5530850"/>
          <p14:tracePt t="56781" x="3065463" y="5530850"/>
          <p14:tracePt t="56798" x="3052763" y="5530850"/>
          <p14:tracePt t="57820" x="3076575" y="5530850"/>
          <p14:tracePt t="57832" x="3089275" y="5530850"/>
          <p14:tracePt t="57836" x="3114675" y="5530850"/>
          <p14:tracePt t="57852" x="3127375" y="5530850"/>
          <p14:tracePt t="57868" x="3152775" y="5543550"/>
          <p14:tracePt t="57884" x="3165475" y="5543550"/>
          <p14:tracePt t="57898" x="3176588" y="5543550"/>
          <p14:tracePt t="57914" x="3189288" y="5543550"/>
          <p14:tracePt t="57947" x="3201988" y="5543550"/>
          <p14:tracePt t="58388" x="3214688" y="5543550"/>
          <p14:tracePt t="58436" x="3227388" y="5543550"/>
          <p14:tracePt t="58476" x="3240088" y="5543550"/>
          <p14:tracePt t="58572" x="3252788" y="5543550"/>
          <p14:tracePt t="58636" x="3265488" y="5543550"/>
          <p14:tracePt t="58676" x="3265488" y="5530850"/>
          <p14:tracePt t="58900" x="3276600" y="5530850"/>
          <p14:tracePt t="58940" x="3276600" y="5518150"/>
          <p14:tracePt t="59012" x="3289300" y="5518150"/>
          <p14:tracePt t="59052" x="3289300" y="5507038"/>
          <p14:tracePt t="59604" x="3289300" y="5494338"/>
          <p14:tracePt t="63260" x="3314700" y="5494338"/>
          <p14:tracePt t="67644" x="3289300" y="5494338"/>
          <p14:tracePt t="67691" x="3276600" y="5494338"/>
          <p14:tracePt t="67713" x="3265488" y="5494338"/>
          <p14:tracePt t="67714" x="3252788" y="5494338"/>
          <p14:tracePt t="67716" x="3240088" y="5494338"/>
          <p14:tracePt t="67730" x="3227388" y="5494338"/>
          <p14:tracePt t="67732" x="3214688" y="5494338"/>
          <p14:tracePt t="67746" x="3201988" y="5494338"/>
          <p14:tracePt t="67749" x="3189288" y="5494338"/>
          <p14:tracePt t="67764" x="3152775" y="5494338"/>
          <p14:tracePt t="67796" x="3127375" y="5494338"/>
          <p14:tracePt t="67813" x="3101975" y="5468938"/>
          <p14:tracePt t="67814" x="3076575" y="5468938"/>
          <p14:tracePt t="67820" x="3052763" y="5456238"/>
          <p14:tracePt t="67830" x="3040063" y="5443538"/>
          <p14:tracePt t="67836" x="3014663" y="5430838"/>
          <p14:tracePt t="67847" x="2976563" y="5418138"/>
          <p14:tracePt t="67851" x="2914650" y="5394325"/>
          <p14:tracePt t="67863" x="2876550" y="5381625"/>
          <p14:tracePt t="67867" x="2801938" y="5356225"/>
          <p14:tracePt t="67880" x="2776538" y="5330825"/>
          <p14:tracePt t="67883" x="2701925" y="5318125"/>
          <p14:tracePt t="67896" x="2651125" y="5281613"/>
          <p14:tracePt t="67899" x="2589213" y="5256213"/>
          <p14:tracePt t="67913" x="2563813" y="5230813"/>
          <p14:tracePt t="67916" x="2489200" y="5205413"/>
          <p14:tracePt t="67930" x="2451100" y="5194300"/>
          <p14:tracePt t="67932" x="2414588" y="5156200"/>
          <p14:tracePt t="67946" x="2351088" y="5105400"/>
          <p14:tracePt t="67947" x="2263775" y="5056188"/>
          <p14:tracePt t="67963" x="2201863" y="5030788"/>
          <p14:tracePt t="67966" x="2089150" y="4981575"/>
          <p14:tracePt t="67980" x="2014538" y="4956175"/>
          <p14:tracePt t="67980" x="1938338" y="4905375"/>
          <p14:tracePt t="67996" x="1825625" y="4843463"/>
          <p14:tracePt t="67997" x="1725613" y="4818063"/>
          <p14:tracePt t="68013" x="1638300" y="4768850"/>
          <p14:tracePt t="68016" x="1538288" y="4718050"/>
          <p14:tracePt t="68030" x="1425575" y="4656138"/>
          <p14:tracePt t="68030" x="1401763" y="4630738"/>
          <p14:tracePt t="68036" x="1300163" y="4579938"/>
          <p14:tracePt t="68047" x="1225550" y="4530725"/>
          <p14:tracePt t="68052" x="1150938" y="4467225"/>
          <p14:tracePt t="68063" x="1050925" y="4418013"/>
          <p14:tracePt t="68067" x="963613" y="4341813"/>
          <p14:tracePt t="68080" x="887413" y="4305300"/>
          <p14:tracePt t="68083" x="776288" y="4230688"/>
          <p14:tracePt t="68096" x="687388" y="4179888"/>
          <p14:tracePt t="68101" x="587375" y="4129088"/>
          <p14:tracePt t="68113" x="500063" y="4092575"/>
          <p14:tracePt t="68116" x="412750" y="4041775"/>
          <p14:tracePt t="68130" x="300038" y="3992563"/>
          <p14:tracePt t="68133" x="174625" y="3941763"/>
          <p14:tracePt t="68146" x="50800" y="38925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48680"/>
            <a:ext cx="8867328" cy="1051520"/>
          </a:xfrm>
        </p:spPr>
        <p:txBody>
          <a:bodyPr>
            <a:normAutofit fontScale="90000"/>
          </a:bodyPr>
          <a:lstStyle/>
          <a:p>
            <a:r>
              <a:rPr lang="fa-IR" dirty="0">
                <a:cs typeface="B Yagut" pitchFamily="2" charset="-78"/>
              </a:rPr>
              <a:t>ادامه - مراقبت نوجوان از نظر اختلال مصرف مواد</a:t>
            </a:r>
            <a:endParaRPr lang="en-US" dirty="0"/>
          </a:p>
        </p:txBody>
      </p:sp>
      <p:sp>
        <p:nvSpPr>
          <p:cNvPr id="3" name="Content Placeholder 2"/>
          <p:cNvSpPr>
            <a:spLocks noGrp="1"/>
          </p:cNvSpPr>
          <p:nvPr>
            <p:ph idx="1"/>
          </p:nvPr>
        </p:nvSpPr>
        <p:spPr>
          <a:xfrm>
            <a:off x="479376" y="1844825"/>
            <a:ext cx="11305256" cy="4525963"/>
          </a:xfrm>
        </p:spPr>
        <p:txBody>
          <a:bodyPr/>
          <a:lstStyle/>
          <a:p>
            <a:pPr marL="0" indent="0" algn="just">
              <a:lnSpc>
                <a:spcPct val="150000"/>
              </a:lnSpc>
              <a:buNone/>
            </a:pPr>
            <a:r>
              <a:rPr lang="fa-IR" dirty="0"/>
              <a:t>این مواد را می­توان به صورت تدخینی، خوراکی، مشامی، استنشاقی، تزریقی یا خوردن قرص مصرف کرد. </a:t>
            </a:r>
          </a:p>
          <a:p>
            <a:pPr marL="0" indent="0" algn="just">
              <a:lnSpc>
                <a:spcPct val="150000"/>
              </a:lnSpc>
              <a:buNone/>
            </a:pPr>
            <a:r>
              <a:rPr lang="fa-IR" dirty="0"/>
              <a:t> برخی از مواد فهرست شده ممکن است توسط پزشک تجویز شده باشد (مثل داروهای آرام­بخش، داروهای ضد درد یا ریتالین</a:t>
            </a:r>
            <a:r>
              <a:rPr lang="en-US" dirty="0"/>
              <a:t>.</a:t>
            </a:r>
            <a:endParaRPr lang="fa-IR" dirty="0"/>
          </a:p>
          <a:p>
            <a:pPr>
              <a:lnSpc>
                <a:spcPct val="150000"/>
              </a:lnSpc>
            </a:pPr>
            <a:endParaRPr lang="en-US" dirty="0"/>
          </a:p>
        </p:txBody>
      </p:sp>
      <p:sp>
        <p:nvSpPr>
          <p:cNvPr id="4" name="Slide Number Placeholder 3"/>
          <p:cNvSpPr>
            <a:spLocks noGrp="1"/>
          </p:cNvSpPr>
          <p:nvPr>
            <p:ph type="sldNum" sz="quarter" idx="12"/>
          </p:nvPr>
        </p:nvSpPr>
        <p:spPr/>
        <p:txBody>
          <a:bodyPr/>
          <a:lstStyle/>
          <a:p>
            <a:fld id="{0BFC8EDE-722A-4775-BB89-6CEF0B4F3577}" type="slidenum">
              <a:rPr lang="fa-IR" smtClean="0"/>
              <a:pPr/>
              <a:t>6</a:t>
            </a:fld>
            <a:endParaRPr lang="fa-IR"/>
          </a:p>
        </p:txBody>
      </p:sp>
      <p:pic>
        <p:nvPicPr>
          <p:cNvPr id="9" name="Audio 8">
            <a:hlinkClick r:id="" action="ppaction://media"/>
            <a:extLst>
              <a:ext uri="{FF2B5EF4-FFF2-40B4-BE49-F238E27FC236}">
                <a16:creationId xmlns:a16="http://schemas.microsoft.com/office/drawing/2014/main" xmlns="" id="{DAC6F829-1BB6-4BD6-990F-CC3672FA7F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539942267"/>
      </p:ext>
    </p:extLst>
  </p:cSld>
  <p:clrMapOvr>
    <a:masterClrMapping/>
  </p:clrMapOvr>
  <mc:AlternateContent xmlns:mc="http://schemas.openxmlformats.org/markup-compatibility/2006" xmlns:p14="http://schemas.microsoft.com/office/powerpoint/2010/main">
    <mc:Choice Requires="p14">
      <p:transition p14:dur="0" advTm="44410"/>
    </mc:Choice>
    <mc:Fallback xmlns="">
      <p:transition advTm="44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3A86A75C-4F4B-4683-9AE1-C65F6400EC91}">
      <p14:laserTraceLst xmlns:p14="http://schemas.microsoft.com/office/powerpoint/2010/main">
        <p14:tracePtLst>
          <p14:tracePt t="157" x="7167563" y="1263650"/>
          <p14:tracePt t="174" x="7192963" y="1263650"/>
          <p14:tracePt t="190" x="7280275" y="1263650"/>
          <p14:tracePt t="212" x="7329488" y="1263650"/>
          <p14:tracePt t="212" x="7442200" y="1263650"/>
          <p14:tracePt t="227" x="7493000" y="1263650"/>
          <p14:tracePt t="227" x="7531100" y="1263650"/>
          <p14:tracePt t="243" x="7567613" y="1263650"/>
          <p14:tracePt t="244" x="7580313" y="1263650"/>
          <p14:tracePt t="261" x="7593013" y="1263650"/>
          <p14:tracePt t="261" x="7605713" y="1263650"/>
          <p14:tracePt t="300" x="7618413" y="1263650"/>
          <p14:tracePt t="423" x="7605713" y="1250950"/>
          <p14:tracePt t="427" x="7593013" y="1238250"/>
          <p14:tracePt t="445" x="7580313" y="1238250"/>
          <p14:tracePt t="449" x="7567613" y="1238250"/>
          <p14:tracePt t="457" x="7542213" y="1227138"/>
          <p14:tracePt t="460" x="7531100" y="1227138"/>
          <p14:tracePt t="477" x="7467600" y="1227138"/>
          <p14:tracePt t="480" x="7429500" y="1227138"/>
          <p14:tracePt t="490" x="7392988" y="1227138"/>
          <p14:tracePt t="493" x="7354888" y="1214438"/>
          <p14:tracePt t="507" x="7305675" y="1214438"/>
          <p14:tracePt t="510" x="7242175" y="1189038"/>
          <p14:tracePt t="524" x="7192963" y="1189038"/>
          <p14:tracePt t="524" x="7142163" y="1176338"/>
          <p14:tracePt t="540" x="7080250" y="1163638"/>
          <p14:tracePt t="541" x="7029450" y="1163638"/>
          <p14:tracePt t="557" x="6954838" y="1150938"/>
          <p14:tracePt t="557" x="6916738" y="1150938"/>
          <p14:tracePt t="574" x="6854825" y="1125538"/>
          <p14:tracePt t="576" x="6805613" y="1125538"/>
          <p14:tracePt t="580" x="6729413" y="1114425"/>
          <p14:tracePt t="590" x="6692900" y="1114425"/>
          <p14:tracePt t="596" x="6654800" y="1114425"/>
          <p14:tracePt t="607" x="6616700" y="1101725"/>
          <p14:tracePt t="611" x="6580188" y="1076325"/>
          <p14:tracePt t="624" x="6567488" y="1076325"/>
          <p14:tracePt t="627" x="6529388" y="1076325"/>
          <p14:tracePt t="640" x="6492875" y="1076325"/>
          <p14:tracePt t="643" x="6454775" y="1076325"/>
          <p14:tracePt t="657" x="6429375" y="1076325"/>
          <p14:tracePt t="660" x="6391275" y="1063625"/>
          <p14:tracePt t="674" x="6354763" y="1063625"/>
          <p14:tracePt t="676" x="6342063" y="1063625"/>
          <p14:tracePt t="690" x="6303963" y="1050925"/>
          <p14:tracePt t="693" x="6267450" y="1050925"/>
          <p14:tracePt t="707" x="6242050" y="1050925"/>
          <p14:tracePt t="710" x="6203950" y="1050925"/>
          <p14:tracePt t="724" x="6167438" y="1050925"/>
          <p14:tracePt t="724" x="6154738" y="1050925"/>
          <p14:tracePt t="740" x="6129338" y="1050925"/>
          <p14:tracePt t="743" x="6091238" y="1050925"/>
          <p14:tracePt t="757" x="6067425" y="1050925"/>
          <p14:tracePt t="757" x="6042025" y="1050925"/>
          <p14:tracePt t="773" x="6016625" y="1050925"/>
          <p14:tracePt t="774" x="5978525" y="1050925"/>
          <p14:tracePt t="790" x="5942013" y="1050925"/>
          <p14:tracePt t="793" x="5916613" y="1050925"/>
          <p14:tracePt t="807" x="5878513" y="1050925"/>
          <p14:tracePt t="812" x="5842000" y="1050925"/>
          <p14:tracePt t="824" x="5816600" y="1050925"/>
          <p14:tracePt t="827" x="5803900" y="1050925"/>
          <p14:tracePt t="840" x="5767388" y="1050925"/>
          <p14:tracePt t="843" x="5741988" y="1050925"/>
          <p14:tracePt t="857" x="5716588" y="1050925"/>
          <p14:tracePt t="860" x="5703888" y="1050925"/>
          <p14:tracePt t="873" x="5665788" y="1050925"/>
          <p14:tracePt t="876" x="5629275" y="1050925"/>
          <p14:tracePt t="892" x="5578475" y="1050925"/>
          <p14:tracePt t="907" x="5565775" y="1050925"/>
          <p14:tracePt t="910" x="5529263" y="1050925"/>
          <p14:tracePt t="924" x="5516563" y="1050925"/>
          <p14:tracePt t="924" x="5478463" y="1050925"/>
          <p14:tracePt t="940" x="5441950" y="1050925"/>
          <p14:tracePt t="943" x="5416550" y="1050925"/>
          <p14:tracePt t="957" x="5378450" y="1050925"/>
          <p14:tracePt t="957" x="5353050" y="1050925"/>
          <p14:tracePt t="974" x="5329238" y="1050925"/>
          <p14:tracePt t="974" x="5291138" y="1050925"/>
          <p14:tracePt t="990" x="5253038" y="1050925"/>
          <p14:tracePt t="992" x="5229225" y="1050925"/>
          <p14:tracePt t="1007" x="5203825" y="1050925"/>
          <p14:tracePt t="1010" x="5165725" y="1050925"/>
          <p14:tracePt t="1011" x="5153025" y="1050925"/>
          <p14:tracePt t="1023" x="5116513" y="1050925"/>
          <p14:tracePt t="1028" x="5078413" y="1050925"/>
          <p14:tracePt t="1040" x="5040313" y="1050925"/>
          <p14:tracePt t="1043" x="5003800" y="1050925"/>
          <p14:tracePt t="1062" x="4965700" y="1050925"/>
          <p14:tracePt t="1073" x="4929188" y="1050925"/>
          <p14:tracePt t="1077" x="4878388" y="1050925"/>
          <p14:tracePt t="1090" x="4865688" y="1050925"/>
          <p14:tracePt t="1093" x="4829175" y="1050925"/>
          <p14:tracePt t="1107" x="4816475" y="1050925"/>
          <p14:tracePt t="1110" x="4791075" y="1050925"/>
          <p14:tracePt t="1124" x="4740275" y="1050925"/>
          <p14:tracePt t="1124" x="4703763" y="1050925"/>
          <p14:tracePt t="1140" x="4691063" y="1050925"/>
          <p14:tracePt t="1142" x="4652963" y="1050925"/>
          <p14:tracePt t="1157" x="4640263" y="1050925"/>
          <p14:tracePt t="1159" x="4603750" y="1050925"/>
          <p14:tracePt t="1173" x="4591050" y="1050925"/>
          <p14:tracePt t="1174" x="4552950" y="1050925"/>
          <p14:tracePt t="1180" x="4540250" y="1050925"/>
          <p14:tracePt t="1190" x="4516438" y="1050925"/>
          <p14:tracePt t="1196" x="4478338" y="1050925"/>
          <p14:tracePt t="1207" x="4465638" y="1050925"/>
          <p14:tracePt t="1224" x="4427538" y="1050925"/>
          <p14:tracePt t="1226" x="4403725" y="1050925"/>
          <p14:tracePt t="1227" x="4378325" y="1050925"/>
          <p14:tracePt t="1244" x="4340225" y="1025525"/>
          <p14:tracePt t="1247" x="4327525" y="1025525"/>
          <p14:tracePt t="1257" x="4314825" y="1025525"/>
          <p14:tracePt t="1260" x="4291013" y="1025525"/>
          <p14:tracePt t="1273" x="4252913" y="1025525"/>
          <p14:tracePt t="1276" x="4227513" y="1025525"/>
          <p14:tracePt t="1290" x="4203700" y="1025525"/>
          <p14:tracePt t="1293" x="4178300" y="1025525"/>
          <p14:tracePt t="1307" x="4152900" y="1025525"/>
          <p14:tracePt t="1309" x="4114800" y="1025525"/>
          <p14:tracePt t="1324" x="4090988" y="1025525"/>
          <p14:tracePt t="1324" x="4052888" y="1025525"/>
          <p14:tracePt t="1340" x="4014788" y="1025525"/>
          <p14:tracePt t="1342" x="3990975" y="1025525"/>
          <p14:tracePt t="1357" x="3952875" y="1025525"/>
          <p14:tracePt t="1359" x="3902075" y="1025525"/>
          <p14:tracePt t="1373" x="3878263" y="1025525"/>
          <p14:tracePt t="1374" x="3852863" y="1025525"/>
          <p14:tracePt t="1379" x="3814763" y="1025525"/>
          <p14:tracePt t="1390" x="3778250" y="1025525"/>
          <p14:tracePt t="1407" x="3765550" y="1025525"/>
          <p14:tracePt t="1409" x="3727450" y="1025525"/>
          <p14:tracePt t="1411" x="3702050" y="1025525"/>
          <p14:tracePt t="1423" x="3678238" y="1025525"/>
          <p14:tracePt t="1428" x="3652838" y="1025525"/>
          <p14:tracePt t="1440" x="3627438" y="1025525"/>
          <p14:tracePt t="1443" x="3589338" y="1025525"/>
          <p14:tracePt t="1457" x="3578225" y="1025525"/>
          <p14:tracePt t="1463" x="3552825" y="1025525"/>
          <p14:tracePt t="1473" x="3514725" y="1025525"/>
          <p14:tracePt t="1476" x="3489325" y="1025525"/>
          <p14:tracePt t="1492" x="3452813" y="1025525"/>
          <p14:tracePt t="1507" x="3427413" y="1025525"/>
          <p14:tracePt t="1509" x="3414713" y="1025525"/>
          <p14:tracePt t="1524" x="3376613" y="1025525"/>
          <p14:tracePt t="1524" x="3365500" y="1025525"/>
          <p14:tracePt t="1540" x="3340100" y="1025525"/>
          <p14:tracePt t="1543" x="3327400" y="1025525"/>
          <p14:tracePt t="1557" x="3289300" y="1025525"/>
          <p14:tracePt t="1559" x="3265488" y="1025525"/>
          <p14:tracePt t="1573" x="3240088" y="1025525"/>
          <p14:tracePt t="1576" x="3227388" y="1025525"/>
          <p14:tracePt t="1590" x="3201988" y="1025525"/>
          <p14:tracePt t="1593" x="3189288" y="1025525"/>
          <p14:tracePt t="1607" x="3152775" y="1025525"/>
          <p14:tracePt t="1611" x="3140075" y="1025525"/>
          <p14:tracePt t="1624" x="3114675" y="1025525"/>
          <p14:tracePt t="1627" x="3101975" y="1025525"/>
          <p14:tracePt t="1640" x="3076575" y="1025525"/>
          <p14:tracePt t="1643" x="3065463" y="1025525"/>
          <p14:tracePt t="1657" x="3014663" y="1025525"/>
          <p14:tracePt t="1660" x="2989263" y="1025525"/>
          <p14:tracePt t="1673" x="2976563" y="1025525"/>
          <p14:tracePt t="1676" x="2952750" y="1025525"/>
          <p14:tracePt t="1690" x="2927350" y="1025525"/>
          <p14:tracePt t="1693" x="2889250" y="1025525"/>
          <p14:tracePt t="1707" x="2876550" y="1025525"/>
          <p14:tracePt t="1710" x="2852738" y="1025525"/>
          <p14:tracePt t="1724" x="2840038" y="1025525"/>
          <p14:tracePt t="1726" x="2801938" y="1025525"/>
          <p14:tracePt t="1740" x="2789238" y="1025525"/>
          <p14:tracePt t="1741" x="2763838" y="1025525"/>
          <p14:tracePt t="1757" x="2752725" y="1025525"/>
          <p14:tracePt t="1773" x="2727325" y="1025525"/>
          <p14:tracePt t="1774" x="2714625" y="1025525"/>
          <p14:tracePt t="1790" x="2689225" y="1025525"/>
          <p14:tracePt t="1791" x="2676525" y="1025525"/>
          <p14:tracePt t="1796" x="2663825" y="1025525"/>
          <p14:tracePt t="1807" x="2651125" y="1025525"/>
          <p14:tracePt t="1812" x="2640013" y="1025525"/>
          <p14:tracePt t="1823" x="2614613" y="1025525"/>
          <p14:tracePt t="1828" x="2601913" y="1025525"/>
          <p14:tracePt t="1840" x="2589213" y="1025525"/>
          <p14:tracePt t="1843" x="2563813" y="1025525"/>
          <p14:tracePt t="1859" x="2551113" y="1025525"/>
          <p14:tracePt t="1873" x="2514600" y="1025525"/>
          <p14:tracePt t="1876" x="2501900" y="1025525"/>
          <p14:tracePt t="1890" x="2476500" y="1025525"/>
          <p14:tracePt t="1893" x="2463800" y="1025525"/>
          <p14:tracePt t="1907" x="2427288" y="1025525"/>
          <p14:tracePt t="1910" x="2401888" y="1025525"/>
          <p14:tracePt t="1924" x="2376488" y="1025525"/>
          <p14:tracePt t="1940" x="2351088" y="1025525"/>
          <p14:tracePt t="1940" x="2327275" y="1025525"/>
          <p14:tracePt t="1957" x="2314575" y="1025525"/>
          <p14:tracePt t="1959" x="2289175" y="1025525"/>
          <p14:tracePt t="1973" x="2263775" y="1025525"/>
          <p14:tracePt t="1976" x="2238375" y="1025525"/>
          <p14:tracePt t="1990" x="2214563" y="1025525"/>
          <p14:tracePt t="1996" x="2189163" y="1025525"/>
          <p14:tracePt t="2010" x="2176463" y="1025525"/>
          <p14:tracePt t="2011" x="2151063" y="1025525"/>
          <p14:tracePt t="2027" x="2138363" y="1025525"/>
          <p14:tracePt t="2028" x="2127250" y="1025525"/>
          <p14:tracePt t="2057" x="2114550" y="1025525"/>
          <p14:tracePt t="2057" x="2101850" y="1025525"/>
          <p14:tracePt t="2073" x="2089150" y="1025525"/>
          <p14:tracePt t="2090" x="2051050" y="1025525"/>
          <p14:tracePt t="2091" x="2038350" y="1025525"/>
          <p14:tracePt t="2107" x="2025650" y="1025525"/>
          <p14:tracePt t="2123" x="2001838" y="1025525"/>
          <p14:tracePt t="2140" x="1976438" y="1025525"/>
          <p14:tracePt t="2157" x="1951038" y="1038225"/>
          <p14:tracePt t="2173" x="1914525" y="1038225"/>
          <p14:tracePt t="2195" x="1889125" y="1038225"/>
          <p14:tracePt t="2207" x="1876425" y="1038225"/>
          <p14:tracePt t="2223" x="1851025" y="1038225"/>
          <p14:tracePt t="2240" x="1838325" y="1038225"/>
          <p14:tracePt t="2259" x="1825625" y="1038225"/>
          <p14:tracePt t="2276" x="1814513" y="1038225"/>
          <p14:tracePt t="2292" x="1801813" y="1038225"/>
          <p14:tracePt t="2307" x="1789113" y="1038225"/>
          <p14:tracePt t="2323" x="1776413" y="1038225"/>
          <p14:tracePt t="2347" x="1763713" y="1038225"/>
          <p14:tracePt t="2363" x="1751013" y="1038225"/>
          <p14:tracePt t="2387" x="1738313" y="1038225"/>
          <p14:tracePt t="2499" x="1725613" y="1038225"/>
          <p14:tracePt t="2523" x="1701800" y="1038225"/>
          <p14:tracePt t="2556" x="1689100" y="1038225"/>
          <p14:tracePt t="2579" x="1676400" y="1038225"/>
          <p14:tracePt t="2590" x="1663700" y="1038225"/>
          <p14:tracePt t="2612" x="1651000" y="1038225"/>
          <p14:tracePt t="2659" x="1638300" y="1038225"/>
          <p14:tracePt t="2676" x="1625600" y="1038225"/>
          <p14:tracePt t="2690" x="1612900" y="1038225"/>
          <p14:tracePt t="2723" x="1612900" y="1025525"/>
          <p14:tracePt t="2819" x="1589088" y="1014413"/>
          <p14:tracePt t="2915" x="1576388" y="1014413"/>
          <p14:tracePt t="3259" x="1563688" y="1014413"/>
          <p14:tracePt t="3284" x="1550988" y="1014413"/>
          <p14:tracePt t="3291" x="1538288" y="1014413"/>
          <p14:tracePt t="3387" x="1538288" y="1025525"/>
          <p14:tracePt t="3407" x="1538288" y="1038225"/>
          <p14:tracePt t="3423" x="1538288" y="1050925"/>
          <p14:tracePt t="3440" x="1538288" y="1063625"/>
          <p14:tracePt t="3457" x="1550988" y="1076325"/>
          <p14:tracePt t="3463" x="1550988" y="1101725"/>
          <p14:tracePt t="3490" x="1563688" y="1114425"/>
          <p14:tracePt t="3507" x="1576388" y="1125538"/>
          <p14:tracePt t="3523" x="1589088" y="1138238"/>
          <p14:tracePt t="3540" x="1589088" y="1150938"/>
          <p14:tracePt t="3667" x="1589088" y="1163638"/>
          <p14:tracePt t="3675" x="1589088" y="1176338"/>
          <p14:tracePt t="3731" x="1612900" y="1189038"/>
          <p14:tracePt t="3747" x="1612900" y="1201738"/>
          <p14:tracePt t="3771" x="1638300" y="1214438"/>
          <p14:tracePt t="3790" x="1651000" y="1227138"/>
          <p14:tracePt t="3807" x="1676400" y="1227138"/>
          <p14:tracePt t="3823" x="1689100" y="1238250"/>
          <p14:tracePt t="3823" x="1701800" y="1238250"/>
          <p14:tracePt t="3827" x="1763713" y="1276350"/>
          <p14:tracePt t="3840" x="1789113" y="1276350"/>
          <p14:tracePt t="3843" x="1814513" y="1276350"/>
          <p14:tracePt t="3856" x="1863725" y="1301750"/>
          <p14:tracePt t="3859" x="1914525" y="1327150"/>
          <p14:tracePt t="3873" x="1963738" y="1327150"/>
          <p14:tracePt t="3875" x="2014538" y="1339850"/>
          <p14:tracePt t="3890" x="2076450" y="1339850"/>
          <p14:tracePt t="3892" x="2114550" y="1350963"/>
          <p14:tracePt t="3906" x="2151063" y="1350963"/>
          <p14:tracePt t="3907" x="2201863" y="1363663"/>
          <p14:tracePt t="3923" x="2227263" y="1363663"/>
          <p14:tracePt t="3925" x="2276475" y="1376363"/>
          <p14:tracePt t="3940" x="2314575" y="1389063"/>
          <p14:tracePt t="3940" x="2363788" y="1401763"/>
          <p14:tracePt t="3956" x="2427288" y="1414463"/>
          <p14:tracePt t="3957" x="2463800" y="1427163"/>
          <p14:tracePt t="3973" x="2540000" y="1439863"/>
          <p14:tracePt t="3974" x="2576513" y="1450975"/>
          <p14:tracePt t="3990" x="2689225" y="1489075"/>
          <p14:tracePt t="3990" x="2752725" y="1501775"/>
          <p14:tracePt t="3995" x="2840038" y="1514475"/>
          <p14:tracePt t="4009" x="2940050" y="1552575"/>
          <p14:tracePt t="4011" x="3001963" y="1552575"/>
          <p14:tracePt t="4027" x="3076575" y="1563688"/>
          <p14:tracePt t="4028" x="3165475" y="1576388"/>
          <p14:tracePt t="4040" x="3252788" y="1601788"/>
          <p14:tracePt t="4043" x="3327400" y="1614488"/>
          <p14:tracePt t="4056" x="3414713" y="1614488"/>
          <p14:tracePt t="4059" x="3465513" y="1627188"/>
          <p14:tracePt t="4073" x="3578225" y="1639888"/>
          <p14:tracePt t="4076" x="3627438" y="1639888"/>
          <p14:tracePt t="4090" x="3689350" y="1663700"/>
          <p14:tracePt t="4092" x="3740150" y="1663700"/>
          <p14:tracePt t="4106" x="3790950" y="1663700"/>
          <p14:tracePt t="4109" x="3827463" y="1663700"/>
          <p14:tracePt t="4123" x="3878263" y="1663700"/>
          <p14:tracePt t="4125" x="3902075" y="1676400"/>
          <p14:tracePt t="4140" x="3940175" y="1676400"/>
          <p14:tracePt t="4140" x="3990975" y="1676400"/>
          <p14:tracePt t="4156" x="4027488" y="1676400"/>
          <p14:tracePt t="4157" x="4078288" y="1676400"/>
          <p14:tracePt t="4173" x="4103688" y="1676400"/>
          <p14:tracePt t="4174" x="4140200" y="1676400"/>
          <p14:tracePt t="4190" x="4178300" y="1676400"/>
          <p14:tracePt t="4190" x="4191000" y="1676400"/>
          <p14:tracePt t="4206" x="4227513" y="1676400"/>
          <p14:tracePt t="4208" x="4240213" y="1676400"/>
          <p14:tracePt t="4211" x="4265613" y="1676400"/>
          <p14:tracePt t="4240" x="4278313" y="1689100"/>
          <p14:tracePt t="4240" x="4303713" y="1689100"/>
          <p14:tracePt t="4256" x="4314825" y="1689100"/>
          <p14:tracePt t="4284" x="4340225" y="1689100"/>
          <p14:tracePt t="4907" x="4327525" y="1689100"/>
          <p14:tracePt t="4923" x="4265613" y="1676400"/>
          <p14:tracePt t="4924" x="4240213" y="1676400"/>
          <p14:tracePt t="4940" x="4127500" y="1663700"/>
          <p14:tracePt t="4940" x="4090988" y="1663700"/>
          <p14:tracePt t="4957" x="4027488" y="1652588"/>
          <p14:tracePt t="4957" x="3952875" y="1652588"/>
          <p14:tracePt t="4963" x="3878263" y="1652588"/>
          <p14:tracePt t="4973" x="3814763" y="1652588"/>
          <p14:tracePt t="4980" x="3765550" y="1652588"/>
          <p14:tracePt t="4990" x="3702050" y="1652588"/>
          <p14:tracePt t="5006" x="3640138" y="1652588"/>
          <p14:tracePt t="5008" x="3578225" y="1652588"/>
          <p14:tracePt t="5023" x="3540125" y="1652588"/>
          <p14:tracePt t="5025" x="3478213" y="1652588"/>
          <p14:tracePt t="5027" x="3414713" y="1652588"/>
          <p14:tracePt t="5044" x="3365500" y="1652588"/>
          <p14:tracePt t="5046" x="3302000" y="1652588"/>
          <p14:tracePt t="5057" x="3240088" y="1652588"/>
          <p14:tracePt t="5059" x="3189288" y="1652588"/>
          <p14:tracePt t="5073" x="3140075" y="1652588"/>
          <p14:tracePt t="5075" x="3101975" y="1652588"/>
          <p14:tracePt t="5090" x="3065463" y="1652588"/>
          <p14:tracePt t="5092" x="3040063" y="1652588"/>
          <p14:tracePt t="5106" x="2989263" y="1639888"/>
          <p14:tracePt t="5108" x="2963863" y="1639888"/>
          <p14:tracePt t="5123" x="2952750" y="1614488"/>
          <p14:tracePt t="5124" x="2914650" y="1614488"/>
          <p14:tracePt t="5140" x="2901950" y="1614488"/>
          <p14:tracePt t="5156" x="2889250" y="1614488"/>
          <p14:tracePt t="5173" x="2876550" y="1614488"/>
          <p14:tracePt t="5435" x="2876550" y="1601788"/>
          <p14:tracePt t="6003" x="2876550" y="1589088"/>
          <p14:tracePt t="6363" x="2889250" y="1576388"/>
          <p14:tracePt t="6387" x="2914650" y="1576388"/>
          <p14:tracePt t="6411" x="2914650" y="1601788"/>
          <p14:tracePt t="6423" x="2927350" y="1601788"/>
          <p14:tracePt t="6428" x="2927350" y="1614488"/>
          <p14:tracePt t="6440" x="2927350" y="1627188"/>
          <p14:tracePt t="6443" x="2963863" y="1652588"/>
          <p14:tracePt t="6456" x="2963863" y="1663700"/>
          <p14:tracePt t="6473" x="2976563" y="1663700"/>
          <p14:tracePt t="6475" x="2989263" y="1676400"/>
          <p14:tracePt t="6490" x="3001963" y="1689100"/>
          <p14:tracePt t="6506" x="3014663" y="1714500"/>
          <p14:tracePt t="6507" x="3014663" y="1727200"/>
          <p14:tracePt t="6524" x="3040063" y="1752600"/>
          <p14:tracePt t="6540" x="3052763" y="1765300"/>
          <p14:tracePt t="6573" x="3065463" y="1776413"/>
          <p14:tracePt t="6779" x="3065463" y="1789113"/>
          <p14:tracePt t="6811" x="3065463" y="1801813"/>
          <p14:tracePt t="6835" x="3076575" y="1814513"/>
          <p14:tracePt t="6856" x="3076575" y="1827213"/>
          <p14:tracePt t="6857" x="3089275" y="1827213"/>
          <p14:tracePt t="6859" x="3101975" y="1839913"/>
          <p14:tracePt t="6873" x="3114675" y="1852613"/>
          <p14:tracePt t="6890" x="3127375" y="1865313"/>
          <p14:tracePt t="6906" x="3140075" y="1865313"/>
          <p14:tracePt t="6923" x="3152775" y="1876425"/>
          <p14:tracePt t="6924" x="3165475" y="1889125"/>
          <p14:tracePt t="6940" x="3189288" y="1901825"/>
          <p14:tracePt t="6956" x="3214688" y="1927225"/>
          <p14:tracePt t="6959" x="3240088" y="1952625"/>
          <p14:tracePt t="6973" x="3252788" y="1952625"/>
          <p14:tracePt t="6975" x="3265488" y="1978025"/>
          <p14:tracePt t="6989" x="3289300" y="1989138"/>
          <p14:tracePt t="6990" x="3327400" y="2014538"/>
          <p14:tracePt t="6995" x="3340100" y="2014538"/>
          <p14:tracePt t="7010" x="3389313" y="2039938"/>
          <p14:tracePt t="7011" x="3414713" y="2052638"/>
          <p14:tracePt t="7027" x="3440113" y="2065338"/>
          <p14:tracePt t="7030" x="3489325" y="2089150"/>
          <p14:tracePt t="7039" x="3552825" y="2089150"/>
          <p14:tracePt t="7043" x="3578225" y="2114550"/>
          <p14:tracePt t="7056" x="3627438" y="2139950"/>
          <p14:tracePt t="7062" x="3665538" y="2139950"/>
          <p14:tracePt t="7073" x="3727450" y="2165350"/>
          <p14:tracePt t="7075" x="3802063" y="2165350"/>
          <p14:tracePt t="7090" x="3827463" y="2201863"/>
          <p14:tracePt t="7092" x="3914775" y="2214563"/>
          <p14:tracePt t="7106" x="3940175" y="2214563"/>
          <p14:tracePt t="7109" x="4014788" y="2239963"/>
          <p14:tracePt t="7123" x="4040188" y="2265363"/>
          <p14:tracePt t="7124" x="4078288" y="2265363"/>
          <p14:tracePt t="7140" x="4140200" y="2303463"/>
          <p14:tracePt t="7142" x="4178300" y="2314575"/>
          <p14:tracePt t="7156" x="4227513" y="2352675"/>
          <p14:tracePt t="7159" x="4252913" y="2365375"/>
          <p14:tracePt t="7173" x="4265613" y="2365375"/>
          <p14:tracePt t="7173" x="4303713" y="2403475"/>
          <p14:tracePt t="7189" x="4327525" y="2414588"/>
          <p14:tracePt t="7206" x="4340225" y="2427288"/>
          <p14:tracePt t="7207" x="4378325" y="2427288"/>
          <p14:tracePt t="7211" x="4391025" y="2439988"/>
          <p14:tracePt t="7239" x="4403725" y="2439988"/>
          <p14:tracePt t="7795" x="4427538" y="2452688"/>
          <p14:tracePt t="7811" x="4427538" y="2465388"/>
          <p14:tracePt t="7823" x="4427538" y="2490788"/>
          <p14:tracePt t="7843" x="4440238" y="2516188"/>
          <p14:tracePt t="7856" x="4465638" y="2540000"/>
          <p14:tracePt t="8027" x="4465638" y="2552700"/>
          <p14:tracePt t="8147" x="4465638" y="2565400"/>
          <p14:tracePt t="8156" x="4452938" y="2565400"/>
          <p14:tracePt t="8173" x="4452938" y="2578100"/>
          <p14:tracePt t="8189" x="4440238" y="2603500"/>
          <p14:tracePt t="8206" x="4416425" y="2616200"/>
          <p14:tracePt t="8227" x="4416425" y="2640013"/>
          <p14:tracePt t="8243" x="4391025" y="2665413"/>
          <p14:tracePt t="8267" x="4378325" y="2678113"/>
          <p14:tracePt t="8291" x="4352925" y="2703513"/>
          <p14:tracePt t="8307" x="4340225" y="2716213"/>
          <p14:tracePt t="8323" x="4340225" y="2728913"/>
          <p14:tracePt t="8339" x="4327525" y="2728913"/>
          <p14:tracePt t="8340" x="4327525" y="2740025"/>
          <p14:tracePt t="8356" x="4314825" y="2740025"/>
          <p14:tracePt t="8357" x="4303713" y="2740025"/>
          <p14:tracePt t="8379" x="4291013" y="2740025"/>
          <p14:tracePt t="8395" x="4278313" y="2740025"/>
          <p14:tracePt t="8406" x="4252913" y="2752725"/>
          <p14:tracePt t="8443" x="4240213" y="2765425"/>
          <p14:tracePt t="8483" x="4227513" y="2765425"/>
          <p14:tracePt t="8507" x="4203700" y="2765425"/>
          <p14:tracePt t="8523" x="4191000" y="2765425"/>
          <p14:tracePt t="8547" x="4165600" y="2765425"/>
          <p14:tracePt t="8587" x="4152900" y="2778125"/>
          <p14:tracePt t="8683" x="4127500" y="2778125"/>
          <p14:tracePt t="8706" x="4114800" y="2778125"/>
          <p14:tracePt t="8723" x="4103688" y="2790825"/>
          <p14:tracePt t="8739" x="4090988" y="2790825"/>
          <p14:tracePt t="8756" x="4078288" y="2790825"/>
          <p14:tracePt t="8773" x="4065588" y="2790825"/>
          <p14:tracePt t="8773" x="4052888" y="2790825"/>
          <p14:tracePt t="8789" x="4040188" y="2790825"/>
          <p14:tracePt t="8795" x="4027488" y="2790825"/>
          <p14:tracePt t="8823" x="4014788" y="2790825"/>
          <p14:tracePt t="8823" x="4002088" y="2790825"/>
          <p14:tracePt t="8827" x="3990975" y="2790825"/>
          <p14:tracePt t="8839" x="3965575" y="2790825"/>
          <p14:tracePt t="8843" x="3952875" y="2790825"/>
          <p14:tracePt t="8856" x="3927475" y="2790825"/>
          <p14:tracePt t="8859" x="3914775" y="2790825"/>
          <p14:tracePt t="8873" x="3890963" y="2790825"/>
          <p14:tracePt t="8875" x="3878263" y="2790825"/>
          <p14:tracePt t="8889" x="3852863" y="2790825"/>
          <p14:tracePt t="8892" x="3827463" y="2790825"/>
          <p14:tracePt t="8906" x="3802063" y="2790825"/>
          <p14:tracePt t="8908" x="3778250" y="2790825"/>
          <p14:tracePt t="8923" x="3765550" y="2790825"/>
          <p14:tracePt t="8925" x="3752850" y="2790825"/>
          <p14:tracePt t="8939" x="3740150" y="2790825"/>
          <p14:tracePt t="8940" x="3727450" y="2790825"/>
          <p14:tracePt t="8973" x="3714750" y="2790825"/>
          <p14:tracePt t="9011" x="3702050" y="2790825"/>
          <p14:tracePt t="9051" x="3689350" y="2790825"/>
          <p14:tracePt t="9073" x="3678238" y="2790825"/>
          <p14:tracePt t="9073" x="3678238" y="2778125"/>
          <p14:tracePt t="9089" x="3652838" y="2778125"/>
          <p14:tracePt t="9106" x="3627438" y="2765425"/>
          <p14:tracePt t="9123" x="3627438" y="2752725"/>
          <p14:tracePt t="9139" x="3614738" y="2752725"/>
          <p14:tracePt t="9156" x="3602038" y="2752725"/>
          <p14:tracePt t="9173" x="3589338" y="2728913"/>
          <p14:tracePt t="9219" x="3578225" y="2716213"/>
          <p14:tracePt t="9243" x="3565525" y="2716213"/>
          <p14:tracePt t="9256" x="3552825" y="2690813"/>
          <p14:tracePt t="9507" x="3552825" y="2678113"/>
          <p14:tracePt t="11275" x="3540125" y="2690813"/>
          <p14:tracePt t="11291" x="3540125" y="2703513"/>
          <p14:tracePt t="11306" x="3540125" y="2716213"/>
          <p14:tracePt t="11308" x="3540125" y="2728913"/>
          <p14:tracePt t="11325" x="3514725" y="2740025"/>
          <p14:tracePt t="12459" x="3514725" y="2752725"/>
          <p14:tracePt t="12507" x="3502025" y="2752725"/>
          <p14:tracePt t="12523" x="3489325" y="2765425"/>
          <p14:tracePt t="12539" x="3478213" y="2765425"/>
          <p14:tracePt t="12540" x="3465513" y="2765425"/>
          <p14:tracePt t="12555" x="3440113" y="2765425"/>
          <p14:tracePt t="12556" x="3389313" y="2778125"/>
          <p14:tracePt t="12572" x="3314700" y="2778125"/>
          <p14:tracePt t="12572" x="3276600" y="2778125"/>
          <p14:tracePt t="12589" x="3227388" y="2778125"/>
          <p14:tracePt t="12589" x="3165475" y="2778125"/>
          <p14:tracePt t="12605" x="3101975" y="2778125"/>
          <p14:tracePt t="12606" x="3052763" y="2778125"/>
          <p14:tracePt t="12622" x="3001963" y="2778125"/>
          <p14:tracePt t="12623" x="2963863" y="2778125"/>
          <p14:tracePt t="12639" x="2914650" y="2778125"/>
          <p14:tracePt t="12639" x="2852738" y="2778125"/>
          <p14:tracePt t="12643" x="2814638" y="2790825"/>
          <p14:tracePt t="12655" x="2776538" y="2816225"/>
          <p14:tracePt t="12659" x="2740025" y="2816225"/>
          <p14:tracePt t="12672" x="2701925" y="2828925"/>
          <p14:tracePt t="12689" x="2689225" y="2828925"/>
          <p14:tracePt t="12883" x="2676525" y="2828925"/>
          <p14:tracePt t="12905" x="2663825" y="2828925"/>
          <p14:tracePt t="12931" x="2651125" y="2816225"/>
          <p14:tracePt t="12971" x="2627313" y="2803525"/>
          <p14:tracePt t="12989" x="2614613" y="2790825"/>
          <p14:tracePt t="13023" x="2601913" y="2778125"/>
          <p14:tracePt t="13131" x="2589213" y="2765425"/>
          <p14:tracePt t="13179" x="2589213" y="2752725"/>
          <p14:tracePt t="13899" x="2576513" y="2740025"/>
          <p14:tracePt t="13995" x="2563813" y="2740025"/>
          <p14:tracePt t="14947" x="2551113" y="2728913"/>
          <p14:tracePt t="14995" x="2551113" y="2716213"/>
          <p14:tracePt t="15007" x="2540000" y="2716213"/>
          <p14:tracePt t="15027" x="2514600" y="2716213"/>
          <p14:tracePt t="15043" x="2489200" y="2716213"/>
          <p14:tracePt t="15055" x="2463800" y="2716213"/>
          <p14:tracePt t="15059" x="2427288" y="2716213"/>
          <p14:tracePt t="15072" x="2389188" y="2716213"/>
          <p14:tracePt t="15075" x="2351088" y="2716213"/>
          <p14:tracePt t="15089" x="2314575" y="2716213"/>
          <p14:tracePt t="15091" x="2263775" y="2716213"/>
          <p14:tracePt t="15105" x="2227263" y="2716213"/>
          <p14:tracePt t="15108" x="2189163" y="2716213"/>
          <p14:tracePt t="15122" x="2151063" y="2716213"/>
          <p14:tracePt t="15124" x="2114550" y="2716213"/>
          <p14:tracePt t="15139" x="2076450" y="2716213"/>
          <p14:tracePt t="15141" x="2038350" y="2716213"/>
          <p14:tracePt t="15155" x="1989138" y="2716213"/>
          <p14:tracePt t="15156" x="1925638" y="2716213"/>
          <p14:tracePt t="15172" x="1889125" y="2716213"/>
          <p14:tracePt t="15174" x="1851025" y="2716213"/>
          <p14:tracePt t="15189" x="1825625" y="2716213"/>
          <p14:tracePt t="15189" x="1801813" y="2716213"/>
          <p14:tracePt t="15195" x="1763713" y="2716213"/>
          <p14:tracePt t="15205" x="1751013" y="2716213"/>
          <p14:tracePt t="15211" x="1714500" y="2716213"/>
          <p14:tracePt t="15239" x="1701800" y="2716213"/>
          <p14:tracePt t="15255" x="1676400" y="2716213"/>
          <p14:tracePt t="15275" x="1663700" y="2716213"/>
          <p14:tracePt t="15371" x="1638300" y="2716213"/>
          <p14:tracePt t="15388" x="1625600" y="2716213"/>
          <p14:tracePt t="15405" x="1601788" y="2716213"/>
          <p14:tracePt t="15406" x="1589088" y="2716213"/>
          <p14:tracePt t="15422" x="1563688" y="2716213"/>
          <p14:tracePt t="15423" x="1525588" y="2716213"/>
          <p14:tracePt t="15427" x="1476375" y="2716213"/>
          <p14:tracePt t="15439" x="1425575" y="2716213"/>
          <p14:tracePt t="15443" x="1338263" y="2716213"/>
          <p14:tracePt t="15455" x="1289050" y="2716213"/>
          <p14:tracePt t="15459" x="1212850" y="2716213"/>
          <p14:tracePt t="15472" x="1150938" y="2716213"/>
          <p14:tracePt t="15475" x="1100138" y="2716213"/>
          <p14:tracePt t="15489" x="1025525" y="2716213"/>
          <p14:tracePt t="15491" x="963613" y="2716213"/>
          <p14:tracePt t="15505" x="925513" y="2716213"/>
          <p14:tracePt t="15508" x="887413" y="2716213"/>
          <p14:tracePt t="15522" x="838200" y="2703513"/>
          <p14:tracePt t="15525" x="800100" y="2703513"/>
          <p14:tracePt t="15587" x="863600" y="2703513"/>
          <p14:tracePt t="15605" x="963613" y="2716213"/>
          <p14:tracePt t="15606" x="1038225" y="2716213"/>
          <p14:tracePt t="15612" x="1138238" y="2728913"/>
          <p14:tracePt t="15622" x="1276350" y="2752725"/>
          <p14:tracePt t="15628" x="1401763" y="2778125"/>
          <p14:tracePt t="15639" x="1538288" y="2790825"/>
          <p14:tracePt t="15643" x="1751013" y="2816225"/>
          <p14:tracePt t="15655" x="1963738" y="2852738"/>
          <p14:tracePt t="15659" x="2201863" y="2852738"/>
          <p14:tracePt t="15672" x="2514600" y="2852738"/>
          <p14:tracePt t="15675" x="2840038" y="2852738"/>
          <p14:tracePt t="15689" x="3214688" y="2852738"/>
          <p14:tracePt t="15691" x="3665538" y="2852738"/>
          <p14:tracePt t="15705" x="4014788" y="2852738"/>
          <p14:tracePt t="15708" x="4440238" y="2852738"/>
          <p14:tracePt t="15722" x="4816475" y="2852738"/>
          <p14:tracePt t="15724" x="5203825" y="2852738"/>
          <p14:tracePt t="15739" x="5478463" y="2852738"/>
          <p14:tracePt t="15741" x="5767388" y="2852738"/>
          <p14:tracePt t="15755" x="6042025" y="2852738"/>
          <p14:tracePt t="15756" x="6329363" y="2852738"/>
          <p14:tracePt t="15772" x="6604000" y="2852738"/>
          <p14:tracePt t="15774" x="6792913" y="2852738"/>
          <p14:tracePt t="15788" x="6954838" y="2865438"/>
          <p14:tracePt t="15791" x="7092950" y="2890838"/>
          <p14:tracePt t="15805" x="7180263" y="2890838"/>
          <p14:tracePt t="15806" x="7267575" y="2890838"/>
          <p14:tracePt t="15811" x="7305675" y="2890838"/>
          <p14:tracePt t="15822" x="7318375" y="2890838"/>
          <p14:tracePt t="15827" x="7329488" y="2890838"/>
          <p14:tracePt t="15838" x="7342188" y="2903538"/>
          <p14:tracePt t="15843" x="7342188" y="2916238"/>
          <p14:tracePt t="15859" x="7354888" y="2916238"/>
          <p14:tracePt t="15872" x="7367588" y="2916238"/>
          <p14:tracePt t="15889" x="7380288" y="2928938"/>
          <p14:tracePt t="15891" x="7392988" y="2928938"/>
          <p14:tracePt t="15908" x="7405688" y="2928938"/>
          <p14:tracePt t="15924" x="7418388" y="2941638"/>
          <p14:tracePt t="15939" x="7429500" y="2952750"/>
          <p14:tracePt t="15955" x="7442200" y="2965450"/>
          <p14:tracePt t="15972" x="7467600" y="2990850"/>
          <p14:tracePt t="15989" x="7480300" y="3003550"/>
          <p14:tracePt t="16005" x="7493000" y="3028950"/>
          <p14:tracePt t="16006" x="7518400" y="3041650"/>
          <p14:tracePt t="16011" x="7518400" y="3054350"/>
          <p14:tracePt t="16026" x="7518400" y="3065463"/>
          <p14:tracePt t="16027" x="7531100" y="3090863"/>
          <p14:tracePt t="16039" x="7542213" y="3103563"/>
          <p14:tracePt t="16043" x="7554913" y="3128963"/>
          <p14:tracePt t="16055" x="7580313" y="3141663"/>
          <p14:tracePt t="16059" x="7605713" y="3165475"/>
          <p14:tracePt t="16072" x="7618413" y="3178175"/>
          <p14:tracePt t="16088" x="7654925" y="3216275"/>
          <p14:tracePt t="16091" x="7667625" y="3216275"/>
          <p14:tracePt t="16105" x="7680325" y="3216275"/>
          <p14:tracePt t="16395" x="7693025" y="3228975"/>
          <p14:tracePt t="16419" x="7693025" y="3241675"/>
          <p14:tracePt t="16475" x="7680325" y="3254375"/>
          <p14:tracePt t="16547" x="7667625" y="3254375"/>
          <p14:tracePt t="16579" x="7654925" y="3254375"/>
          <p14:tracePt t="16611" x="7631113" y="3254375"/>
          <p14:tracePt t="16627" x="7618413" y="3267075"/>
          <p14:tracePt t="16659" x="7605713" y="3267075"/>
          <p14:tracePt t="16672" x="7593013" y="3267075"/>
          <p14:tracePt t="16689" x="7580313" y="3267075"/>
          <p14:tracePt t="16691" x="7580313" y="3278188"/>
          <p14:tracePt t="16730" x="7567613" y="3278188"/>
          <p14:tracePt t="16746" x="7567613" y="3290888"/>
          <p14:tracePt t="16755" x="7567613" y="3316288"/>
          <p14:tracePt t="16771" x="7567613" y="3328988"/>
          <p14:tracePt t="16771" x="7567613" y="3341688"/>
          <p14:tracePt t="16788" x="7580313" y="3367088"/>
          <p14:tracePt t="16805" x="7593013" y="3378200"/>
          <p14:tracePt t="16821" x="7593013" y="3390900"/>
          <p14:tracePt t="16821" x="7605713" y="3403600"/>
          <p14:tracePt t="17315" x="7618413" y="3403600"/>
          <p14:tracePt t="17331" x="7642225" y="3403600"/>
          <p14:tracePt t="17403" x="7654925" y="3403600"/>
          <p14:tracePt t="17459" x="7667625" y="3403600"/>
          <p14:tracePt t="17539" x="7680325" y="3403600"/>
          <p14:tracePt t="17555" x="7693025" y="3403600"/>
          <p14:tracePt t="17611" x="7705725" y="3403600"/>
          <p14:tracePt t="17627" x="7718425" y="3403600"/>
          <p14:tracePt t="17638" x="7731125" y="3403600"/>
          <p14:tracePt t="17643" x="7742238" y="3403600"/>
          <p14:tracePt t="17655" x="7767638" y="3403600"/>
          <p14:tracePt t="17659" x="7831138" y="3416300"/>
          <p14:tracePt t="17672" x="7905750" y="3441700"/>
          <p14:tracePt t="17675" x="7967663" y="3467100"/>
          <p14:tracePt t="17688" x="7993063" y="3467100"/>
          <p14:tracePt t="17691" x="8005763" y="3479800"/>
          <p14:tracePt t="17705" x="8031163" y="3490913"/>
          <p14:tracePt t="17708" x="8054975" y="3490913"/>
          <p14:tracePt t="17724" x="8080375" y="3490913"/>
          <p14:tracePt t="17738" x="8093075" y="3516313"/>
          <p14:tracePt t="17755" x="8105775" y="3516313"/>
          <p14:tracePt t="17939" x="8093075" y="3516313"/>
          <p14:tracePt t="17979" x="8080375" y="3503613"/>
          <p14:tracePt t="17988" x="8067675" y="3479800"/>
          <p14:tracePt t="18007" x="8054975" y="3467100"/>
          <p14:tracePt t="18026" x="8043863" y="3467100"/>
          <p14:tracePt t="18027" x="8031163" y="3467100"/>
          <p14:tracePt t="18038" x="8018463" y="3454400"/>
          <p14:tracePt t="18067" x="8018463" y="3441700"/>
          <p14:tracePt t="18088" x="8018463" y="3429000"/>
          <p14:tracePt t="18115" x="8005763" y="3416300"/>
          <p14:tracePt t="18155" x="8005763" y="3403600"/>
          <p14:tracePt t="18172" x="7993063" y="3390900"/>
          <p14:tracePt t="18515" x="7980363" y="3390900"/>
          <p14:tracePt t="18779" x="7967663" y="3390900"/>
          <p14:tracePt t="19410" x="7954963" y="3390900"/>
          <p14:tracePt t="19435" x="7943850" y="3390900"/>
          <p14:tracePt t="20306" x="7931150" y="3390900"/>
          <p14:tracePt t="20346" x="7905750" y="3390900"/>
          <p14:tracePt t="21022" x="7893050" y="3390900"/>
          <p14:tracePt t="21026" x="7867650" y="3390900"/>
          <p14:tracePt t="21038" x="7805738" y="3354388"/>
          <p14:tracePt t="21042" x="7767638" y="3341688"/>
          <p14:tracePt t="21055" x="7705725" y="3303588"/>
          <p14:tracePt t="21058" x="7680325" y="3303588"/>
          <p14:tracePt t="21071" x="7618413" y="3290888"/>
          <p14:tracePt t="21074" x="7554913" y="3278188"/>
          <p14:tracePt t="21088" x="7493000" y="3267075"/>
          <p14:tracePt t="21091" x="7467600" y="3241675"/>
          <p14:tracePt t="21105" x="7429500" y="3228975"/>
          <p14:tracePt t="21107" x="7380288" y="3203575"/>
          <p14:tracePt t="21121" x="7329488" y="3190875"/>
          <p14:tracePt t="21124" x="7267575" y="3165475"/>
          <p14:tracePt t="21138" x="7218363" y="3141663"/>
          <p14:tracePt t="21140" x="7167563" y="3128963"/>
          <p14:tracePt t="21155" x="7129463" y="3116263"/>
          <p14:tracePt t="21157" x="7092950" y="3090863"/>
          <p14:tracePt t="21171" x="7042150" y="3078163"/>
          <p14:tracePt t="21172" x="7029450" y="3078163"/>
          <p14:tracePt t="21188" x="6980238" y="3065463"/>
          <p14:tracePt t="21189" x="6942138" y="3065463"/>
          <p14:tracePt t="21205" x="6892925" y="3065463"/>
          <p14:tracePt t="21205" x="6854825" y="3065463"/>
          <p14:tracePt t="21221" x="6816725" y="3041650"/>
          <p14:tracePt t="21222" x="6792913" y="3041650"/>
          <p14:tracePt t="21227" x="6767513" y="3041650"/>
          <p14:tracePt t="21238" x="6742113" y="3041650"/>
          <p14:tracePt t="21255" x="6716713" y="3041650"/>
          <p14:tracePt t="21299" x="6704013" y="3041650"/>
          <p14:tracePt t="21321" x="6680200" y="3041650"/>
          <p14:tracePt t="21338" x="6667500" y="3041650"/>
          <p14:tracePt t="21339" x="6654800" y="3054350"/>
          <p14:tracePt t="21363" x="6629400" y="3054350"/>
          <p14:tracePt t="21371" x="6629400" y="3065463"/>
          <p14:tracePt t="21388" x="6616700" y="3078163"/>
          <p14:tracePt t="21405" x="6604000" y="3090863"/>
          <p14:tracePt t="21411" x="6604000" y="3103563"/>
          <p14:tracePt t="21438" x="6592888" y="3116263"/>
          <p14:tracePt t="21499" x="6580188" y="3116263"/>
          <p14:tracePt t="21506" x="6554788" y="3116263"/>
          <p14:tracePt t="21531" x="6542088" y="3116263"/>
          <p14:tracePt t="21563" x="6529388" y="3116263"/>
          <p14:tracePt t="21579" x="6516688" y="3116263"/>
          <p14:tracePt t="21603" x="6503988" y="3116263"/>
          <p14:tracePt t="21626" x="6480175" y="3116263"/>
          <p14:tracePt t="21638" x="6454775" y="3116263"/>
          <p14:tracePt t="21643" x="6429375" y="3116263"/>
          <p14:tracePt t="21655" x="6416675" y="3116263"/>
          <p14:tracePt t="21658" x="6403975" y="3128963"/>
          <p14:tracePt t="21671" x="6380163" y="3141663"/>
          <p14:tracePt t="21674" x="6342063" y="3165475"/>
          <p14:tracePt t="21690" x="6329363" y="3178175"/>
          <p14:tracePt t="21707" x="6316663" y="3178175"/>
          <p14:tracePt t="21721" x="6303963" y="3190875"/>
          <p14:tracePt t="21738" x="6291263" y="3190875"/>
          <p14:tracePt t="21779" x="6267450" y="3190875"/>
          <p14:tracePt t="21795" x="6254750" y="3190875"/>
          <p14:tracePt t="21805" x="6242050" y="3190875"/>
          <p14:tracePt t="21821" x="6229350" y="3190875"/>
          <p14:tracePt t="21883" x="6216650" y="3190875"/>
          <p14:tracePt t="21907" x="6191250" y="3190875"/>
          <p14:tracePt t="21931" x="6180138" y="3203575"/>
          <p14:tracePt t="21939" x="6180138" y="3216275"/>
          <p14:tracePt t="21955" x="6167438" y="3216275"/>
          <p14:tracePt t="21955" x="6154738" y="3228975"/>
          <p14:tracePt t="21971" x="6142038" y="3241675"/>
          <p14:tracePt t="21972" x="6142038" y="3254375"/>
          <p14:tracePt t="21995" x="6129338" y="3278188"/>
          <p14:tracePt t="22043" x="6116638" y="3290888"/>
          <p14:tracePt t="22059" x="6116638" y="3303588"/>
          <p14:tracePt t="22419" x="6129338" y="3328988"/>
          <p14:tracePt t="22443" x="6154738" y="3367088"/>
          <p14:tracePt t="22455" x="6167438" y="3367088"/>
          <p14:tracePt t="22471" x="6191250" y="3390900"/>
          <p14:tracePt t="22474" x="6203950" y="3390900"/>
          <p14:tracePt t="22488" x="6216650" y="3403600"/>
          <p14:tracePt t="22504" x="6229350" y="3403600"/>
          <p14:tracePt t="22507" x="6229350" y="3416300"/>
          <p14:tracePt t="22521" x="6242050" y="3416300"/>
          <p14:tracePt t="22538" x="6267450" y="3416300"/>
          <p14:tracePt t="22540" x="6267450" y="3429000"/>
          <p14:tracePt t="22555" x="6280150" y="3429000"/>
          <p14:tracePt t="22571" x="6303963" y="3429000"/>
          <p14:tracePt t="22572" x="6316663" y="3429000"/>
          <p14:tracePt t="22588" x="6329363" y="3429000"/>
          <p14:tracePt t="22659" x="6342063" y="3429000"/>
          <p14:tracePt t="22674" x="6354763" y="3429000"/>
          <p14:tracePt t="22699" x="6367463" y="3429000"/>
          <p14:tracePt t="22762" x="6380163" y="3429000"/>
          <p14:tracePt t="24402" x="6380163" y="3416300"/>
          <p14:tracePt t="24890" x="6367463" y="3416300"/>
          <p14:tracePt t="24904" x="6342063" y="3403600"/>
          <p14:tracePt t="24921" x="6316663" y="3403600"/>
          <p14:tracePt t="24923" x="6291263" y="3390900"/>
          <p14:tracePt t="24939" x="6280150" y="3378200"/>
          <p14:tracePt t="24955" x="6254750" y="3367088"/>
          <p14:tracePt t="24955" x="6242050" y="3367088"/>
          <p14:tracePt t="24971" x="6229350" y="3367088"/>
          <p14:tracePt t="24973" x="6203950" y="3367088"/>
          <p14:tracePt t="24987" x="6167438" y="3367088"/>
          <p14:tracePt t="24989" x="6167438" y="3354388"/>
          <p14:tracePt t="25004" x="6154738" y="3354388"/>
          <p14:tracePt t="25004" x="6116638" y="3341688"/>
          <p14:tracePt t="25010" x="6103938" y="3341688"/>
          <p14:tracePt t="25025" x="6091238" y="3341688"/>
          <p14:tracePt t="25027" x="6067425" y="3341688"/>
          <p14:tracePt t="25037" x="6054725" y="3328988"/>
          <p14:tracePt t="25054" x="6042025" y="3328988"/>
          <p14:tracePt t="25055" x="6003925" y="3303588"/>
          <p14:tracePt t="25071" x="5991225" y="3303588"/>
          <p14:tracePt t="25074" x="5967413" y="3303588"/>
          <p14:tracePt t="25090" x="5954713" y="3303588"/>
          <p14:tracePt t="25104" x="5929313" y="3303588"/>
          <p14:tracePt t="25121" x="5903913" y="3303588"/>
          <p14:tracePt t="25123" x="5891213" y="3303588"/>
          <p14:tracePt t="25137" x="5878513" y="3303588"/>
          <p14:tracePt t="25139" x="5867400" y="3303588"/>
          <p14:tracePt t="25154" x="5842000" y="3303588"/>
          <p14:tracePt t="25156" x="5829300" y="3303588"/>
          <p14:tracePt t="25171" x="5803900" y="3303588"/>
          <p14:tracePt t="25187" x="5791200" y="3303588"/>
          <p14:tracePt t="25188" x="5754688" y="3303588"/>
          <p14:tracePt t="25204" x="5741988" y="3303588"/>
          <p14:tracePt t="25205" x="5729288" y="3303588"/>
          <p14:tracePt t="25221" x="5703888" y="3290888"/>
          <p14:tracePt t="25221" x="5665788" y="3290888"/>
          <p14:tracePt t="25237" x="5654675" y="3290888"/>
          <p14:tracePt t="25238" x="5629275" y="3290888"/>
          <p14:tracePt t="25254" x="5616575" y="3278188"/>
          <p14:tracePt t="25254" x="5591175" y="3278188"/>
          <p14:tracePt t="25258" x="5578475" y="3278188"/>
          <p14:tracePt t="25271" x="5554663" y="3278188"/>
          <p14:tracePt t="25274" x="5516563" y="3278188"/>
          <p14:tracePt t="25287" x="5491163" y="3267075"/>
          <p14:tracePt t="25290" x="5454650" y="3267075"/>
          <p14:tracePt t="25304" x="5441950" y="3267075"/>
          <p14:tracePt t="25306" x="5416550" y="3267075"/>
          <p14:tracePt t="25321" x="5365750" y="3267075"/>
          <p14:tracePt t="25323" x="5329238" y="3267075"/>
          <p14:tracePt t="25337" x="5291138" y="3267075"/>
          <p14:tracePt t="25338" x="5265738" y="3267075"/>
          <p14:tracePt t="25354" x="5241925" y="3267075"/>
          <p14:tracePt t="25355" x="5203825" y="3267075"/>
          <p14:tracePt t="25371" x="5165725" y="3267075"/>
          <p14:tracePt t="25371" x="5129213" y="3267075"/>
          <p14:tracePt t="25387" x="5091113" y="3267075"/>
          <p14:tracePt t="25388" x="5053013" y="3267075"/>
          <p14:tracePt t="25404" x="5003800" y="3267075"/>
          <p14:tracePt t="25404" x="4978400" y="3267075"/>
          <p14:tracePt t="25421" x="4953000" y="3267075"/>
          <p14:tracePt t="25423" x="4929188" y="3267075"/>
          <p14:tracePt t="25437" x="4916488" y="3267075"/>
          <p14:tracePt t="25438" x="4878388" y="3267075"/>
          <p14:tracePt t="25454" x="4865688" y="3267075"/>
          <p14:tracePt t="25454" x="4840288" y="3267075"/>
          <p14:tracePt t="25458" x="4829175" y="3267075"/>
          <p14:tracePt t="25471" x="4778375" y="3267075"/>
          <p14:tracePt t="25474" x="4752975" y="3267075"/>
          <p14:tracePt t="25487" x="4727575" y="3267075"/>
          <p14:tracePt t="25490" x="4703763" y="3267075"/>
          <p14:tracePt t="25504" x="4665663" y="3267075"/>
          <p14:tracePt t="25506" x="4652963" y="3267075"/>
          <p14:tracePt t="25521" x="4603750" y="3267075"/>
          <p14:tracePt t="25523" x="4591050" y="3267075"/>
          <p14:tracePt t="25537" x="4565650" y="3267075"/>
          <p14:tracePt t="25538" x="4552950" y="3267075"/>
          <p14:tracePt t="25554" x="4516438" y="3267075"/>
          <p14:tracePt t="25555" x="4452938" y="3267075"/>
          <p14:tracePt t="25571" x="4416425" y="3267075"/>
          <p14:tracePt t="25588" x="4403725" y="3267075"/>
          <p14:tracePt t="25589" x="4365625" y="3267075"/>
          <p14:tracePt t="25604" x="4340225" y="3267075"/>
          <p14:tracePt t="25605" x="4314825" y="3267075"/>
          <p14:tracePt t="25621" x="4303713" y="3267075"/>
          <p14:tracePt t="25638" x="4278313" y="3267075"/>
          <p14:tracePt t="25642" x="4252913" y="3267075"/>
          <p14:tracePt t="25654" x="4240213" y="3267075"/>
          <p14:tracePt t="25658" x="4214813" y="3267075"/>
          <p14:tracePt t="25674" x="4203700" y="3267075"/>
          <p14:tracePt t="25687" x="4178300" y="3267075"/>
          <p14:tracePt t="25690" x="4165600" y="3267075"/>
          <p14:tracePt t="25706" x="4152900" y="3267075"/>
          <p14:tracePt t="25721" x="4140200" y="3267075"/>
          <p14:tracePt t="25723" x="4127500" y="3267075"/>
          <p14:tracePt t="25738" x="4127500" y="3278188"/>
          <p14:tracePt t="25754" x="4114800" y="3278188"/>
          <p14:tracePt t="25755" x="4103688" y="3278188"/>
          <p14:tracePt t="25771" x="4090988" y="3278188"/>
          <p14:tracePt t="25826" x="4078288" y="3278188"/>
          <p14:tracePt t="25866" x="4065588" y="3278188"/>
          <p14:tracePt t="25887" x="4052888" y="3278188"/>
          <p14:tracePt t="26314" x="4040188" y="3278188"/>
          <p14:tracePt t="30002" x="4027488" y="3278188"/>
          <p14:tracePt t="30394" x="4027488" y="3316288"/>
          <p14:tracePt t="30403" x="4040188" y="3367088"/>
          <p14:tracePt t="30420" x="4090988" y="3441700"/>
          <p14:tracePt t="30421" x="4140200" y="3490913"/>
          <p14:tracePt t="30437" x="4178300" y="3541713"/>
          <p14:tracePt t="30437" x="4214813" y="3579813"/>
          <p14:tracePt t="30442" x="4278313" y="3641725"/>
          <p14:tracePt t="30453" x="4352925" y="3729038"/>
          <p14:tracePt t="30458" x="4452938" y="3854450"/>
          <p14:tracePt t="30470" x="4540250" y="3967163"/>
          <p14:tracePt t="30474" x="4652963" y="4079875"/>
          <p14:tracePt t="30487" x="4727575" y="4141788"/>
          <p14:tracePt t="30490" x="4829175" y="4254500"/>
          <p14:tracePt t="30503" x="4903788" y="4354513"/>
          <p14:tracePt t="30506" x="4940300" y="4392613"/>
          <p14:tracePt t="30520" x="4978400" y="4430713"/>
          <p14:tracePt t="30522" x="4991100" y="4443413"/>
          <p14:tracePt t="30537" x="5016500" y="4479925"/>
          <p14:tracePt t="30539" x="5040313" y="4505325"/>
          <p14:tracePt t="30553" x="5091113" y="4543425"/>
          <p14:tracePt t="30570" x="5103813" y="4554538"/>
          <p14:tracePt t="30571" x="5116513" y="4567238"/>
          <p14:tracePt t="30587" x="5129213" y="4579938"/>
          <p14:tracePt t="30620" x="5129213" y="4592638"/>
          <p14:tracePt t="30642" x="5141913" y="4592638"/>
          <p14:tracePt t="30654" x="5153025" y="4592638"/>
          <p14:tracePt t="30658" x="5165725" y="4592638"/>
          <p14:tracePt t="30687" x="5203825" y="4592638"/>
          <p14:tracePt t="30704" x="5241925" y="4579938"/>
          <p14:tracePt t="30706" x="5253038" y="4579938"/>
          <p14:tracePt t="30720" x="5291138" y="4579938"/>
          <p14:tracePt t="30723" x="5303838" y="4567238"/>
          <p14:tracePt t="30737" x="5341938" y="4567238"/>
          <p14:tracePt t="30738" x="5378450" y="4567238"/>
          <p14:tracePt t="30754" x="5403850" y="4543425"/>
          <p14:tracePt t="30755" x="5429250" y="4543425"/>
          <p14:tracePt t="30770" x="5441950" y="4543425"/>
          <p14:tracePt t="30771" x="5478463" y="4530725"/>
          <p14:tracePt t="30787" x="5516563" y="4530725"/>
          <p14:tracePt t="30789" x="5529263" y="4518025"/>
          <p14:tracePt t="30803" x="5578475" y="4505325"/>
          <p14:tracePt t="30806" x="5616575" y="4505325"/>
          <p14:tracePt t="30820" x="5665788" y="4505325"/>
          <p14:tracePt t="30821" x="5741988" y="4492625"/>
          <p14:tracePt t="30837" x="5816600" y="4492625"/>
          <p14:tracePt t="30837" x="5903913" y="4492625"/>
          <p14:tracePt t="30842" x="5967413" y="4479925"/>
          <p14:tracePt t="30854" x="6054725" y="4479925"/>
          <p14:tracePt t="30858" x="6142038" y="4467225"/>
          <p14:tracePt t="30870" x="6216650" y="4443413"/>
          <p14:tracePt t="30874" x="6291263" y="4430713"/>
          <p14:tracePt t="30887" x="6367463" y="4418013"/>
          <p14:tracePt t="30890" x="6416675" y="4405313"/>
          <p14:tracePt t="30904" x="6503988" y="4405313"/>
          <p14:tracePt t="30906" x="6580188" y="4379913"/>
          <p14:tracePt t="30920" x="6654800" y="4367213"/>
          <p14:tracePt t="30923" x="6716713" y="4354513"/>
          <p14:tracePt t="30937" x="6780213" y="4354513"/>
          <p14:tracePt t="30940" x="6816725" y="4341813"/>
          <p14:tracePt t="30954" x="6867525" y="4341813"/>
          <p14:tracePt t="30956" x="6892925" y="4341813"/>
          <p14:tracePt t="30970" x="6929438" y="4330700"/>
          <p14:tracePt t="30973" x="6942138" y="4330700"/>
          <p14:tracePt t="30987" x="6967538" y="4318000"/>
          <p14:tracePt t="31004" x="6980238" y="4318000"/>
          <p14:tracePt t="31004" x="7005638" y="4305300"/>
          <p14:tracePt t="31041" x="7029450" y="4305300"/>
          <p14:tracePt t="31054" x="7042150" y="4305300"/>
          <p14:tracePt t="31070" x="7067550" y="4305300"/>
          <p14:tracePt t="31074" x="7067550" y="4292600"/>
          <p14:tracePt t="31087" x="7080250" y="4279900"/>
          <p14:tracePt t="31106" x="7092950" y="4279900"/>
          <p14:tracePt t="31138" x="7105650" y="4279900"/>
          <p14:tracePt t="31458" x="7080250" y="4279900"/>
          <p14:tracePt t="31470" x="7080250" y="4267200"/>
          <p14:tracePt t="31487" x="7067550" y="4267200"/>
          <p14:tracePt t="31490" x="7042150" y="4267200"/>
          <p14:tracePt t="31506" x="7029450" y="4267200"/>
          <p14:tracePt t="31537" x="7005638" y="4241800"/>
          <p14:tracePt t="31554" x="6992938" y="4241800"/>
          <p14:tracePt t="31554" x="6967538" y="4241800"/>
          <p14:tracePt t="31570" x="6954838" y="4241800"/>
          <p14:tracePt t="31571" x="6916738" y="4241800"/>
          <p14:tracePt t="31587" x="6880225" y="4230688"/>
          <p14:tracePt t="31588" x="6816725" y="4230688"/>
          <p14:tracePt t="31603" x="6767513" y="4217988"/>
          <p14:tracePt t="31604" x="6742113" y="4192588"/>
          <p14:tracePt t="31610" x="6704013" y="4192588"/>
          <p14:tracePt t="31620" x="6654800" y="4192588"/>
          <p14:tracePt t="31637" x="6616700" y="4179888"/>
          <p14:tracePt t="31637" x="6604000" y="4179888"/>
          <p14:tracePt t="31642" x="6580188" y="4179888"/>
          <p14:tracePt t="31653" x="6567488" y="4179888"/>
          <p14:tracePt t="31658" x="6503988" y="4167188"/>
          <p14:tracePt t="31670" x="6480175" y="4167188"/>
          <p14:tracePt t="31674" x="6454775" y="4167188"/>
          <p14:tracePt t="31687" x="6429375" y="4167188"/>
          <p14:tracePt t="31690" x="6391275" y="4141788"/>
          <p14:tracePt t="31703" x="6380163" y="4141788"/>
          <p14:tracePt t="31706" x="6367463" y="4141788"/>
          <p14:tracePt t="31720" x="6342063" y="4141788"/>
          <p14:tracePt t="31723" x="6329363" y="4141788"/>
          <p14:tracePt t="31737" x="6316663" y="4141788"/>
          <p14:tracePt t="31738" x="6303963" y="4141788"/>
          <p14:tracePt t="31753" x="6291263" y="4141788"/>
          <p14:tracePt t="31770" x="6280150" y="4141788"/>
          <p14:tracePt t="31771" x="6267450" y="4129088"/>
          <p14:tracePt t="31787" x="6254750" y="4129088"/>
          <p14:tracePt t="31810" x="6242050" y="4129088"/>
          <p14:tracePt t="31826" x="6229350" y="4129088"/>
          <p14:tracePt t="31837" x="6216650" y="4129088"/>
          <p14:tracePt t="31866" x="6203950" y="4129088"/>
          <p14:tracePt t="31887" x="6180138" y="4117975"/>
          <p14:tracePt t="31890" x="6167438" y="4117975"/>
          <p14:tracePt t="31903" x="6154738" y="4117975"/>
          <p14:tracePt t="31906" x="6142038" y="4117975"/>
          <p14:tracePt t="31922" x="6129338" y="4117975"/>
          <p14:tracePt t="31939" x="6116638" y="4117975"/>
          <p14:tracePt t="31953" x="6103938" y="4117975"/>
          <p14:tracePt t="31954" x="6091238" y="4105275"/>
          <p14:tracePt t="31970" x="6078538" y="4105275"/>
          <p14:tracePt t="31987" x="6067425" y="4105275"/>
          <p14:tracePt t="31987" x="6054725" y="4105275"/>
          <p14:tracePt t="32010" x="6042025" y="4105275"/>
          <p14:tracePt t="32037" x="6029325" y="4105275"/>
          <p14:tracePt t="32042" x="6016625" y="4105275"/>
          <p14:tracePt t="32070" x="6003925" y="4105275"/>
          <p14:tracePt t="32074" x="5991225" y="4105275"/>
          <p14:tracePt t="32087" x="5978525" y="4105275"/>
          <p14:tracePt t="32106" x="5967413" y="4105275"/>
          <p14:tracePt t="32120" x="5954713" y="4105275"/>
          <p14:tracePt t="32137" x="5942013" y="4105275"/>
          <p14:tracePt t="32154" x="5929313" y="4105275"/>
          <p14:tracePt t="32170" x="5916613" y="4105275"/>
          <p14:tracePt t="32187" x="5903913" y="4105275"/>
          <p14:tracePt t="32210" x="5891213" y="4105275"/>
          <p14:tracePt t="32234" x="5878513" y="4105275"/>
          <p14:tracePt t="32266" x="5867400" y="4105275"/>
          <p14:tracePt t="32287" x="5854700" y="4105275"/>
          <p14:tracePt t="32303" x="5842000" y="4105275"/>
          <p14:tracePt t="32320" x="5829300" y="4105275"/>
          <p14:tracePt t="32337" x="5816600" y="4105275"/>
          <p14:tracePt t="32338" x="5803900" y="4105275"/>
          <p14:tracePt t="32370" x="5791200" y="4105275"/>
          <p14:tracePt t="32387" x="5778500" y="4105275"/>
          <p14:tracePt t="32403" x="5767388" y="4105275"/>
          <p14:tracePt t="32420" x="5754688" y="4105275"/>
          <p14:tracePt t="32437" x="5741988" y="4105275"/>
          <p14:tracePt t="33074" x="5729288" y="4105275"/>
          <p14:tracePt t="33122" x="5716588" y="4092575"/>
          <p14:tracePt t="33138" x="5703888" y="4092575"/>
          <p14:tracePt t="33170" x="5691188" y="4092575"/>
          <p14:tracePt t="33826" x="5678488" y="4092575"/>
          <p14:tracePt t="33858" x="5665788" y="4092575"/>
          <p14:tracePt t="33970" x="5665788" y="4105275"/>
          <p14:tracePt t="34018" x="5654675" y="4105275"/>
          <p14:tracePt t="34082" x="5641975" y="4117975"/>
          <p14:tracePt t="34146" x="5629275" y="4129088"/>
          <p14:tracePt t="34978" x="5616575" y="4141788"/>
          <p14:tracePt t="35026" x="5616575" y="4167188"/>
          <p14:tracePt t="35298" x="5616575" y="4192588"/>
          <p14:tracePt t="35320" x="5629275" y="4217988"/>
          <p14:tracePt t="35320" x="5665788" y="4254500"/>
          <p14:tracePt t="35323" x="5716588" y="4292600"/>
          <p14:tracePt t="35336" x="5778500" y="4341813"/>
          <p14:tracePt t="35339" x="5842000" y="4405313"/>
          <p14:tracePt t="35353" x="5916613" y="4454525"/>
          <p14:tracePt t="35356" x="5991225" y="4518025"/>
          <p14:tracePt t="35370" x="6054725" y="4554538"/>
          <p14:tracePt t="35371" x="6129338" y="4605338"/>
          <p14:tracePt t="35386" x="6203950" y="4656138"/>
          <p14:tracePt t="35387" x="6280150" y="4679950"/>
          <p14:tracePt t="35403" x="6329363" y="4718050"/>
          <p14:tracePt t="35404" x="6354763" y="4743450"/>
          <p14:tracePt t="35410" x="6403975" y="4779963"/>
          <p14:tracePt t="35420" x="6454775" y="4792663"/>
          <p14:tracePt t="35436" x="6480175" y="4818063"/>
          <p14:tracePt t="35442" x="6503988" y="4830763"/>
          <p14:tracePt t="35586" x="6516688" y="4830763"/>
          <p14:tracePt t="36874" x="6516688" y="4843463"/>
          <p14:tracePt t="36898" x="6516688" y="4856163"/>
          <p14:tracePt t="37018" x="6503988" y="4868863"/>
          <p14:tracePt t="37098" x="6492875" y="4868863"/>
          <p14:tracePt t="37514" x="6480175" y="4879975"/>
          <p14:tracePt t="37546" x="6467475" y="4892675"/>
          <p14:tracePt t="37602" x="6454775" y="4905375"/>
          <p14:tracePt t="37666" x="6442075" y="4905375"/>
          <p14:tracePt t="37686" x="6429375" y="4930775"/>
          <p14:tracePt t="37714" x="6416675" y="4930775"/>
          <p14:tracePt t="37746" x="6403975" y="4943475"/>
          <p14:tracePt t="37762" x="6403975" y="4956175"/>
          <p14:tracePt t="37778" x="6380163" y="4968875"/>
          <p14:tracePt t="37794" x="6380163" y="4981575"/>
          <p14:tracePt t="37803" x="6367463" y="4992688"/>
          <p14:tracePt t="37819" x="6367463" y="5005388"/>
          <p14:tracePt t="37820" x="6354763" y="5005388"/>
          <p14:tracePt t="37826" x="6342063" y="5018088"/>
          <p14:tracePt t="37836" x="6342063" y="5030788"/>
          <p14:tracePt t="37842" x="6329363" y="5030788"/>
          <p14:tracePt t="37853" x="6329363" y="5043488"/>
          <p14:tracePt t="37858" x="6316663" y="5043488"/>
          <p14:tracePt t="37869" x="6316663" y="5056188"/>
          <p14:tracePt t="37886" x="6303963" y="5068888"/>
          <p14:tracePt t="37903" x="6291263" y="5068888"/>
          <p14:tracePt t="37919" x="6267450" y="5081588"/>
          <p14:tracePt t="37936" x="6254750" y="5081588"/>
          <p14:tracePt t="37939" x="6254750" y="5092700"/>
          <p14:tracePt t="37953" x="6229350" y="5105400"/>
          <p14:tracePt t="37955" x="6216650" y="5118100"/>
          <p14:tracePt t="37970" x="6191250" y="5130800"/>
          <p14:tracePt t="37986" x="6180138" y="5130800"/>
          <p14:tracePt t="38003" x="6167438" y="5143500"/>
          <p14:tracePt t="38010" x="6142038" y="5156200"/>
          <p14:tracePt t="38074" x="6116638" y="5168900"/>
          <p14:tracePt t="38114" x="6103938" y="5168900"/>
          <p14:tracePt t="38136" x="6103938" y="5181600"/>
          <p14:tracePt t="38154" x="6091238" y="5181600"/>
          <p14:tracePt t="38170" x="6078538" y="5181600"/>
          <p14:tracePt t="38186" x="6067425" y="5181600"/>
          <p14:tracePt t="38570" x="6054725" y="5181600"/>
          <p14:tracePt t="38610" x="6042025" y="5181600"/>
          <p14:tracePt t="38619" x="6029325" y="5194300"/>
          <p14:tracePt t="38706" x="6016625" y="5205413"/>
          <p14:tracePt t="38730" x="6003925" y="5218113"/>
          <p14:tracePt t="38753" x="5991225" y="5218113"/>
          <p14:tracePt t="38786" x="5991225" y="5230813"/>
          <p14:tracePt t="38803" x="5978525" y="5230813"/>
          <p14:tracePt t="39682" x="5978525" y="5243513"/>
          <p14:tracePt t="39738" x="5967413" y="5243513"/>
          <p14:tracePt t="39753" x="5954713" y="5256213"/>
          <p14:tracePt t="39802" x="5954713" y="5268913"/>
          <p14:tracePt t="40642" x="5942013" y="5268913"/>
          <p14:tracePt t="41058" x="5942013" y="5294313"/>
          <p14:tracePt t="41098" x="5942013" y="5305425"/>
          <p14:tracePt t="41138" x="5942013" y="5318125"/>
          <p14:tracePt t="41162" x="5942013" y="5330825"/>
          <p14:tracePt t="41185" x="5942013" y="5343525"/>
          <p14:tracePt t="41225" x="5942013" y="5356225"/>
          <p14:tracePt t="41265" x="5942013" y="5368925"/>
          <p14:tracePt t="41306" x="5942013" y="5381625"/>
          <p14:tracePt t="41394" x="5929313" y="5407025"/>
          <p14:tracePt t="41946" x="5916613" y="5407025"/>
          <p14:tracePt t="42338" x="5916613" y="5394325"/>
          <p14:tracePt t="42352" x="5903913" y="5394325"/>
          <p14:tracePt t="42353" x="5867400" y="5394325"/>
          <p14:tracePt t="42369" x="5803900" y="5407025"/>
          <p14:tracePt t="42370" x="5767388" y="5407025"/>
          <p14:tracePt t="42386" x="5729288" y="5443538"/>
          <p14:tracePt t="42386" x="5703888" y="5456238"/>
          <p14:tracePt t="42402" x="5654675" y="5468938"/>
          <p14:tracePt t="42403" x="5641975" y="5468938"/>
          <p14:tracePt t="42409" x="5591175" y="5481638"/>
          <p14:tracePt t="42419" x="5565775" y="5494338"/>
          <p14:tracePt t="42436" x="5516563" y="5507038"/>
          <p14:tracePt t="42438" x="5478463" y="5507038"/>
          <p14:tracePt t="42452" x="5465763" y="5507038"/>
          <p14:tracePt t="42453" x="5441950" y="5518150"/>
          <p14:tracePt t="42457" x="5403850" y="5530850"/>
          <p14:tracePt t="42469" x="5391150" y="5543550"/>
          <p14:tracePt t="42473" x="5378450" y="5543550"/>
          <p14:tracePt t="42486" x="5365750" y="5543550"/>
          <p14:tracePt t="42489" x="5341938" y="5543550"/>
          <p14:tracePt t="42502" x="5303838" y="5543550"/>
          <p14:tracePt t="42505" x="5278438" y="5543550"/>
          <p14:tracePt t="42519" x="5229225" y="5543550"/>
          <p14:tracePt t="42522" x="5165725" y="5543550"/>
          <p14:tracePt t="42536" x="5116513" y="5543550"/>
          <p14:tracePt t="42538" x="5003800" y="5543550"/>
          <p14:tracePt t="42552" x="4891088" y="5543550"/>
          <p14:tracePt t="42554" x="4816475" y="5543550"/>
          <p14:tracePt t="42569" x="4703763" y="5543550"/>
          <p14:tracePt t="42569" x="4616450" y="5530850"/>
          <p14:tracePt t="42585" x="4491038" y="5507038"/>
          <p14:tracePt t="42586" x="4340225" y="5468938"/>
          <p14:tracePt t="42602" x="4203700" y="5443538"/>
          <p14:tracePt t="42603" x="4040188" y="5407025"/>
          <p14:tracePt t="42619" x="3840163" y="5330825"/>
          <p14:tracePt t="42619" x="3665538" y="5305425"/>
          <p14:tracePt t="42635" x="3465513" y="5243513"/>
          <p14:tracePt t="42636" x="3214688" y="5168900"/>
          <p14:tracePt t="42652" x="3114675" y="5156200"/>
          <p14:tracePt t="42652" x="2901950" y="5130800"/>
          <p14:tracePt t="42669" x="2540000" y="4981575"/>
          <p14:tracePt t="42669" x="2338388" y="4943475"/>
          <p14:tracePt t="42685" x="2101850" y="4879975"/>
          <p14:tracePt t="42686" x="1838325" y="4792663"/>
          <p14:tracePt t="42702" x="1563688" y="4718050"/>
          <p14:tracePt t="42703" x="1276350" y="4618038"/>
          <p14:tracePt t="42705" x="1025525" y="4530725"/>
          <p14:tracePt t="42719" x="787400" y="4479925"/>
          <p14:tracePt t="42721" x="512763" y="4405313"/>
          <p14:tracePt t="42735" x="300038" y="4341813"/>
          <p14:tracePt t="42737" x="125413" y="43180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a:cs typeface="B Yagut" pitchFamily="2" charset="-78"/>
              </a:rPr>
              <a:t>ادامه - مراقبت نوجوان از نظر اختلال </a:t>
            </a:r>
            <a:r>
              <a:rPr lang="fa-IR" dirty="0" smtClean="0">
                <a:cs typeface="B Yagut" pitchFamily="2" charset="-78"/>
              </a:rPr>
              <a:t>مصرف </a:t>
            </a:r>
            <a:r>
              <a:rPr lang="fa-IR" dirty="0">
                <a:cs typeface="B Yagut" pitchFamily="2" charset="-78"/>
              </a:rPr>
              <a:t>مواد</a:t>
            </a:r>
            <a:endParaRPr lang="en-US" dirty="0"/>
          </a:p>
        </p:txBody>
      </p:sp>
      <p:sp>
        <p:nvSpPr>
          <p:cNvPr id="3" name="Content Placeholder 2"/>
          <p:cNvSpPr>
            <a:spLocks noGrp="1"/>
          </p:cNvSpPr>
          <p:nvPr>
            <p:ph idx="1"/>
          </p:nvPr>
        </p:nvSpPr>
        <p:spPr>
          <a:xfrm>
            <a:off x="609600" y="1600200"/>
            <a:ext cx="11103024" cy="4853136"/>
          </a:xfrm>
        </p:spPr>
        <p:txBody>
          <a:bodyPr>
            <a:noAutofit/>
          </a:bodyPr>
          <a:lstStyle/>
          <a:p>
            <a:pPr marL="0" indent="0" algn="just">
              <a:lnSpc>
                <a:spcPct val="150000"/>
              </a:lnSpc>
              <a:buNone/>
            </a:pPr>
            <a:r>
              <a:rPr lang="fa-IR" sz="2800" dirty="0"/>
              <a:t>در این مصاحبه داروهایی که شما مطابق </a:t>
            </a:r>
            <a:r>
              <a:rPr lang="fa-IR" sz="2800" u="sng" dirty="0"/>
              <a:t>تجویز پزشک</a:t>
            </a:r>
            <a:r>
              <a:rPr lang="fa-IR" sz="2800" dirty="0"/>
              <a:t> مصرف می­کنید ثبت </a:t>
            </a:r>
            <a:r>
              <a:rPr lang="fa-IR" sz="2800" u="sng" dirty="0"/>
              <a:t>نمی کنیم.</a:t>
            </a:r>
            <a:r>
              <a:rPr lang="fa-IR" sz="2800" dirty="0"/>
              <a:t> امّا، اگر شما این داروها را به دلایلی</a:t>
            </a:r>
            <a:r>
              <a:rPr lang="fa-IR" sz="2800" u="sng" dirty="0"/>
              <a:t> غیر</a:t>
            </a:r>
            <a:r>
              <a:rPr lang="fa-IR" sz="2800" dirty="0"/>
              <a:t> از تجویز پزشک، یا با دفعات و مقادیر بیشتر از میزان نسخه­شده مصرف می­کنید، لطفاً به ما اطلاع دهید. </a:t>
            </a:r>
          </a:p>
          <a:p>
            <a:pPr marL="0" indent="0" algn="just">
              <a:lnSpc>
                <a:spcPct val="150000"/>
              </a:lnSpc>
              <a:buNone/>
            </a:pPr>
            <a:r>
              <a:rPr lang="fa-IR" sz="2800" dirty="0"/>
              <a:t>به شما اطمینان می­دهیم اطلاعاتی که در این مورد به ما می­دهید، کاملاً محرمانه خواهد بود. پاسخ­گویی باز و صادقانه به این پرسش­ها در ارایه خدمات مورد نیاز به ما کمک می­کند، </a:t>
            </a:r>
          </a:p>
          <a:p>
            <a:pPr marL="0" indent="0" algn="just">
              <a:lnSpc>
                <a:spcPct val="150000"/>
              </a:lnSpc>
              <a:buNone/>
            </a:pPr>
            <a:r>
              <a:rPr lang="fa-IR" sz="2800" dirty="0"/>
              <a:t>اما در صورت عدم تمایل می­توانید به پرسش­ها پاسخ ندهید.»</a:t>
            </a:r>
            <a:endParaRPr lang="en-US" sz="2800" dirty="0"/>
          </a:p>
          <a:p>
            <a:pPr>
              <a:lnSpc>
                <a:spcPct val="150000"/>
              </a:lnSpc>
            </a:pPr>
            <a:endParaRPr lang="en-US" sz="2500" dirty="0"/>
          </a:p>
        </p:txBody>
      </p:sp>
      <p:sp>
        <p:nvSpPr>
          <p:cNvPr id="4" name="Slide Number Placeholder 3"/>
          <p:cNvSpPr>
            <a:spLocks noGrp="1"/>
          </p:cNvSpPr>
          <p:nvPr>
            <p:ph type="sldNum" sz="quarter" idx="12"/>
          </p:nvPr>
        </p:nvSpPr>
        <p:spPr/>
        <p:txBody>
          <a:bodyPr/>
          <a:lstStyle/>
          <a:p>
            <a:fld id="{0BFC8EDE-722A-4775-BB89-6CEF0B4F3577}" type="slidenum">
              <a:rPr lang="fa-IR" smtClean="0"/>
              <a:pPr/>
              <a:t>7</a:t>
            </a:fld>
            <a:endParaRPr lang="fa-IR"/>
          </a:p>
        </p:txBody>
      </p:sp>
      <p:pic>
        <p:nvPicPr>
          <p:cNvPr id="6" name="Audio 5">
            <a:hlinkClick r:id="" action="ppaction://media"/>
            <a:extLst>
              <a:ext uri="{FF2B5EF4-FFF2-40B4-BE49-F238E27FC236}">
                <a16:creationId xmlns:a16="http://schemas.microsoft.com/office/drawing/2014/main" xmlns="" id="{66A4DBEB-ADC8-49FA-9D35-83F239D549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973505278"/>
      </p:ext>
    </p:extLst>
  </p:cSld>
  <p:clrMapOvr>
    <a:masterClrMapping/>
  </p:clrMapOvr>
  <mc:AlternateContent xmlns:mc="http://schemas.openxmlformats.org/markup-compatibility/2006" xmlns:p14="http://schemas.microsoft.com/office/powerpoint/2010/main">
    <mc:Choice Requires="p14">
      <p:transition p14:dur="0" advTm="64099"/>
    </mc:Choice>
    <mc:Fallback xmlns="">
      <p:transition advTm="64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245" x="5203825" y="2503488"/>
          <p14:tracePt t="260" x="5203825" y="2490788"/>
          <p14:tracePt t="284" x="5229225" y="2352675"/>
          <p14:tracePt t="285" x="5265738" y="2290763"/>
          <p14:tracePt t="294" x="5278438" y="2227263"/>
          <p14:tracePt t="306" x="5291138" y="2165350"/>
          <p14:tracePt t="312" x="5316538" y="2127250"/>
          <p14:tracePt t="323" x="5329238" y="2052638"/>
          <p14:tracePt t="327" x="5378450" y="2001838"/>
          <p14:tracePt t="340" x="5416550" y="1927225"/>
          <p14:tracePt t="344" x="5478463" y="1839913"/>
          <p14:tracePt t="356" x="5541963" y="1739900"/>
          <p14:tracePt t="360" x="5616575" y="1627188"/>
          <p14:tracePt t="373" x="5716588" y="1539875"/>
          <p14:tracePt t="373" x="5778500" y="1439863"/>
          <p14:tracePt t="389" x="5854700" y="1363663"/>
          <p14:tracePt t="390" x="5891213" y="1263650"/>
          <p14:tracePt t="406" x="5967413" y="1176338"/>
          <p14:tracePt t="406" x="6067425" y="1089025"/>
          <p14:tracePt t="423" x="6129338" y="1038225"/>
          <p14:tracePt t="423" x="6242050" y="963613"/>
          <p14:tracePt t="439" x="6354763" y="876300"/>
          <p14:tracePt t="440" x="6429375" y="825500"/>
          <p14:tracePt t="446" x="6503988" y="788988"/>
          <p14:tracePt t="456" x="6554788" y="763588"/>
          <p14:tracePt t="462" x="6654800" y="738188"/>
          <p14:tracePt t="473" x="6680200" y="725488"/>
          <p14:tracePt t="479" x="6692900" y="725488"/>
          <p14:tracePt t="489" x="6716713" y="712788"/>
          <p14:tracePt t="494" x="6729413" y="712788"/>
          <p14:tracePt t="506" x="6729413" y="700088"/>
          <p14:tracePt t="511" x="6742113" y="700088"/>
          <p14:tracePt t="539" x="6754813" y="700088"/>
          <p14:tracePt t="540" x="6767513" y="700088"/>
          <p14:tracePt t="557" x="6767513" y="688975"/>
          <p14:tracePt t="582" x="6780213" y="688975"/>
          <p14:tracePt t="590" x="6792913" y="688975"/>
          <p14:tracePt t="606" x="6816725" y="688975"/>
          <p14:tracePt t="623" x="6842125" y="688975"/>
          <p14:tracePt t="640" x="6854825" y="688975"/>
          <p14:tracePt t="640" x="6880225" y="688975"/>
          <p14:tracePt t="656" x="6892925" y="688975"/>
          <p14:tracePt t="657" x="6929438" y="700088"/>
          <p14:tracePt t="673" x="6942138" y="700088"/>
          <p14:tracePt t="673" x="6967538" y="725488"/>
          <p14:tracePt t="678" x="6980238" y="725488"/>
          <p14:tracePt t="690" x="6992938" y="725488"/>
          <p14:tracePt t="694" x="7005638" y="725488"/>
          <p14:tracePt t="706" x="7016750" y="725488"/>
          <p14:tracePt t="822" x="7016750" y="738188"/>
          <p14:tracePt t="846" x="7005638" y="738188"/>
          <p14:tracePt t="856" x="7005638" y="750888"/>
          <p14:tracePt t="873" x="6980238" y="763588"/>
          <p14:tracePt t="890" x="6967538" y="763588"/>
          <p14:tracePt t="894" x="6954838" y="776288"/>
          <p14:tracePt t="906" x="6942138" y="788988"/>
          <p14:tracePt t="909" x="6916738" y="788988"/>
          <p14:tracePt t="923" x="6892925" y="801688"/>
          <p14:tracePt t="925" x="6867525" y="812800"/>
          <p14:tracePt t="940" x="6842125" y="812800"/>
          <p14:tracePt t="942" x="6805613" y="812800"/>
          <p14:tracePt t="956" x="6792913" y="825500"/>
          <p14:tracePt t="958" x="6767513" y="838200"/>
          <p14:tracePt t="973" x="6754813" y="838200"/>
          <p14:tracePt t="975" x="6716713" y="850900"/>
          <p14:tracePt t="990" x="6692900" y="850900"/>
          <p14:tracePt t="1006" x="6680200" y="850900"/>
          <p14:tracePt t="1007" x="6642100" y="850900"/>
          <p14:tracePt t="1023" x="6629400" y="863600"/>
          <p14:tracePt t="1023" x="6604000" y="863600"/>
          <p14:tracePt t="1040" x="6580188" y="863600"/>
          <p14:tracePt t="1040" x="6542088" y="876300"/>
          <p14:tracePt t="1056" x="6529388" y="876300"/>
          <p14:tracePt t="1057" x="6503988" y="889000"/>
          <p14:tracePt t="1073" x="6467475" y="901700"/>
          <p14:tracePt t="1075" x="6454775" y="901700"/>
          <p14:tracePt t="1090" x="6416675" y="901700"/>
          <p14:tracePt t="1092" x="6391275" y="901700"/>
          <p14:tracePt t="1094" x="6367463" y="901700"/>
          <p14:tracePt t="1106" x="6329363" y="912813"/>
          <p14:tracePt t="1109" x="6316663" y="912813"/>
          <p14:tracePt t="1123" x="6303963" y="912813"/>
          <p14:tracePt t="1125" x="6280150" y="912813"/>
          <p14:tracePt t="1140" x="6254750" y="912813"/>
          <p14:tracePt t="1142" x="6229350" y="912813"/>
          <p14:tracePt t="1156" x="6216650" y="912813"/>
          <p14:tracePt t="1163" x="6191250" y="912813"/>
          <p14:tracePt t="1173" x="6154738" y="912813"/>
          <p14:tracePt t="1175" x="6129338" y="912813"/>
          <p14:tracePt t="1189" x="6091238" y="912813"/>
          <p14:tracePt t="1190" x="6078538" y="912813"/>
          <p14:tracePt t="1206" x="6029325" y="912813"/>
          <p14:tracePt t="1207" x="6003925" y="912813"/>
          <p14:tracePt t="1223" x="5978525" y="912813"/>
          <p14:tracePt t="1225" x="5942013" y="912813"/>
          <p14:tracePt t="1239" x="5916613" y="912813"/>
          <p14:tracePt t="1240" x="5903913" y="912813"/>
          <p14:tracePt t="1256" x="5891213" y="912813"/>
          <p14:tracePt t="1257" x="5867400" y="912813"/>
          <p14:tracePt t="1273" x="5829300" y="912813"/>
          <p14:tracePt t="1273" x="5803900" y="912813"/>
          <p14:tracePt t="1289" x="5767388" y="912813"/>
          <p14:tracePt t="1290" x="5691188" y="901700"/>
          <p14:tracePt t="1294" x="5665788" y="901700"/>
          <p14:tracePt t="1306" x="5603875" y="889000"/>
          <p14:tracePt t="1309" x="5578475" y="876300"/>
          <p14:tracePt t="1323" x="5516563" y="863600"/>
          <p14:tracePt t="1325" x="5478463" y="850900"/>
          <p14:tracePt t="1339" x="5441950" y="838200"/>
          <p14:tracePt t="1342" x="5416550" y="838200"/>
          <p14:tracePt t="1356" x="5391150" y="825500"/>
          <p14:tracePt t="1358" x="5353050" y="825500"/>
          <p14:tracePt t="1373" x="5329238" y="812800"/>
          <p14:tracePt t="1375" x="5303838" y="812800"/>
          <p14:tracePt t="1389" x="5265738" y="812800"/>
          <p14:tracePt t="1390" x="5241925" y="812800"/>
          <p14:tracePt t="1406" x="5216525" y="812800"/>
          <p14:tracePt t="1407" x="5191125" y="812800"/>
          <p14:tracePt t="1423" x="5165725" y="812800"/>
          <p14:tracePt t="1425" x="5141913" y="812800"/>
          <p14:tracePt t="1439" x="5116513" y="812800"/>
          <p14:tracePt t="1440" x="5078413" y="812800"/>
          <p14:tracePt t="1456" x="5053013" y="812800"/>
          <p14:tracePt t="1457" x="5040313" y="812800"/>
          <p14:tracePt t="1473" x="5016500" y="812800"/>
          <p14:tracePt t="1473" x="4991100" y="812800"/>
          <p14:tracePt t="1490" x="4953000" y="812800"/>
          <p14:tracePt t="1490" x="4916488" y="812800"/>
          <p14:tracePt t="1493" x="4903788" y="812800"/>
          <p14:tracePt t="1506" x="4865688" y="812800"/>
          <p14:tracePt t="1509" x="4829175" y="812800"/>
          <p14:tracePt t="1523" x="4803775" y="812800"/>
          <p14:tracePt t="1527" x="4765675" y="812800"/>
          <p14:tracePt t="1539" x="4703763" y="812800"/>
          <p14:tracePt t="1541" x="4665663" y="812800"/>
          <p14:tracePt t="1556" x="4616450" y="812800"/>
          <p14:tracePt t="1558" x="4591050" y="812800"/>
          <p14:tracePt t="1573" x="4552950" y="812800"/>
          <p14:tracePt t="1574" x="4527550" y="812800"/>
          <p14:tracePt t="1590" x="4516438" y="812800"/>
          <p14:tracePt t="1591" x="4478338" y="812800"/>
          <p14:tracePt t="1606" x="4465638" y="812800"/>
          <p14:tracePt t="1606" x="4427538" y="812800"/>
          <p14:tracePt t="1623" x="4403725" y="812800"/>
          <p14:tracePt t="1625" x="4391025" y="812800"/>
          <p14:tracePt t="1639" x="4352925" y="812800"/>
          <p14:tracePt t="1640" x="4340225" y="812800"/>
          <p14:tracePt t="1656" x="4303713" y="812800"/>
          <p14:tracePt t="1658" x="4291013" y="812800"/>
          <p14:tracePt t="1673" x="4240213" y="812800"/>
          <p14:tracePt t="1675" x="4203700" y="812800"/>
          <p14:tracePt t="1690" x="4140200" y="812800"/>
          <p14:tracePt t="1691" x="4090988" y="812800"/>
          <p14:tracePt t="1706" x="4040188" y="812800"/>
          <p14:tracePt t="1707" x="3965575" y="812800"/>
          <p14:tracePt t="1709" x="3914775" y="812800"/>
          <p14:tracePt t="1723" x="3827463" y="812800"/>
          <p14:tracePt t="1726" x="3778250" y="812800"/>
          <p14:tracePt t="1739" x="3727450" y="812800"/>
          <p14:tracePt t="1742" x="3652838" y="812800"/>
          <p14:tracePt t="1756" x="3614738" y="812800"/>
          <p14:tracePt t="1758" x="3589338" y="812800"/>
          <p14:tracePt t="1773" x="3565525" y="812800"/>
          <p14:tracePt t="1775" x="3502025" y="801688"/>
          <p14:tracePt t="1789" x="3489325" y="801688"/>
          <p14:tracePt t="1790" x="3465513" y="788988"/>
          <p14:tracePt t="1806" x="3440113" y="788988"/>
          <p14:tracePt t="1807" x="3414713" y="788988"/>
          <p14:tracePt t="1823" x="3402013" y="788988"/>
          <p14:tracePt t="1839" x="3389313" y="788988"/>
          <p14:tracePt t="1886" x="3376613" y="788988"/>
          <p14:tracePt t="1926" x="3365500" y="788988"/>
          <p14:tracePt t="1950" x="3352800" y="788988"/>
          <p14:tracePt t="1966" x="3340100" y="788988"/>
          <p14:tracePt t="1982" x="3327400" y="788988"/>
          <p14:tracePt t="1990" x="3314700" y="788988"/>
          <p14:tracePt t="2006" x="3289300" y="788988"/>
          <p14:tracePt t="2007" x="3265488" y="788988"/>
          <p14:tracePt t="2023" x="3240088" y="788988"/>
          <p14:tracePt t="2023" x="3189288" y="788988"/>
          <p14:tracePt t="2039" x="3165475" y="788988"/>
          <p14:tracePt t="2040" x="3114675" y="788988"/>
          <p14:tracePt t="2056" x="3065463" y="788988"/>
          <p14:tracePt t="2057" x="3001963" y="788988"/>
          <p14:tracePt t="2073" x="2963863" y="788988"/>
          <p14:tracePt t="2073" x="2914650" y="788988"/>
          <p14:tracePt t="2089" x="2889250" y="788988"/>
          <p14:tracePt t="2090" x="2852738" y="788988"/>
          <p14:tracePt t="2094" x="2801938" y="788988"/>
          <p14:tracePt t="2106" x="2763838" y="788988"/>
          <p14:tracePt t="2109" x="2714625" y="788988"/>
          <p14:tracePt t="2123" x="2676525" y="788988"/>
          <p14:tracePt t="2125" x="2651125" y="788988"/>
          <p14:tracePt t="2139" x="2589213" y="788988"/>
          <p14:tracePt t="2142" x="2563813" y="788988"/>
          <p14:tracePt t="2156" x="2551113" y="788988"/>
          <p14:tracePt t="2162" x="2514600" y="788988"/>
          <p14:tracePt t="2173" x="2489200" y="788988"/>
          <p14:tracePt t="2173" x="2463800" y="788988"/>
          <p14:tracePt t="2189" x="2439988" y="788988"/>
          <p14:tracePt t="2190" x="2427288" y="788988"/>
          <p14:tracePt t="2206" x="2414588" y="788988"/>
          <p14:tracePt t="2207" x="2401888" y="788988"/>
          <p14:tracePt t="2223" x="2389188" y="788988"/>
          <p14:tracePt t="2239" x="2376488" y="788988"/>
          <p14:tracePt t="2240" x="2363788" y="788988"/>
          <p14:tracePt t="2256" x="2351088" y="788988"/>
          <p14:tracePt t="2310" x="2338388" y="788988"/>
          <p14:tracePt t="2398" x="2327275" y="788988"/>
          <p14:tracePt t="2406" x="2327275" y="801688"/>
          <p14:tracePt t="2423" x="2314575" y="801688"/>
          <p14:tracePt t="2446" x="2314575" y="812800"/>
          <p14:tracePt t="2470" x="2314575" y="825500"/>
          <p14:tracePt t="2590" x="2314575" y="838200"/>
          <p14:tracePt t="2606" x="2351088" y="850900"/>
          <p14:tracePt t="2607" x="2389188" y="850900"/>
          <p14:tracePt t="2623" x="2427288" y="850900"/>
          <p14:tracePt t="2624" x="2476500" y="863600"/>
          <p14:tracePt t="2630" x="2527300" y="863600"/>
          <p14:tracePt t="2640" x="2601913" y="876300"/>
          <p14:tracePt t="2646" x="2663825" y="876300"/>
          <p14:tracePt t="2656" x="2740025" y="889000"/>
          <p14:tracePt t="2662" x="2814638" y="938213"/>
          <p14:tracePt t="2673" x="2927350" y="938213"/>
          <p14:tracePt t="2677" x="3014663" y="950913"/>
          <p14:tracePt t="2689" x="3127375" y="963613"/>
          <p14:tracePt t="2694" x="3240088" y="1001713"/>
          <p14:tracePt t="2706" x="3327400" y="1014413"/>
          <p14:tracePt t="2709" x="3402013" y="1025525"/>
          <p14:tracePt t="2723" x="3465513" y="1025525"/>
          <p14:tracePt t="2726" x="3502025" y="1025525"/>
          <p14:tracePt t="2740" x="3578225" y="1050925"/>
          <p14:tracePt t="2742" x="3614738" y="1063625"/>
          <p14:tracePt t="2756" x="3665538" y="1076325"/>
          <p14:tracePt t="2759" x="3727450" y="1089025"/>
          <p14:tracePt t="2773" x="3765550" y="1101725"/>
          <p14:tracePt t="2776" x="3778250" y="1101725"/>
          <p14:tracePt t="2789" x="3827463" y="1125538"/>
          <p14:tracePt t="2792" x="3865563" y="1138238"/>
          <p14:tracePt t="2806" x="3902075" y="1138238"/>
          <p14:tracePt t="2807" x="3940175" y="1150938"/>
          <p14:tracePt t="2823" x="3965575" y="1163638"/>
          <p14:tracePt t="2826" x="4002088" y="1176338"/>
          <p14:tracePt t="2839" x="4027488" y="1189038"/>
          <p14:tracePt t="2840" x="4052888" y="1201738"/>
          <p14:tracePt t="2846" x="4065588" y="1214438"/>
          <p14:tracePt t="2856" x="4103688" y="1214438"/>
          <p14:tracePt t="2862" x="4140200" y="1227138"/>
          <p14:tracePt t="2873" x="4165600" y="1227138"/>
          <p14:tracePt t="2878" x="4214813" y="1238250"/>
          <p14:tracePt t="2890" x="4240213" y="1263650"/>
          <p14:tracePt t="2894" x="4265613" y="1263650"/>
          <p14:tracePt t="2906" x="4314825" y="1276350"/>
          <p14:tracePt t="2909" x="4365625" y="1301750"/>
          <p14:tracePt t="2923" x="4403725" y="1314450"/>
          <p14:tracePt t="2926" x="4427538" y="1327150"/>
          <p14:tracePt t="2939" x="4465638" y="1339850"/>
          <p14:tracePt t="2942" x="4503738" y="1350963"/>
          <p14:tracePt t="2956" x="4516438" y="1350963"/>
          <p14:tracePt t="2959" x="4527550" y="1363663"/>
          <p14:tracePt t="2973" x="4565650" y="1376363"/>
          <p14:tracePt t="2976" x="4591050" y="1389063"/>
          <p14:tracePt t="2990" x="4603750" y="1389063"/>
          <p14:tracePt t="2992" x="4640263" y="1401763"/>
          <p14:tracePt t="3006" x="4652963" y="1401763"/>
          <p14:tracePt t="3023" x="4665663" y="1401763"/>
          <p14:tracePt t="3025" x="4678363" y="1401763"/>
          <p14:tracePt t="3039" x="4678363" y="1414463"/>
          <p14:tracePt t="3230" x="4665663" y="1414463"/>
          <p14:tracePt t="3246" x="4652963" y="1427163"/>
          <p14:tracePt t="3270" x="4640263" y="1427163"/>
          <p14:tracePt t="3289" x="4627563" y="1427163"/>
          <p14:tracePt t="3290" x="4616450" y="1427163"/>
          <p14:tracePt t="3306" x="4578350" y="1427163"/>
          <p14:tracePt t="3323" x="4565650" y="1427163"/>
          <p14:tracePt t="3339" x="4540250" y="1427163"/>
          <p14:tracePt t="3356" x="4527550" y="1427163"/>
          <p14:tracePt t="3359" x="4491038" y="1427163"/>
          <p14:tracePt t="3375" x="4478338" y="1427163"/>
          <p14:tracePt t="3390" x="4465638" y="1427163"/>
          <p14:tracePt t="3390" x="4452938" y="1427163"/>
          <p14:tracePt t="3406" x="4440238" y="1427163"/>
          <p14:tracePt t="3408" x="4403725" y="1427163"/>
          <p14:tracePt t="3423" x="4378325" y="1427163"/>
          <p14:tracePt t="3439" x="4352925" y="1427163"/>
          <p14:tracePt t="3440" x="4327525" y="1427163"/>
          <p14:tracePt t="3445" x="4314825" y="1427163"/>
          <p14:tracePt t="3456" x="4303713" y="1427163"/>
          <p14:tracePt t="3473" x="4278313" y="1427163"/>
          <p14:tracePt t="3475" x="4252913" y="1427163"/>
          <p14:tracePt t="3489" x="4227513" y="1427163"/>
          <p14:tracePt t="3493" x="4203700" y="1439863"/>
          <p14:tracePt t="3509" x="4191000" y="1439863"/>
          <p14:tracePt t="3523" x="4165600" y="1439863"/>
          <p14:tracePt t="3556" x="4152900" y="1450975"/>
          <p14:tracePt t="3670" x="4152900" y="1463675"/>
          <p14:tracePt t="3694" x="4152900" y="1476375"/>
          <p14:tracePt t="3706" x="4165600" y="1489075"/>
          <p14:tracePt t="3723" x="4178300" y="1489075"/>
          <p14:tracePt t="3739" x="4191000" y="1489075"/>
          <p14:tracePt t="3742" x="4227513" y="1501775"/>
          <p14:tracePt t="3756" x="4252913" y="1514475"/>
          <p14:tracePt t="3759" x="4327525" y="1527175"/>
          <p14:tracePt t="3773" x="4391025" y="1539875"/>
          <p14:tracePt t="3775" x="4478338" y="1552575"/>
          <p14:tracePt t="3789" x="4552950" y="1563688"/>
          <p14:tracePt t="3790" x="4665663" y="1576388"/>
          <p14:tracePt t="3806" x="4727575" y="1589088"/>
          <p14:tracePt t="3807" x="4865688" y="1601788"/>
          <p14:tracePt t="3823" x="4929188" y="1614488"/>
          <p14:tracePt t="3823" x="5040313" y="1627188"/>
          <p14:tracePt t="3830" x="5116513" y="1652588"/>
          <p14:tracePt t="3839" x="5178425" y="1652588"/>
          <p14:tracePt t="3856" x="5265738" y="1663700"/>
          <p14:tracePt t="3857" x="5341938" y="1663700"/>
          <p14:tracePt t="3861" x="5378450" y="1676400"/>
          <p14:tracePt t="3873" x="5454650" y="1676400"/>
          <p14:tracePt t="3877" x="5554663" y="1701800"/>
          <p14:tracePt t="3889" x="5629275" y="1714500"/>
          <p14:tracePt t="3893" x="5691188" y="1714500"/>
          <p14:tracePt t="3906" x="5778500" y="1727200"/>
          <p14:tracePt t="3909" x="5842000" y="1739900"/>
          <p14:tracePt t="3923" x="5942013" y="1739900"/>
          <p14:tracePt t="3926" x="6016625" y="1739900"/>
          <p14:tracePt t="3939" x="6067425" y="1752600"/>
          <p14:tracePt t="3942" x="6142038" y="1776413"/>
          <p14:tracePt t="3956" x="6229350" y="1789113"/>
          <p14:tracePt t="3959" x="6354763" y="1814513"/>
          <p14:tracePt t="3973" x="6442075" y="1839913"/>
          <p14:tracePt t="3975" x="6529388" y="1852613"/>
          <p14:tracePt t="3989" x="6580188" y="1852613"/>
          <p14:tracePt t="3990" x="6667500" y="1865313"/>
          <p14:tracePt t="4006" x="6754813" y="1876425"/>
          <p14:tracePt t="4008" x="6792913" y="1901825"/>
          <p14:tracePt t="4023" x="6842125" y="1914525"/>
          <p14:tracePt t="4025" x="6892925" y="1914525"/>
          <p14:tracePt t="4039" x="6929438" y="1914525"/>
          <p14:tracePt t="4040" x="6992938" y="1927225"/>
          <p14:tracePt t="4056" x="7005638" y="1927225"/>
          <p14:tracePt t="4058" x="7042150" y="1952625"/>
          <p14:tracePt t="4073" x="7067550" y="1965325"/>
          <p14:tracePt t="4075" x="7092950" y="1965325"/>
          <p14:tracePt t="4077" x="7105650" y="1965325"/>
          <p14:tracePt t="4089" x="7129463" y="1978025"/>
          <p14:tracePt t="4093" x="7167563" y="1978025"/>
          <p14:tracePt t="4106" x="7192963" y="1989138"/>
          <p14:tracePt t="4109" x="7205663" y="2001838"/>
          <p14:tracePt t="4125" x="7229475" y="2001838"/>
          <p14:tracePt t="4139" x="7229475" y="2014538"/>
          <p14:tracePt t="4142" x="7242175" y="2014538"/>
          <p14:tracePt t="4162" x="7267575" y="2039938"/>
          <p14:tracePt t="4205" x="7292975" y="2052638"/>
          <p14:tracePt t="4223" x="7318375" y="2065338"/>
          <p14:tracePt t="4239" x="7329488" y="2065338"/>
          <p14:tracePt t="4256" x="7329488" y="2078038"/>
          <p14:tracePt t="4273" x="7342188" y="2089150"/>
          <p14:tracePt t="4277" x="7354888" y="2101850"/>
          <p14:tracePt t="4293" x="7380288" y="2114550"/>
          <p14:tracePt t="4306" x="7380288" y="2127250"/>
          <p14:tracePt t="4310" x="7392988" y="2127250"/>
          <p14:tracePt t="4339" x="7418388" y="2152650"/>
          <p14:tracePt t="4366" x="7429500" y="2165350"/>
          <p14:tracePt t="4398" x="7442200" y="2178050"/>
          <p14:tracePt t="4414" x="7442200" y="2190750"/>
          <p14:tracePt t="4445" x="7454900" y="2201863"/>
          <p14:tracePt t="4478" x="7454900" y="2214563"/>
          <p14:tracePt t="4489" x="7467600" y="2214563"/>
          <p14:tracePt t="4517" x="7467600" y="2227263"/>
          <p14:tracePt t="4782" x="7480300" y="2239963"/>
          <p14:tracePt t="5078" x="7493000" y="2239963"/>
          <p14:tracePt t="5089" x="7505700" y="2252663"/>
          <p14:tracePt t="5277" x="7505700" y="2239963"/>
          <p14:tracePt t="5742" x="7493000" y="2239963"/>
          <p14:tracePt t="5797" x="7480300" y="2252663"/>
          <p14:tracePt t="5861" x="7467600" y="2252663"/>
          <p14:tracePt t="5918" x="7454900" y="2265363"/>
          <p14:tracePt t="6158" x="7442200" y="2265363"/>
          <p14:tracePt t="6213" x="7429500" y="2265363"/>
          <p14:tracePt t="6261" x="7418388" y="2265363"/>
          <p14:tracePt t="6301" x="7405688" y="2265363"/>
          <p14:tracePt t="6341" x="7392988" y="2265363"/>
          <p14:tracePt t="6358" x="7380288" y="2265363"/>
          <p14:tracePt t="6372" x="7367588" y="2265363"/>
          <p14:tracePt t="6390" x="7354888" y="2265363"/>
          <p14:tracePt t="6406" x="7342188" y="2265363"/>
          <p14:tracePt t="6423" x="7329488" y="2265363"/>
          <p14:tracePt t="6439" x="7305675" y="2265363"/>
          <p14:tracePt t="6456" x="7292975" y="2265363"/>
          <p14:tracePt t="6456" x="7280275" y="2265363"/>
          <p14:tracePt t="6477" x="7267575" y="2265363"/>
          <p14:tracePt t="6493" x="7242175" y="2265363"/>
          <p14:tracePt t="6517" x="7218363" y="2265363"/>
          <p14:tracePt t="6539" x="7205663" y="2265363"/>
          <p14:tracePt t="6542" x="7180263" y="2265363"/>
          <p14:tracePt t="6573" x="7167563" y="2265363"/>
          <p14:tracePt t="6589" x="7129463" y="2265363"/>
          <p14:tracePt t="6613" x="7118350" y="2265363"/>
          <p14:tracePt t="6622" x="7105650" y="2265363"/>
          <p14:tracePt t="6639" x="7092950" y="2265363"/>
          <p14:tracePt t="6656" x="7080250" y="2265363"/>
          <p14:tracePt t="6672" x="7067550" y="2265363"/>
          <p14:tracePt t="6677" x="7054850" y="2265363"/>
          <p14:tracePt t="6717" x="7042150" y="2265363"/>
          <p14:tracePt t="6741" x="7029450" y="2265363"/>
          <p14:tracePt t="6765" x="7016750" y="2265363"/>
          <p14:tracePt t="7037" x="7005638" y="2265363"/>
          <p14:tracePt t="7056" x="6992938" y="2265363"/>
          <p14:tracePt t="7077" x="6980238" y="2265363"/>
          <p14:tracePt t="7117" x="6967538" y="2265363"/>
          <p14:tracePt t="7139" x="6954838" y="2265363"/>
          <p14:tracePt t="7156" x="6942138" y="2265363"/>
          <p14:tracePt t="7173" x="6929438" y="2265363"/>
          <p14:tracePt t="7189" x="6916738" y="2265363"/>
          <p14:tracePt t="7206" x="6905625" y="2265363"/>
          <p14:tracePt t="7245" x="6892925" y="2265363"/>
          <p14:tracePt t="7277" x="6880225" y="2265363"/>
          <p14:tracePt t="7317" x="6867525" y="2265363"/>
          <p14:tracePt t="7381" x="6854825" y="2265363"/>
          <p14:tracePt t="7413" x="6842125" y="2265363"/>
          <p14:tracePt t="7453" x="6829425" y="2265363"/>
          <p14:tracePt t="7493" x="6816725" y="2265363"/>
          <p14:tracePt t="7509" x="6805613" y="2265363"/>
          <p14:tracePt t="7522" x="6792913" y="2265363"/>
          <p14:tracePt t="7541" x="6780213" y="2265363"/>
          <p14:tracePt t="7566" x="6767513" y="2265363"/>
          <p14:tracePt t="7573" x="6754813" y="2265363"/>
          <p14:tracePt t="7613" x="6742113" y="2265363"/>
          <p14:tracePt t="7629" x="6729413" y="2265363"/>
          <p14:tracePt t="7661" x="6716713" y="2265363"/>
          <p14:tracePt t="7709" x="6704013" y="2265363"/>
          <p14:tracePt t="7725" x="6692900" y="2265363"/>
          <p14:tracePt t="7741" x="6680200" y="2265363"/>
          <p14:tracePt t="7789" x="6667500" y="2265363"/>
          <p14:tracePt t="7829" x="6654800" y="2265363"/>
          <p14:tracePt t="7877" x="6642100" y="2265363"/>
          <p14:tracePt t="7893" x="6629400" y="2265363"/>
          <p14:tracePt t="7906" x="6616700" y="2265363"/>
          <p14:tracePt t="7933" x="6604000" y="2265363"/>
          <p14:tracePt t="7973" x="6592888" y="2265363"/>
          <p14:tracePt t="7989" x="6580188" y="2265363"/>
          <p14:tracePt t="8006" x="6567488" y="2265363"/>
          <p14:tracePt t="8023" x="6554788" y="2265363"/>
          <p14:tracePt t="8053" x="6529388" y="2265363"/>
          <p14:tracePt t="8109" x="6516688" y="2265363"/>
          <p14:tracePt t="8149" x="6503988" y="2265363"/>
          <p14:tracePt t="8172" x="6492875" y="2265363"/>
          <p14:tracePt t="8205" x="6480175" y="2265363"/>
          <p14:tracePt t="8223" x="6454775" y="2265363"/>
          <p14:tracePt t="8285" x="6442075" y="2265363"/>
          <p14:tracePt t="8325" x="6429375" y="2265363"/>
          <p14:tracePt t="8341" x="6416675" y="2265363"/>
          <p14:tracePt t="8389" x="6403975" y="2265363"/>
          <p14:tracePt t="8421" x="6391275" y="2265363"/>
          <p14:tracePt t="8439" x="6380163" y="2265363"/>
          <p14:tracePt t="8485" x="6367463" y="2265363"/>
          <p14:tracePt t="8506" x="6354763" y="2265363"/>
          <p14:tracePt t="8509" x="6342063" y="2265363"/>
          <p14:tracePt t="8522" x="6329363" y="2265363"/>
          <p14:tracePt t="8525" x="6316663" y="2265363"/>
          <p14:tracePt t="8539" x="6303963" y="2265363"/>
          <p14:tracePt t="8556" x="6291263" y="2265363"/>
          <p14:tracePt t="8572" x="6280150" y="2265363"/>
          <p14:tracePt t="8575" x="6254750" y="2265363"/>
          <p14:tracePt t="8591" x="6242050" y="2265363"/>
          <p14:tracePt t="8606" x="6229350" y="2265363"/>
          <p14:tracePt t="8622" x="6216650" y="2265363"/>
          <p14:tracePt t="8639" x="6191250" y="2265363"/>
          <p14:tracePt t="8656" x="6180138" y="2265363"/>
          <p14:tracePt t="8672" x="6167438" y="2265363"/>
          <p14:tracePt t="8673" x="6142038" y="2265363"/>
          <p14:tracePt t="8677" x="6129338" y="2265363"/>
          <p14:tracePt t="8689" x="6116638" y="2265363"/>
          <p14:tracePt t="8706" x="6103938" y="2265363"/>
          <p14:tracePt t="8709" x="6078538" y="2265363"/>
          <p14:tracePt t="8722" x="6067425" y="2265363"/>
          <p14:tracePt t="8725" x="6054725" y="2265363"/>
          <p14:tracePt t="8739" x="6042025" y="2265363"/>
          <p14:tracePt t="8742" x="6029325" y="2265363"/>
          <p14:tracePt t="8756" x="6016625" y="2265363"/>
          <p14:tracePt t="8758" x="6003925" y="2265363"/>
          <p14:tracePt t="8772" x="5991225" y="2265363"/>
          <p14:tracePt t="8773" x="5978525" y="2265363"/>
          <p14:tracePt t="8790" x="5967413" y="2265363"/>
          <p14:tracePt t="8806" x="5942013" y="2265363"/>
          <p14:tracePt t="8822" x="5916613" y="2265363"/>
          <p14:tracePt t="8839" x="5903913" y="2278063"/>
          <p14:tracePt t="8856" x="5891213" y="2278063"/>
          <p14:tracePt t="8856" x="5867400" y="2278063"/>
          <p14:tracePt t="8872" x="5842000" y="2278063"/>
          <p14:tracePt t="8889" x="5829300" y="2290763"/>
          <p14:tracePt t="8906" x="5803900" y="2290763"/>
          <p14:tracePt t="8939" x="5778500" y="2303463"/>
          <p14:tracePt t="8973" x="5767388" y="2303463"/>
          <p14:tracePt t="8997" x="5754688" y="2303463"/>
          <p14:tracePt t="9029" x="5741988" y="2303463"/>
          <p14:tracePt t="9045" x="5729288" y="2303463"/>
          <p14:tracePt t="9061" x="5716588" y="2303463"/>
          <p14:tracePt t="9085" x="5703888" y="2303463"/>
          <p14:tracePt t="9106" x="5691188" y="2303463"/>
          <p14:tracePt t="9125" x="5678488" y="2303463"/>
          <p14:tracePt t="9333" x="5665788" y="2303463"/>
          <p14:tracePt t="9357" x="5654675" y="2303463"/>
          <p14:tracePt t="9373" x="5641975" y="2303463"/>
          <p14:tracePt t="9413" x="5629275" y="2303463"/>
          <p14:tracePt t="9429" x="5616575" y="2303463"/>
          <p14:tracePt t="9439" x="5603875" y="2303463"/>
          <p14:tracePt t="9461" x="5591175" y="2303463"/>
          <p14:tracePt t="9685" x="5578475" y="2303463"/>
          <p14:tracePt t="9705" x="5565775" y="2314575"/>
          <p14:tracePt t="9749" x="5554663" y="2314575"/>
          <p14:tracePt t="9772" x="5541963" y="2314575"/>
          <p14:tracePt t="9773" x="5529263" y="2314575"/>
          <p14:tracePt t="9837" x="5516563" y="2314575"/>
          <p14:tracePt t="9856" x="5503863" y="2314575"/>
          <p14:tracePt t="9872" x="5491163" y="2314575"/>
          <p14:tracePt t="9889" x="5478463" y="2314575"/>
          <p14:tracePt t="9893" x="5465763" y="2314575"/>
          <p14:tracePt t="9906" x="5454650" y="2314575"/>
          <p14:tracePt t="9925" x="5441950" y="2314575"/>
          <p14:tracePt t="9939" x="5441950" y="2327275"/>
          <p14:tracePt t="9942" x="5429250" y="2327275"/>
          <p14:tracePt t="9962" x="5416550" y="2327275"/>
          <p14:tracePt t="9997" x="5403850" y="2327275"/>
          <p14:tracePt t="10029" x="5391150" y="2327275"/>
          <p14:tracePt t="10053" x="5378450" y="2327275"/>
          <p14:tracePt t="10101" x="5365750" y="2327275"/>
          <p14:tracePt t="10125" x="5353050" y="2327275"/>
          <p14:tracePt t="10165" x="5341938" y="2327275"/>
          <p14:tracePt t="10213" x="5329238" y="2327275"/>
          <p14:tracePt t="10222" x="5329238" y="2339975"/>
          <p14:tracePt t="10253" x="5316538" y="2339975"/>
          <p14:tracePt t="10277" x="5303838" y="2339975"/>
          <p14:tracePt t="10293" x="5291138" y="2339975"/>
          <p14:tracePt t="10305" x="5278438" y="2339975"/>
          <p14:tracePt t="10309" x="5278438" y="2352675"/>
          <p14:tracePt t="10325" x="5265738" y="2352675"/>
          <p14:tracePt t="10341" x="5253038" y="2352675"/>
          <p14:tracePt t="10358" x="5241925" y="2352675"/>
          <p14:tracePt t="10389" x="5229225" y="2352675"/>
          <p14:tracePt t="10406" x="5216525" y="2352675"/>
          <p14:tracePt t="13997" x="5203825" y="2352675"/>
          <p14:tracePt t="14485" x="5203825" y="2365375"/>
          <p14:tracePt t="14533" x="5191125" y="2378075"/>
          <p14:tracePt t="14997" x="5191125" y="2390775"/>
          <p14:tracePt t="16189" x="5178425" y="2390775"/>
          <p14:tracePt t="16421" x="5178425" y="2403475"/>
          <p14:tracePt t="16589" x="5178425" y="2414588"/>
          <p14:tracePt t="16605" x="5165725" y="2414588"/>
          <p14:tracePt t="17333" x="5165725" y="2427288"/>
          <p14:tracePt t="17805" x="5165725" y="2439988"/>
          <p14:tracePt t="17821" x="5165725" y="2452688"/>
          <p14:tracePt t="17901" x="5165725" y="2465388"/>
          <p14:tracePt t="18173" x="5165725" y="2478088"/>
          <p14:tracePt t="18188" x="5165725" y="2490788"/>
          <p14:tracePt t="18189" x="5165725" y="2503488"/>
          <p14:tracePt t="18213" x="5165725" y="2516188"/>
          <p14:tracePt t="18222" x="5165725" y="2527300"/>
          <p14:tracePt t="19141" x="5165725" y="2540000"/>
          <p14:tracePt t="19221" x="5165725" y="2552700"/>
          <p14:tracePt t="19238" x="5191125" y="2552700"/>
          <p14:tracePt t="19254" x="5191125" y="2565400"/>
          <p14:tracePt t="19255" x="5216525" y="2578100"/>
          <p14:tracePt t="19277" x="5229225" y="2578100"/>
          <p14:tracePt t="19309" x="5241925" y="2590800"/>
          <p14:tracePt t="19357" x="5253038" y="2603500"/>
          <p14:tracePt t="19371" x="5265738" y="2603500"/>
          <p14:tracePt t="19374" x="5265738" y="2616200"/>
          <p14:tracePt t="19388" x="5278438" y="2616200"/>
          <p14:tracePt t="19404" x="5278438" y="2640013"/>
          <p14:tracePt t="19405" x="5291138" y="2652713"/>
          <p14:tracePt t="19421" x="5303838" y="2652713"/>
          <p14:tracePt t="19424" x="5303838" y="2665413"/>
          <p14:tracePt t="19438" x="5316538" y="2665413"/>
          <p14:tracePt t="19438" x="5329238" y="2678113"/>
          <p14:tracePt t="19454" x="5353050" y="2690813"/>
          <p14:tracePt t="19457" x="5353050" y="2703513"/>
          <p14:tracePt t="19471" x="5365750" y="2716213"/>
          <p14:tracePt t="19472" x="5365750" y="2728913"/>
          <p14:tracePt t="19488" x="5378450" y="2728913"/>
          <p14:tracePt t="19493" x="5391150" y="2740025"/>
          <p14:tracePt t="19525" x="5403850" y="2740025"/>
          <p14:tracePt t="19565" x="5416550" y="2740025"/>
          <p14:tracePt t="19597" x="5429250" y="2740025"/>
          <p14:tracePt t="19629" x="5441950" y="2740025"/>
          <p14:tracePt t="19638" x="5454650" y="2740025"/>
          <p14:tracePt t="19654" x="5465763" y="2740025"/>
          <p14:tracePt t="19677" x="5478463" y="2740025"/>
          <p14:tracePt t="19693" x="5491163" y="2740025"/>
          <p14:tracePt t="19709" x="5503863" y="2740025"/>
          <p14:tracePt t="19781" x="5516563" y="2740025"/>
          <p14:tracePt t="19829" x="5529263" y="2740025"/>
          <p14:tracePt t="19845" x="5541963" y="2740025"/>
          <p14:tracePt t="20077" x="5554663" y="2740025"/>
          <p14:tracePt t="20088" x="5554663" y="2752725"/>
          <p14:tracePt t="20093" x="5565775" y="2765425"/>
          <p14:tracePt t="20104" x="5578475" y="2765425"/>
          <p14:tracePt t="20110" x="5578475" y="2778125"/>
          <p14:tracePt t="20121" x="5591175" y="2778125"/>
          <p14:tracePt t="20138" x="5591175" y="2790825"/>
          <p14:tracePt t="20154" x="5603875" y="2816225"/>
          <p14:tracePt t="20189" x="5616575" y="2828925"/>
          <p14:tracePt t="20261" x="5616575" y="2840038"/>
          <p14:tracePt t="20277" x="5629275" y="2840038"/>
          <p14:tracePt t="20309" x="5629275" y="2852738"/>
          <p14:tracePt t="20321" x="5629275" y="2865438"/>
          <p14:tracePt t="20325" x="5641975" y="2878138"/>
          <p14:tracePt t="20357" x="5654675" y="2878138"/>
          <p14:tracePt t="20381" x="5654675" y="2890838"/>
          <p14:tracePt t="20429" x="5665788" y="2890838"/>
          <p14:tracePt t="20438" x="5665788" y="2903538"/>
          <p14:tracePt t="20493" x="5691188" y="2903538"/>
          <p14:tracePt t="20517" x="5703888" y="2928938"/>
          <p14:tracePt t="20557" x="5716588" y="2928938"/>
          <p14:tracePt t="20932" x="5703888" y="2916238"/>
          <p14:tracePt t="20954" x="5691188" y="2916238"/>
          <p14:tracePt t="20972" x="5691188" y="2903538"/>
          <p14:tracePt t="21245" x="5678488" y="2890838"/>
          <p14:tracePt t="21285" x="5654675" y="2878138"/>
          <p14:tracePt t="21317" x="5641975" y="2865438"/>
          <p14:tracePt t="21341" x="5629275" y="2852738"/>
          <p14:tracePt t="21421" x="5616575" y="2852738"/>
          <p14:tracePt t="21565" x="5591175" y="2852738"/>
          <p14:tracePt t="21589" x="5578475" y="2852738"/>
          <p14:tracePt t="21604" x="5565775" y="2852738"/>
          <p14:tracePt t="21621" x="5554663" y="2865438"/>
          <p14:tracePt t="21661" x="5541963" y="2865438"/>
          <p14:tracePt t="21677" x="5529263" y="2865438"/>
          <p14:tracePt t="21693" x="5516563" y="2865438"/>
          <p14:tracePt t="21709" x="5503863" y="2865438"/>
          <p14:tracePt t="21725" x="5491163" y="2865438"/>
          <p14:tracePt t="21738" x="5478463" y="2865438"/>
          <p14:tracePt t="21740" x="5465763" y="2878138"/>
          <p14:tracePt t="21754" x="5454650" y="2878138"/>
          <p14:tracePt t="21797" x="5441950" y="2878138"/>
          <p14:tracePt t="22917" x="5416550" y="2878138"/>
          <p14:tracePt t="22937" x="5391150" y="2878138"/>
          <p14:tracePt t="22943" x="5341938" y="2878138"/>
          <p14:tracePt t="22954" x="5291138" y="2878138"/>
          <p14:tracePt t="22957" x="5203825" y="2878138"/>
          <p14:tracePt t="22971" x="5103813" y="2878138"/>
          <p14:tracePt t="22973" x="4978400" y="2878138"/>
          <p14:tracePt t="22987" x="4891088" y="2865438"/>
          <p14:tracePt t="22990" x="4791075" y="2852738"/>
          <p14:tracePt t="23004" x="4703763" y="2852738"/>
          <p14:tracePt t="23005" x="4616450" y="2828925"/>
          <p14:tracePt t="23021" x="4516438" y="2816225"/>
          <p14:tracePt t="23023" x="4452938" y="2816225"/>
          <p14:tracePt t="23037" x="4391025" y="2803525"/>
          <p14:tracePt t="23040" x="4340225" y="2790825"/>
          <p14:tracePt t="23054" x="4303713" y="2790825"/>
          <p14:tracePt t="23056" x="4252913" y="2765425"/>
          <p14:tracePt t="23071" x="4227513" y="2765425"/>
          <p14:tracePt t="23071" x="4214813" y="2765425"/>
          <p14:tracePt t="23077" x="4203700" y="2765425"/>
          <p14:tracePt t="23087" x="4178300" y="2765425"/>
          <p14:tracePt t="23104" x="4165600" y="2765425"/>
          <p14:tracePt t="23121" x="4152900" y="2765425"/>
          <p14:tracePt t="23124" x="4140200" y="2765425"/>
          <p14:tracePt t="23143" x="4103688" y="2752725"/>
          <p14:tracePt t="23154" x="4078288" y="2752725"/>
          <p14:tracePt t="23171" x="4052888" y="2752725"/>
          <p14:tracePt t="23174" x="4040188" y="2752725"/>
          <p14:tracePt t="23187" x="4002088" y="2752725"/>
          <p14:tracePt t="23204" x="3990975" y="2752725"/>
          <p14:tracePt t="23205" x="3952875" y="2752725"/>
          <p14:tracePt t="23221" x="3914775" y="2752725"/>
          <p14:tracePt t="23224" x="3902075" y="2752725"/>
          <p14:tracePt t="23237" x="3878263" y="2752725"/>
          <p14:tracePt t="23238" x="3852863" y="2752725"/>
          <p14:tracePt t="23254" x="3827463" y="2752725"/>
          <p14:tracePt t="23255" x="3814763" y="2752725"/>
          <p14:tracePt t="23271" x="3790950" y="2752725"/>
          <p14:tracePt t="23287" x="3778250" y="2752725"/>
          <p14:tracePt t="23304" x="3752850" y="2752725"/>
          <p14:tracePt t="23309" x="3740150" y="2752725"/>
          <p14:tracePt t="23321" x="3714750" y="2752725"/>
          <p14:tracePt t="23324" x="3689350" y="2765425"/>
          <p14:tracePt t="23340" x="3652838" y="2765425"/>
          <p14:tracePt t="23354" x="3640138" y="2778125"/>
          <p14:tracePt t="23357" x="3614738" y="2778125"/>
          <p14:tracePt t="23371" x="3589338" y="2790825"/>
          <p14:tracePt t="23387" x="3578225" y="2803525"/>
          <p14:tracePt t="23390" x="3540125" y="2803525"/>
          <p14:tracePt t="23404" x="3527425" y="2816225"/>
          <p14:tracePt t="23405" x="3514725" y="2816225"/>
          <p14:tracePt t="23421" x="3502025" y="2828925"/>
          <p14:tracePt t="23437" x="3478213" y="2828925"/>
          <p14:tracePt t="23440" x="3427413" y="2852738"/>
          <p14:tracePt t="23454" x="3402013" y="2852738"/>
          <p14:tracePt t="23471" x="3389313" y="2852738"/>
          <p14:tracePt t="23471" x="3376613" y="2852738"/>
          <p14:tracePt t="23487" x="3352800" y="2878138"/>
          <p14:tracePt t="23488" x="3340100" y="2878138"/>
          <p14:tracePt t="23493" x="3314700" y="2878138"/>
          <p14:tracePt t="23504" x="3302000" y="2878138"/>
          <p14:tracePt t="23509" x="3276600" y="2878138"/>
          <p14:tracePt t="23521" x="3265488" y="2878138"/>
          <p14:tracePt t="23524" x="3252788" y="2878138"/>
          <p14:tracePt t="23537" x="3227388" y="2878138"/>
          <p14:tracePt t="23540" x="3201988" y="2878138"/>
          <p14:tracePt t="23554" x="3165475" y="2878138"/>
          <p14:tracePt t="23556" x="3152775" y="2878138"/>
          <p14:tracePt t="23571" x="3140075" y="2878138"/>
          <p14:tracePt t="23573" x="3114675" y="2878138"/>
          <p14:tracePt t="23587" x="3089275" y="2878138"/>
          <p14:tracePt t="23590" x="3076575" y="2878138"/>
          <p14:tracePt t="23604" x="3065463" y="2878138"/>
          <p14:tracePt t="23605" x="3040063" y="2878138"/>
          <p14:tracePt t="23637" x="3014663" y="2878138"/>
          <p14:tracePt t="23676" x="3001963" y="2878138"/>
          <p14:tracePt t="23869" x="2976563" y="2878138"/>
          <p14:tracePt t="23887" x="2963863" y="2878138"/>
          <p14:tracePt t="23893" x="2940050" y="2878138"/>
          <p14:tracePt t="23904" x="2914650" y="2878138"/>
          <p14:tracePt t="23909" x="2889250" y="2878138"/>
          <p14:tracePt t="23921" x="2852738" y="2878138"/>
          <p14:tracePt t="23924" x="2827338" y="2878138"/>
          <p14:tracePt t="23937" x="2789238" y="2878138"/>
          <p14:tracePt t="23942" x="2763838" y="2878138"/>
          <p14:tracePt t="23954" x="2727325" y="2878138"/>
          <p14:tracePt t="23957" x="2689225" y="2878138"/>
          <p14:tracePt t="23971" x="2651125" y="2878138"/>
          <p14:tracePt t="23974" x="2614613" y="2878138"/>
          <p14:tracePt t="23987" x="2589213" y="2878138"/>
          <p14:tracePt t="23990" x="2551113" y="2890838"/>
          <p14:tracePt t="24004" x="2527300" y="2890838"/>
          <p14:tracePt t="24005" x="2463800" y="2890838"/>
          <p14:tracePt t="24021" x="2439988" y="2890838"/>
          <p14:tracePt t="24022" x="2401888" y="2890838"/>
          <p14:tracePt t="24037" x="2376488" y="2890838"/>
          <p14:tracePt t="24038" x="2363788" y="2890838"/>
          <p14:tracePt t="24054" x="2351088" y="2890838"/>
          <p14:tracePt t="24054" x="2338388" y="2890838"/>
          <p14:tracePt t="24071" x="2327275" y="2890838"/>
          <p14:tracePt t="24087" x="2314575" y="2890838"/>
          <p14:tracePt t="24104" x="2301875" y="2890838"/>
          <p14:tracePt t="24104" x="2289175" y="2890838"/>
          <p14:tracePt t="24137" x="2276475" y="2890838"/>
          <p14:tracePt t="24154" x="2251075" y="2903538"/>
          <p14:tracePt t="24172" x="2238375" y="2903538"/>
          <p14:tracePt t="24187" x="2214563" y="2903538"/>
          <p14:tracePt t="24190" x="2201863" y="2916238"/>
          <p14:tracePt t="24206" x="2176463" y="2916238"/>
          <p14:tracePt t="24221" x="2163763" y="2916238"/>
          <p14:tracePt t="24237" x="2127250" y="2916238"/>
          <p14:tracePt t="24254" x="2114550" y="2916238"/>
          <p14:tracePt t="24271" x="2076450" y="2916238"/>
          <p14:tracePt t="24271" x="2076450" y="2928938"/>
          <p14:tracePt t="24277" x="2051050" y="2941638"/>
          <p14:tracePt t="24287" x="2025650" y="2941638"/>
          <p14:tracePt t="24293" x="2001838" y="2941638"/>
          <p14:tracePt t="24304" x="1963738" y="2941638"/>
          <p14:tracePt t="24308" x="1914525" y="2941638"/>
          <p14:tracePt t="24320" x="1889125" y="2941638"/>
          <p14:tracePt t="24324" x="1851025" y="2941638"/>
          <p14:tracePt t="24337" x="1801813" y="2941638"/>
          <p14:tracePt t="24340" x="1763713" y="2941638"/>
          <p14:tracePt t="24354" x="1751013" y="2941638"/>
          <p14:tracePt t="24357" x="1725613" y="2952750"/>
          <p14:tracePt t="24371" x="1714500" y="2952750"/>
          <p14:tracePt t="24373" x="1676400" y="2952750"/>
          <p14:tracePt t="24387" x="1663700" y="2952750"/>
          <p14:tracePt t="24390" x="1651000" y="2952750"/>
          <p14:tracePt t="24404" x="1638300" y="2952750"/>
          <p14:tracePt t="24407" x="1625600" y="2952750"/>
          <p14:tracePt t="24420" x="1612900" y="2952750"/>
          <p14:tracePt t="24437" x="1601788" y="2952750"/>
          <p14:tracePt t="24438" x="1589088" y="2952750"/>
          <p14:tracePt t="24454" x="1576388" y="2952750"/>
          <p14:tracePt t="24454" x="1563688" y="2952750"/>
          <p14:tracePt t="24470" x="1550988" y="2952750"/>
          <p14:tracePt t="24471" x="1538288" y="2952750"/>
          <p14:tracePt t="24487" x="1525588" y="2952750"/>
          <p14:tracePt t="24488" x="1501775" y="2952750"/>
          <p14:tracePt t="24493" x="1476375" y="2952750"/>
          <p14:tracePt t="24504" x="1463675" y="2952750"/>
          <p14:tracePt t="24508" x="1450975" y="2952750"/>
          <p14:tracePt t="24521" x="1425575" y="2952750"/>
          <p14:tracePt t="24526" x="1412875" y="2952750"/>
          <p14:tracePt t="24537" x="1401763" y="2952750"/>
          <p14:tracePt t="24540" x="1389063" y="2952750"/>
          <p14:tracePt t="24556" x="1363663" y="2952750"/>
          <p14:tracePt t="24573" x="1350963" y="2952750"/>
          <p14:tracePt t="24590" x="1338263" y="2952750"/>
          <p14:tracePt t="24604" x="1325563" y="2952750"/>
          <p14:tracePt t="24607" x="1312863" y="2952750"/>
          <p14:tracePt t="24621" x="1300163" y="2952750"/>
          <p14:tracePt t="24637" x="1289050" y="2952750"/>
          <p14:tracePt t="24654" x="1276350" y="2952750"/>
          <p14:tracePt t="24670" x="1263650" y="2952750"/>
          <p14:tracePt t="24687" x="1250950" y="2952750"/>
          <p14:tracePt t="26061" x="1263650" y="2965450"/>
          <p14:tracePt t="26100" x="1276350" y="2965450"/>
          <p14:tracePt t="26292" x="1300163" y="2965450"/>
          <p14:tracePt t="26372" x="1312863" y="2965450"/>
          <p14:tracePt t="26420" x="1338263" y="2965450"/>
          <p14:tracePt t="26541" x="1350963" y="2965450"/>
          <p14:tracePt t="26572" x="1376363" y="2965450"/>
          <p14:tracePt t="26668" x="1401763" y="2965450"/>
          <p14:tracePt t="26717" x="1412875" y="2965450"/>
          <p14:tracePt t="27668" x="1425575" y="2965450"/>
          <p14:tracePt t="27687" x="1438275" y="2965450"/>
          <p14:tracePt t="27687" x="1450975" y="2965450"/>
          <p14:tracePt t="27740" x="1463675" y="2965450"/>
          <p14:tracePt t="27754" x="1476375" y="2965450"/>
          <p14:tracePt t="27770" x="1501775" y="2965450"/>
          <p14:tracePt t="27787" x="1512888" y="2965450"/>
          <p14:tracePt t="27790" x="1538288" y="2965450"/>
          <p14:tracePt t="27804" x="1550988" y="2965450"/>
          <p14:tracePt t="27805" x="1589088" y="2965450"/>
          <p14:tracePt t="27820" x="1601788" y="2965450"/>
          <p14:tracePt t="27821" x="1625600" y="2965450"/>
          <p14:tracePt t="27837" x="1663700" y="2965450"/>
          <p14:tracePt t="27837" x="1676400" y="2965450"/>
          <p14:tracePt t="27853" x="1714500" y="2965450"/>
          <p14:tracePt t="27854" x="1738313" y="2965450"/>
          <p14:tracePt t="27870" x="1763713" y="2965450"/>
          <p14:tracePt t="27871" x="1776413" y="2965450"/>
          <p14:tracePt t="27887" x="1814513" y="2965450"/>
          <p14:tracePt t="27887" x="1851025" y="2965450"/>
          <p14:tracePt t="27892" x="1901825" y="2965450"/>
          <p14:tracePt t="27903" x="1951038" y="2965450"/>
          <p14:tracePt t="27908" x="1976438" y="2965450"/>
          <p14:tracePt t="27920" x="2014538" y="2965450"/>
          <p14:tracePt t="27937" x="2025650" y="2965450"/>
          <p14:tracePt t="27940" x="2025650" y="2952750"/>
          <p14:tracePt t="27954" x="2063750" y="2952750"/>
          <p14:tracePt t="27956" x="2138363" y="2952750"/>
          <p14:tracePt t="27970" x="2201863" y="2952750"/>
          <p14:tracePt t="27973" x="2263775" y="2952750"/>
          <p14:tracePt t="27987" x="2351088" y="2952750"/>
          <p14:tracePt t="27989" x="2451100" y="2952750"/>
          <p14:tracePt t="28003" x="2540000" y="2952750"/>
          <p14:tracePt t="28006" x="2640013" y="2952750"/>
          <p14:tracePt t="28020" x="2752725" y="2952750"/>
          <p14:tracePt t="28021" x="2889250" y="2965450"/>
          <p14:tracePt t="28037" x="2989263" y="2978150"/>
          <p14:tracePt t="28037" x="3065463" y="2978150"/>
          <p14:tracePt t="28054" x="3165475" y="2978150"/>
          <p14:tracePt t="28056" x="3289300" y="3003550"/>
          <p14:tracePt t="28070" x="3389313" y="3003550"/>
          <p14:tracePt t="28073" x="3527425" y="3003550"/>
          <p14:tracePt t="28087" x="3627438" y="3003550"/>
          <p14:tracePt t="28087" x="3740150" y="3003550"/>
          <p14:tracePt t="28093" x="3852863" y="3028950"/>
          <p14:tracePt t="28103" x="3978275" y="3028950"/>
          <p14:tracePt t="28108" x="4103688" y="3028950"/>
          <p14:tracePt t="28120" x="4227513" y="3028950"/>
          <p14:tracePt t="28124" x="4365625" y="3041650"/>
          <p14:tracePt t="28137" x="4516438" y="3090863"/>
          <p14:tracePt t="28142" x="4640263" y="3090863"/>
          <p14:tracePt t="28154" x="4778375" y="3103563"/>
          <p14:tracePt t="28162" x="4865688" y="3141663"/>
          <p14:tracePt t="28165" x="4953000" y="3141663"/>
          <p14:tracePt t="28173" x="5029200" y="3141663"/>
          <p14:tracePt t="28187" x="5091113" y="3154363"/>
          <p14:tracePt t="28189" x="5203825" y="3154363"/>
          <p14:tracePt t="28204" x="5291138" y="3154363"/>
          <p14:tracePt t="28205" x="5353050" y="3165475"/>
          <p14:tracePt t="28220" x="5465763" y="3178175"/>
          <p14:tracePt t="28221" x="5554663" y="3203575"/>
          <p14:tracePt t="28237" x="5641975" y="3203575"/>
          <p14:tracePt t="28237" x="5741988" y="3216275"/>
          <p14:tracePt t="28254" x="5878513" y="3228975"/>
          <p14:tracePt t="28256" x="5978525" y="3228975"/>
          <p14:tracePt t="28270" x="6054725" y="3267075"/>
          <p14:tracePt t="28271" x="6129338" y="3267075"/>
          <p14:tracePt t="28287" x="6191250" y="3267075"/>
          <p14:tracePt t="28287" x="6254750" y="3278188"/>
          <p14:tracePt t="28293" x="6291263" y="3278188"/>
          <p14:tracePt t="28303" x="6316663" y="3290888"/>
          <p14:tracePt t="28308" x="6354763" y="3290888"/>
          <p14:tracePt t="28320" x="6391275" y="3303588"/>
          <p14:tracePt t="28324" x="6442075" y="3316288"/>
          <p14:tracePt t="28337" x="6454775" y="3316288"/>
          <p14:tracePt t="28340" x="6480175" y="3328988"/>
          <p14:tracePt t="28353" x="6529388" y="3328988"/>
          <p14:tracePt t="28356" x="6567488" y="3328988"/>
          <p14:tracePt t="28370" x="6604000" y="3341688"/>
          <p14:tracePt t="28387" x="6629400" y="3341688"/>
          <p14:tracePt t="28390" x="6680200" y="3354388"/>
          <p14:tracePt t="28406" x="6704013" y="3354388"/>
          <p14:tracePt t="28420" x="6716713" y="3367088"/>
          <p14:tracePt t="28437" x="6742113" y="3367088"/>
          <p14:tracePt t="28439" x="6754813" y="3378200"/>
          <p14:tracePt t="28453" x="6767513" y="3378200"/>
          <p14:tracePt t="28470" x="6792913" y="3378200"/>
          <p14:tracePt t="28487" x="6805613" y="3390900"/>
          <p14:tracePt t="28532" x="6816725" y="3390900"/>
          <p14:tracePt t="28553" x="6829425" y="3390900"/>
          <p14:tracePt t="28764" x="6816725" y="3390900"/>
          <p14:tracePt t="28787" x="6805613" y="3390900"/>
          <p14:tracePt t="28844" x="6792913" y="3390900"/>
          <p14:tracePt t="28860" x="6780213" y="3403600"/>
          <p14:tracePt t="28884" x="6767513" y="3403600"/>
          <p14:tracePt t="28916" x="6754813" y="3403600"/>
          <p14:tracePt t="28937" x="6742113" y="3403600"/>
          <p14:tracePt t="28942" x="6742113" y="3416300"/>
          <p14:tracePt t="28953" x="6729413" y="3416300"/>
          <p14:tracePt t="28973" x="6716713" y="3416300"/>
          <p14:tracePt t="28989" x="6716713" y="3429000"/>
          <p14:tracePt t="29003" x="6692900" y="3429000"/>
          <p14:tracePt t="29020" x="6680200" y="3429000"/>
          <p14:tracePt t="29037" x="6667500" y="3429000"/>
          <p14:tracePt t="29054" x="6654800" y="3429000"/>
          <p14:tracePt t="29070" x="6642100" y="3429000"/>
          <p14:tracePt t="29092" x="6629400" y="3429000"/>
          <p14:tracePt t="29109" x="6616700" y="3429000"/>
          <p14:tracePt t="29124" x="6604000" y="3441700"/>
          <p14:tracePt t="29156" x="6592888" y="3454400"/>
          <p14:tracePt t="29196" x="6580188" y="3454400"/>
          <p14:tracePt t="29204" x="6567488" y="3454400"/>
          <p14:tracePt t="29244" x="6554788" y="3454400"/>
          <p14:tracePt t="29260" x="6542088" y="3454400"/>
          <p14:tracePt t="29284" x="6529388" y="3454400"/>
          <p14:tracePt t="29356" x="6516688" y="3454400"/>
          <p14:tracePt t="30012" x="6503988" y="3454400"/>
          <p14:tracePt t="30060" x="6492875" y="3454400"/>
          <p14:tracePt t="30204" x="6480175" y="3454400"/>
          <p14:tracePt t="30220" x="6467475" y="3454400"/>
          <p14:tracePt t="30221" x="6454775" y="3454400"/>
          <p14:tracePt t="30237" x="6429375" y="3441700"/>
          <p14:tracePt t="30253" x="6416675" y="3441700"/>
          <p14:tracePt t="30270" x="6391275" y="3441700"/>
          <p14:tracePt t="30270" x="6367463" y="3441700"/>
          <p14:tracePt t="30287" x="6342063" y="3441700"/>
          <p14:tracePt t="30303" x="6329363" y="3441700"/>
          <p14:tracePt t="30308" x="6316663" y="3441700"/>
          <p14:tracePt t="30320" x="6303963" y="3441700"/>
          <p14:tracePt t="30324" x="6291263" y="3441700"/>
          <p14:tracePt t="30337" x="6267450" y="3441700"/>
          <p14:tracePt t="30340" x="6254750" y="3441700"/>
          <p14:tracePt t="30353" x="6216650" y="3441700"/>
          <p14:tracePt t="30370" x="6191250" y="3441700"/>
          <p14:tracePt t="30373" x="6180138" y="3441700"/>
          <p14:tracePt t="30389" x="6167438" y="3441700"/>
          <p14:tracePt t="30403" x="6154738" y="3441700"/>
          <p14:tracePt t="30406" x="6129338" y="3441700"/>
          <p14:tracePt t="30420" x="6116638" y="3441700"/>
          <p14:tracePt t="30437" x="6103938" y="3441700"/>
          <p14:tracePt t="30439" x="6091238" y="3441700"/>
          <p14:tracePt t="30453" x="6078538" y="3441700"/>
          <p14:tracePt t="30470" x="6067425" y="3441700"/>
          <p14:tracePt t="30472" x="6054725" y="3441700"/>
          <p14:tracePt t="30487" x="6029325" y="3416300"/>
          <p14:tracePt t="30503" x="6016625" y="3416300"/>
          <p14:tracePt t="30520" x="6003925" y="3416300"/>
          <p14:tracePt t="30524" x="5991225" y="3416300"/>
          <p14:tracePt t="30537" x="5978525" y="3416300"/>
          <p14:tracePt t="30553" x="5967413" y="3416300"/>
          <p14:tracePt t="30559" x="5954713" y="3416300"/>
          <p14:tracePt t="30570" x="5942013" y="3416300"/>
          <p14:tracePt t="30586" x="5942013" y="3403600"/>
          <p14:tracePt t="30589" x="5916613" y="3403600"/>
          <p14:tracePt t="30606" x="5903913" y="3403600"/>
          <p14:tracePt t="30620" x="5891213" y="3403600"/>
          <p14:tracePt t="30636" x="5878513" y="3403600"/>
          <p14:tracePt t="30639" x="5867400" y="3403600"/>
          <p14:tracePt t="30670" x="5854700" y="3403600"/>
          <p14:tracePt t="30670" x="5842000" y="3403600"/>
          <p14:tracePt t="30686" x="5829300" y="3403600"/>
          <p14:tracePt t="30703" x="5816600" y="3403600"/>
          <p14:tracePt t="30704" x="5803900" y="3403600"/>
          <p14:tracePt t="30720" x="5778500" y="3403600"/>
          <p14:tracePt t="30736" x="5754688" y="3403600"/>
          <p14:tracePt t="30740" x="5741988" y="3403600"/>
          <p14:tracePt t="30753" x="5716588" y="3403600"/>
          <p14:tracePt t="30756" x="5703888" y="3403600"/>
          <p14:tracePt t="30770" x="5678488" y="3403600"/>
          <p14:tracePt t="30773" x="5665788" y="3403600"/>
          <p14:tracePt t="30789" x="5654675" y="3403600"/>
          <p14:tracePt t="30803" x="5641975" y="3403600"/>
          <p14:tracePt t="30804" x="5629275" y="3403600"/>
          <p14:tracePt t="30820" x="5616575" y="3403600"/>
          <p14:tracePt t="30836" x="5591175" y="3403600"/>
          <p14:tracePt t="30853" x="5578475" y="3403600"/>
          <p14:tracePt t="30854" x="5565775" y="3403600"/>
          <p14:tracePt t="30870" x="5541963" y="3403600"/>
          <p14:tracePt t="30872" x="5516563" y="3403600"/>
          <p14:tracePt t="30886" x="5503863" y="3403600"/>
          <p14:tracePt t="30889" x="5478463" y="3403600"/>
          <p14:tracePt t="30903" x="5454650" y="3403600"/>
          <p14:tracePt t="30908" x="5429250" y="3403600"/>
          <p14:tracePt t="30920" x="5391150" y="3403600"/>
          <p14:tracePt t="30924" x="5378450" y="3403600"/>
          <p14:tracePt t="30940" x="5365750" y="3403600"/>
          <p14:tracePt t="30956" x="5353050" y="3403600"/>
          <p14:tracePt t="30970" x="5341938" y="3403600"/>
          <p14:tracePt t="30986" x="5329238" y="3403600"/>
          <p14:tracePt t="30989" x="5316538" y="3403600"/>
          <p14:tracePt t="31005" x="5303838" y="3403600"/>
          <p14:tracePt t="31022" x="5291138" y="3403600"/>
          <p14:tracePt t="31036" x="5278438" y="3403600"/>
          <p14:tracePt t="31037" x="5265738" y="3403600"/>
          <p14:tracePt t="31053" x="5253038" y="3403600"/>
          <p14:tracePt t="31070" x="5241925" y="3403600"/>
          <p14:tracePt t="31086" x="5229225" y="3403600"/>
          <p14:tracePt t="31103" x="5216525" y="3403600"/>
          <p14:tracePt t="31132" x="5203825" y="3403600"/>
          <p14:tracePt t="31153" x="5191125" y="3403600"/>
          <p14:tracePt t="31196" x="5178425" y="3403600"/>
          <p14:tracePt t="31236" x="5165725" y="3403600"/>
          <p14:tracePt t="31253" x="5153025" y="3403600"/>
          <p14:tracePt t="31276" x="5141913" y="3403600"/>
          <p14:tracePt t="31292" x="5116513" y="3403600"/>
          <p14:tracePt t="31308" x="5103813" y="3403600"/>
          <p14:tracePt t="31320" x="5091113" y="3403600"/>
          <p14:tracePt t="31324" x="5078413" y="3403600"/>
          <p14:tracePt t="31337" x="5065713" y="3403600"/>
          <p14:tracePt t="31353" x="5040313" y="3403600"/>
          <p14:tracePt t="31356" x="5029200" y="3403600"/>
          <p14:tracePt t="31370" x="4991100" y="3403600"/>
          <p14:tracePt t="31373" x="4978400" y="3403600"/>
          <p14:tracePt t="31386" x="4965700" y="3403600"/>
          <p14:tracePt t="31389" x="4953000" y="3403600"/>
          <p14:tracePt t="31406" x="4940300" y="3416300"/>
          <p14:tracePt t="31420" x="4929188" y="3416300"/>
          <p14:tracePt t="31420" x="4916488" y="3416300"/>
          <p14:tracePt t="31436" x="4903788" y="3416300"/>
          <p14:tracePt t="31437" x="4865688" y="3429000"/>
          <p14:tracePt t="31453" x="4840288" y="3429000"/>
          <p14:tracePt t="31470" x="4816475" y="3441700"/>
          <p14:tracePt t="31470" x="4816475" y="3454400"/>
          <p14:tracePt t="31486" x="4791075" y="3454400"/>
          <p14:tracePt t="31487" x="4765675" y="3467100"/>
          <p14:tracePt t="31493" x="4740275" y="3479800"/>
          <p14:tracePt t="31503" x="4716463" y="3490913"/>
          <p14:tracePt t="31508" x="4703763" y="3503613"/>
          <p14:tracePt t="31520" x="4691063" y="3503613"/>
          <p14:tracePt t="31524" x="4665663" y="3516313"/>
          <p14:tracePt t="31553" x="4640263" y="3516313"/>
          <p14:tracePt t="31628" x="4627563" y="3529013"/>
          <p14:tracePt t="31652" x="4616450" y="3529013"/>
          <p14:tracePt t="31670" x="4603750" y="3541713"/>
          <p14:tracePt t="31692" x="4591050" y="3541713"/>
          <p14:tracePt t="31703" x="4578350" y="3541713"/>
          <p14:tracePt t="31709" x="4565650" y="3541713"/>
          <p14:tracePt t="31720" x="4540250" y="3541713"/>
          <p14:tracePt t="31724" x="4527550" y="3554413"/>
          <p14:tracePt t="31736" x="4516438" y="3554413"/>
          <p14:tracePt t="31740" x="4491038" y="3567113"/>
          <p14:tracePt t="31756" x="4440238" y="3567113"/>
          <p14:tracePt t="31772" x="4416425" y="3567113"/>
          <p14:tracePt t="31786" x="4403725" y="3579813"/>
          <p14:tracePt t="31789" x="4391025" y="3579813"/>
          <p14:tracePt t="31803" x="4365625" y="3579813"/>
          <p14:tracePt t="31804" x="4352925" y="3579813"/>
          <p14:tracePt t="31820" x="4340225" y="3579813"/>
          <p14:tracePt t="31822" x="4314825" y="3590925"/>
          <p14:tracePt t="31837" x="4303713" y="3590925"/>
          <p14:tracePt t="31853" x="4291013" y="3590925"/>
          <p14:tracePt t="31854" x="4265613" y="3603625"/>
          <p14:tracePt t="31886" x="4252913" y="3603625"/>
          <p14:tracePt t="31887" x="4227513" y="3603625"/>
          <p14:tracePt t="31903" x="4214813" y="3616325"/>
          <p14:tracePt t="31920" x="4203700" y="3616325"/>
          <p14:tracePt t="31925" x="4191000" y="3616325"/>
          <p14:tracePt t="31940" x="4165600" y="3616325"/>
          <p14:tracePt t="31953" x="4152900" y="3616325"/>
          <p14:tracePt t="31956" x="4127500" y="3616325"/>
          <p14:tracePt t="31970" x="4114800" y="3629025"/>
          <p14:tracePt t="31972" x="4090988" y="3629025"/>
          <p14:tracePt t="31986" x="4065588" y="3629025"/>
          <p14:tracePt t="31989" x="4040188" y="3629025"/>
          <p14:tracePt t="32005" x="4014788" y="3629025"/>
          <p14:tracePt t="32020" x="3990975" y="3629025"/>
          <p14:tracePt t="32021" x="3978275" y="3629025"/>
          <p14:tracePt t="32037" x="3940175" y="3629025"/>
          <p14:tracePt t="32053" x="3927475" y="3629025"/>
          <p14:tracePt t="32054" x="3902075" y="3629025"/>
          <p14:tracePt t="32070" x="3878263" y="3629025"/>
          <p14:tracePt t="32086" x="3865563" y="3629025"/>
          <p14:tracePt t="32087" x="3852863" y="3629025"/>
          <p14:tracePt t="32093" x="3827463" y="3629025"/>
          <p14:tracePt t="32103" x="3802063" y="3629025"/>
          <p14:tracePt t="32108" x="3778250" y="3629025"/>
          <p14:tracePt t="32124" x="3752850" y="3629025"/>
          <p14:tracePt t="32136" x="3740150" y="3629025"/>
          <p14:tracePt t="32141" x="3727450" y="3629025"/>
          <p14:tracePt t="32153" x="3702050" y="3629025"/>
          <p14:tracePt t="32170" x="3689350" y="3629025"/>
          <p14:tracePt t="32186" x="3665538" y="3629025"/>
          <p14:tracePt t="32205" x="3652838" y="3629025"/>
          <p14:tracePt t="32236" x="3627438" y="3629025"/>
          <p14:tracePt t="32253" x="3627438" y="3641725"/>
          <p14:tracePt t="32270" x="3614738" y="3641725"/>
          <p14:tracePt t="32270" x="3589338" y="3641725"/>
          <p14:tracePt t="32286" x="3578225" y="3641725"/>
          <p14:tracePt t="32303" x="3565525" y="3641725"/>
          <p14:tracePt t="32304" x="3552825" y="3654425"/>
          <p14:tracePt t="32319" x="3540125" y="3654425"/>
          <p14:tracePt t="32324" x="3527425" y="3654425"/>
          <p14:tracePt t="32336" x="3514725" y="3654425"/>
          <p14:tracePt t="32356" x="3502025" y="3654425"/>
          <p14:tracePt t="32370" x="3489325" y="3654425"/>
          <p14:tracePt t="32372" x="3478213" y="3654425"/>
          <p14:tracePt t="32389" x="3465513" y="3654425"/>
          <p14:tracePt t="32403" x="3452813" y="3654425"/>
          <p14:tracePt t="32404" x="3440113" y="3654425"/>
          <p14:tracePt t="32420" x="3427413" y="3654425"/>
          <p14:tracePt t="32436" x="3414713" y="3654425"/>
          <p14:tracePt t="32439" x="3402013" y="3654425"/>
          <p14:tracePt t="32470" x="3389313" y="3654425"/>
          <p14:tracePt t="32470" x="3376613" y="3654425"/>
          <p14:tracePt t="32486" x="3352800" y="3654425"/>
          <p14:tracePt t="32508" x="3340100" y="3654425"/>
          <p14:tracePt t="32524" x="3327400" y="3654425"/>
          <p14:tracePt t="34300" x="3314700" y="3667125"/>
          <p14:tracePt t="34412" x="3327400" y="3667125"/>
          <p14:tracePt t="34452" x="3340100" y="3667125"/>
          <p14:tracePt t="34469" x="3352800" y="3667125"/>
          <p14:tracePt t="34486" x="3389313" y="3667125"/>
          <p14:tracePt t="34487" x="3402013" y="3667125"/>
          <p14:tracePt t="34503" x="3452813" y="3667125"/>
          <p14:tracePt t="34503" x="3489325" y="3667125"/>
          <p14:tracePt t="34508" x="3527425" y="3667125"/>
          <p14:tracePt t="34519" x="3540125" y="3667125"/>
          <p14:tracePt t="34524" x="3589338" y="3667125"/>
          <p14:tracePt t="34536" x="3640138" y="3641725"/>
          <p14:tracePt t="34553" x="3665538" y="3641725"/>
          <p14:tracePt t="34556" x="3714750" y="3616325"/>
          <p14:tracePt t="34572" x="3740150" y="3616325"/>
          <p14:tracePt t="34586" x="3752850" y="3616325"/>
          <p14:tracePt t="34589" x="3765550" y="3616325"/>
          <p14:tracePt t="34603" x="3778250" y="3616325"/>
          <p14:tracePt t="34606" x="3790950" y="3616325"/>
          <p14:tracePt t="34622" x="3802063" y="3616325"/>
          <p14:tracePt t="34637" x="3814763" y="3616325"/>
          <p14:tracePt t="34653" x="3827463" y="3616325"/>
          <p14:tracePt t="34655" x="3840163" y="3616325"/>
          <p14:tracePt t="34669" x="3852863" y="3616325"/>
          <p14:tracePt t="34686" x="3865563" y="3616325"/>
          <p14:tracePt t="34689" x="3878263" y="3616325"/>
          <p14:tracePt t="34703" x="3890963" y="3616325"/>
          <p14:tracePt t="34719" x="3902075" y="3603625"/>
          <p14:tracePt t="34721" x="3914775" y="3603625"/>
          <p14:tracePt t="34736" x="3927475" y="3603625"/>
          <p14:tracePt t="34740" x="3952875" y="3603625"/>
          <p14:tracePt t="34756" x="3965575" y="3603625"/>
          <p14:tracePt t="34769" x="3990975" y="3603625"/>
          <p14:tracePt t="34772" x="4002088" y="3603625"/>
          <p14:tracePt t="34786" x="4027488" y="3603625"/>
          <p14:tracePt t="34789" x="4040188" y="3603625"/>
          <p14:tracePt t="34803" x="4065588" y="3603625"/>
          <p14:tracePt t="34806" x="4078288" y="3603625"/>
          <p14:tracePt t="34819" x="4114800" y="3603625"/>
          <p14:tracePt t="34820" x="4127500" y="3603625"/>
          <p14:tracePt t="34837" x="4152900" y="3603625"/>
          <p14:tracePt t="34853" x="4165600" y="3603625"/>
          <p14:tracePt t="34855" x="4178300" y="3603625"/>
          <p14:tracePt t="34869" x="4203700" y="3603625"/>
          <p14:tracePt t="34870" x="4214813" y="3616325"/>
          <p14:tracePt t="34876" x="4240213" y="3616325"/>
          <p14:tracePt t="34886" x="4252913" y="3616325"/>
          <p14:tracePt t="34903" x="4278313" y="3616325"/>
          <p14:tracePt t="34919" x="4291013" y="3616325"/>
          <p14:tracePt t="34940" x="4327525" y="3629025"/>
          <p14:tracePt t="34988" x="4340225" y="3629025"/>
          <p14:tracePt t="35003" x="4352925" y="3629025"/>
          <p14:tracePt t="35019" x="4365625" y="3629025"/>
          <p14:tracePt t="35020" x="4378325" y="3629025"/>
          <p14:tracePt t="35036" x="4403725" y="3629025"/>
          <p14:tracePt t="35053" x="4416425" y="3629025"/>
          <p14:tracePt t="35069" x="4440238" y="3629025"/>
          <p14:tracePt t="35086" x="4465638" y="3629025"/>
          <p14:tracePt t="35087" x="4491038" y="3629025"/>
          <p14:tracePt t="35092" x="4516438" y="3629025"/>
          <p14:tracePt t="35103" x="4527550" y="3629025"/>
          <p14:tracePt t="35108" x="4552950" y="3629025"/>
          <p14:tracePt t="35119" x="4578350" y="3629025"/>
          <p14:tracePt t="35124" x="4603750" y="3629025"/>
          <p14:tracePt t="35136" x="4627563" y="3629025"/>
          <p14:tracePt t="35140" x="4640263" y="3629025"/>
          <p14:tracePt t="35153" x="4665663" y="3629025"/>
          <p14:tracePt t="35156" x="4691063" y="3629025"/>
          <p14:tracePt t="35172" x="4703763" y="3629025"/>
          <p14:tracePt t="35186" x="4740275" y="3654425"/>
          <p14:tracePt t="35203" x="4778375" y="3654425"/>
          <p14:tracePt t="35205" x="4791075" y="3654425"/>
          <p14:tracePt t="35219" x="4816475" y="3667125"/>
          <p14:tracePt t="35220" x="4829175" y="3667125"/>
          <p14:tracePt t="35236" x="4852988" y="3679825"/>
          <p14:tracePt t="35237" x="4878388" y="3679825"/>
          <p14:tracePt t="35253" x="4903788" y="3679825"/>
          <p14:tracePt t="35269" x="4916488" y="3679825"/>
          <p14:tracePt t="35270" x="4940300" y="3692525"/>
          <p14:tracePt t="35286" x="4953000" y="3692525"/>
          <p14:tracePt t="35303" x="4978400" y="3692525"/>
          <p14:tracePt t="35308" x="4991100" y="3692525"/>
          <p14:tracePt t="35319" x="4991100" y="3703638"/>
          <p14:tracePt t="35324" x="5003800" y="3703638"/>
          <p14:tracePt t="35336" x="5016500" y="3703638"/>
          <p14:tracePt t="35353" x="5029200" y="3716338"/>
          <p14:tracePt t="35356" x="5040313" y="3716338"/>
          <p14:tracePt t="35372" x="5053013" y="3716338"/>
          <p14:tracePt t="35386" x="5065713" y="3716338"/>
          <p14:tracePt t="35405" x="5091113" y="3729038"/>
          <p14:tracePt t="35422" x="5103813" y="3729038"/>
          <p14:tracePt t="35436" x="5116513" y="3741738"/>
          <p14:tracePt t="35438" x="5129213" y="3741738"/>
          <p14:tracePt t="35453" x="5178425" y="3767138"/>
          <p14:tracePt t="35469" x="5203825" y="3767138"/>
          <p14:tracePt t="35472" x="5203825" y="3779838"/>
          <p14:tracePt t="35486" x="5229225" y="3792538"/>
          <p14:tracePt t="35492" x="5253038" y="3792538"/>
          <p14:tracePt t="35503" x="5291138" y="3803650"/>
          <p14:tracePt t="35519" x="5316538" y="3829050"/>
          <p14:tracePt t="35536" x="5329238" y="3829050"/>
          <p14:tracePt t="35540" x="5365750" y="3829050"/>
          <p14:tracePt t="35556" x="5378450" y="3854450"/>
          <p14:tracePt t="35569" x="5391150" y="3854450"/>
          <p14:tracePt t="35572" x="5403850" y="3867150"/>
          <p14:tracePt t="35586" x="5416550" y="3867150"/>
          <p14:tracePt t="35589" x="5416550" y="3879850"/>
          <p14:tracePt t="35605" x="5454650" y="3892550"/>
          <p14:tracePt t="35622" x="5491163" y="3905250"/>
          <p14:tracePt t="35636" x="5529263" y="3916363"/>
          <p14:tracePt t="35653" x="5554663" y="3929063"/>
          <p14:tracePt t="35669" x="5565775" y="3929063"/>
          <p14:tracePt t="35686" x="5578475" y="3929063"/>
          <p14:tracePt t="35692" x="5603875" y="3941763"/>
          <p14:tracePt t="35708" x="5616575" y="3954463"/>
          <p14:tracePt t="35719" x="5629275" y="3954463"/>
          <p14:tracePt t="35724" x="5641975" y="3967163"/>
          <p14:tracePt t="35736" x="5678488" y="3967163"/>
          <p14:tracePt t="35740" x="5691188" y="3992563"/>
          <p14:tracePt t="35753" x="5703888" y="4005263"/>
          <p14:tracePt t="35769" x="5716588" y="4005263"/>
          <p14:tracePt t="35772" x="5741988" y="4005263"/>
          <p14:tracePt t="35786" x="5754688" y="4017963"/>
          <p14:tracePt t="35789" x="5767388" y="4029075"/>
          <p14:tracePt t="35803" x="5778500" y="4029075"/>
          <p14:tracePt t="35805" x="5791200" y="4029075"/>
          <p14:tracePt t="35819" x="5791200" y="4041775"/>
          <p14:tracePt t="35820" x="5816600" y="4041775"/>
          <p14:tracePt t="35836" x="5829300" y="4041775"/>
          <p14:tracePt t="35837" x="5842000" y="4054475"/>
          <p14:tracePt t="35853" x="5854700" y="4067175"/>
          <p14:tracePt t="35855" x="5867400" y="4067175"/>
          <p14:tracePt t="35869" x="5867400" y="4079875"/>
          <p14:tracePt t="35872" x="5878513" y="4079875"/>
          <p14:tracePt t="35886" x="5903913" y="4092575"/>
          <p14:tracePt t="35919" x="5929313" y="4092575"/>
          <p14:tracePt t="35924" x="5942013" y="4092575"/>
          <p14:tracePt t="35940" x="5967413" y="4117975"/>
          <p14:tracePt t="35956" x="5991225" y="4117975"/>
          <p14:tracePt t="35969" x="6003925" y="4129088"/>
          <p14:tracePt t="35972" x="6016625" y="4129088"/>
          <p14:tracePt t="35986" x="6042025" y="4141788"/>
          <p14:tracePt t="35989" x="6054725" y="4141788"/>
          <p14:tracePt t="36003" x="6078538" y="4167188"/>
          <p14:tracePt t="36005" x="6116638" y="4167188"/>
          <p14:tracePt t="36019" x="6129338" y="4179888"/>
          <p14:tracePt t="36020" x="6154738" y="4179888"/>
          <p14:tracePt t="36036" x="6180138" y="4205288"/>
          <p14:tracePt t="36037" x="6229350" y="4230688"/>
          <p14:tracePt t="36053" x="6242050" y="4230688"/>
          <p14:tracePt t="36055" x="6267450" y="4230688"/>
          <p14:tracePt t="36069" x="6303963" y="4267200"/>
          <p14:tracePt t="36070" x="6316663" y="4267200"/>
          <p14:tracePt t="36086" x="6380163" y="4292600"/>
          <p14:tracePt t="36087" x="6403975" y="4305300"/>
          <p14:tracePt t="36093" x="6416675" y="4318000"/>
          <p14:tracePt t="36102" x="6480175" y="4330700"/>
          <p14:tracePt t="36109" x="6516688" y="4330700"/>
          <p14:tracePt t="36119" x="6542088" y="4330700"/>
          <p14:tracePt t="36124" x="6567488" y="4354513"/>
          <p14:tracePt t="36136" x="6592888" y="4367213"/>
          <p14:tracePt t="36140" x="6642100" y="4367213"/>
          <p14:tracePt t="36153" x="6667500" y="4379913"/>
          <p14:tracePt t="36156" x="6716713" y="4405313"/>
          <p14:tracePt t="36169" x="6754813" y="4418013"/>
          <p14:tracePt t="36172" x="6792913" y="4418013"/>
          <p14:tracePt t="36186" x="6829425" y="4443413"/>
          <p14:tracePt t="36189" x="6842125" y="4454525"/>
          <p14:tracePt t="36202" x="6867525" y="4454525"/>
          <p14:tracePt t="36205" x="6892925" y="4467225"/>
          <p14:tracePt t="36221" x="6929438" y="4467225"/>
          <p14:tracePt t="36236" x="6954838" y="4467225"/>
          <p14:tracePt t="36238" x="6980238" y="4467225"/>
          <p14:tracePt t="36253" x="6992938" y="4479925"/>
          <p14:tracePt t="36255" x="7016750" y="4479925"/>
          <p14:tracePt t="36269" x="7054850" y="4492625"/>
          <p14:tracePt t="36286" x="7067550" y="4492625"/>
          <p14:tracePt t="36287" x="7092950" y="4505325"/>
          <p14:tracePt t="36293" x="7105650" y="4505325"/>
          <p14:tracePt t="36303" x="7129463" y="4518025"/>
          <p14:tracePt t="36308" x="7142163" y="4518025"/>
          <p14:tracePt t="36319" x="7154863" y="4530725"/>
          <p14:tracePt t="36324" x="7167563" y="4530725"/>
          <p14:tracePt t="36336" x="7205663" y="4543425"/>
          <p14:tracePt t="36353" x="7229475" y="4554538"/>
          <p14:tracePt t="36369" x="7242175" y="4554538"/>
          <p14:tracePt t="36372" x="7280275" y="4554538"/>
          <p14:tracePt t="36388" x="7305675" y="4567238"/>
          <p14:tracePt t="36403" x="7318375" y="4567238"/>
          <p14:tracePt t="36405" x="7342188" y="4579938"/>
          <p14:tracePt t="36422" x="7354888" y="4579938"/>
          <p14:tracePt t="36437" x="7367588" y="4592638"/>
          <p14:tracePt t="36532" x="7380288" y="4605338"/>
          <p14:tracePt t="36612" x="7380288" y="4618038"/>
          <p14:tracePt t="36644" x="7380288" y="4643438"/>
          <p14:tracePt t="36692" x="7367588" y="4643438"/>
          <p14:tracePt t="36740" x="7354888" y="4656138"/>
          <p14:tracePt t="36752" x="7342188" y="4667250"/>
          <p14:tracePt t="36769" x="7329488" y="4667250"/>
          <p14:tracePt t="36786" x="7318375" y="4667250"/>
          <p14:tracePt t="36802" x="7318375" y="4679950"/>
          <p14:tracePt t="36805" x="7292975" y="4679950"/>
          <p14:tracePt t="36822" x="7280275" y="4679950"/>
          <p14:tracePt t="36836" x="7254875" y="4679950"/>
          <p14:tracePt t="36852" x="7242175" y="4679950"/>
          <p14:tracePt t="36869" x="7218363" y="4679950"/>
          <p14:tracePt t="36886" x="7205663" y="4679950"/>
          <p14:tracePt t="36887" x="7180263" y="4679950"/>
          <p14:tracePt t="36892" x="7167563" y="4679950"/>
          <p14:tracePt t="36902" x="7142163" y="4679950"/>
          <p14:tracePt t="36908" x="7118350" y="4679950"/>
          <p14:tracePt t="36919" x="7105650" y="4679950"/>
          <p14:tracePt t="36924" x="7092950" y="4679950"/>
          <p14:tracePt t="36936" x="7067550" y="4692650"/>
          <p14:tracePt t="36940" x="7067550" y="4705350"/>
          <p14:tracePt t="36952" x="7054850" y="4705350"/>
          <p14:tracePt t="36956" x="7042150" y="4705350"/>
          <p14:tracePt t="36973" x="7029450" y="4705350"/>
          <p14:tracePt t="36974" x="7016750" y="4705350"/>
          <p14:tracePt t="36986" x="7005638" y="4705350"/>
          <p14:tracePt t="37003" x="6992938" y="4705350"/>
          <p14:tracePt t="37019" x="6980238" y="4705350"/>
          <p14:tracePt t="37036" x="6967538" y="4705350"/>
          <p14:tracePt t="37069" x="6954838" y="4705350"/>
          <p14:tracePt t="37108" x="6942138" y="4705350"/>
          <p14:tracePt t="37156" x="6929438" y="4705350"/>
          <p14:tracePt t="37212" x="6916738" y="4705350"/>
          <p14:tracePt t="37228" x="6905625" y="4705350"/>
          <p14:tracePt t="37292" x="6892925" y="4705350"/>
          <p14:tracePt t="37316" x="6880225" y="4705350"/>
          <p14:tracePt t="37348" x="6867525" y="4705350"/>
          <p14:tracePt t="37428" x="6854825" y="4705350"/>
          <p14:tracePt t="37452" x="6842125" y="4705350"/>
          <p14:tracePt t="37836" x="6842125" y="4718050"/>
          <p14:tracePt t="37852" x="6854825" y="4718050"/>
          <p14:tracePt t="37876" x="6854825" y="4730750"/>
          <p14:tracePt t="37886" x="6854825" y="4743450"/>
          <p14:tracePt t="37932" x="6867525" y="4743450"/>
          <p14:tracePt t="37953" x="6880225" y="4743450"/>
          <p14:tracePt t="37953" x="6892925" y="4743450"/>
          <p14:tracePt t="37988" x="6905625" y="4743450"/>
          <p14:tracePt t="38002" x="6916738" y="4743450"/>
          <p14:tracePt t="38005" x="6929438" y="4743450"/>
          <p14:tracePt t="38019" x="6942138" y="4743450"/>
          <p14:tracePt t="38022" x="6954838" y="4743450"/>
          <p14:tracePt t="38036" x="6980238" y="4743450"/>
          <p14:tracePt t="38038" x="7016750" y="4756150"/>
          <p14:tracePt t="38052" x="7029450" y="4768850"/>
          <p14:tracePt t="38053" x="7042150" y="4768850"/>
          <p14:tracePt t="38069" x="7054850" y="4768850"/>
          <p14:tracePt t="38071" x="7080250" y="4779963"/>
          <p14:tracePt t="38086" x="7092950" y="4779963"/>
          <p14:tracePt t="38119" x="7105650" y="4792663"/>
          <p14:tracePt t="39052" x="7092950" y="4792663"/>
          <p14:tracePt t="39196" x="7080250" y="4792663"/>
          <p14:tracePt t="39356" x="7054850" y="4792663"/>
          <p14:tracePt t="39660" x="7042150" y="4792663"/>
          <p14:tracePt t="40300" x="7029450" y="4792663"/>
          <p14:tracePt t="40404" x="7016750" y="4792663"/>
          <p14:tracePt t="40740" x="7005638" y="4792663"/>
          <p14:tracePt t="40908" x="6992938" y="4792663"/>
          <p14:tracePt t="41100" x="6980238" y="4792663"/>
          <p14:tracePt t="41180" x="6967538" y="4779963"/>
          <p14:tracePt t="41700" x="6954838" y="4779963"/>
          <p14:tracePt t="41719" x="6954838" y="4768850"/>
          <p14:tracePt t="41724" x="6942138" y="4768850"/>
          <p14:tracePt t="41804" x="6929438" y="4768850"/>
          <p14:tracePt t="41820" x="6916738" y="4768850"/>
          <p14:tracePt t="41948" x="6916738" y="4756150"/>
          <p14:tracePt t="42004" x="6905625" y="4756150"/>
          <p14:tracePt t="42060" x="6892925" y="4756150"/>
          <p14:tracePt t="42148" x="6880225" y="4756150"/>
          <p14:tracePt t="42276" x="6867525" y="4756150"/>
          <p14:tracePt t="42356" x="6854825" y="4756150"/>
          <p14:tracePt t="42388" x="6842125" y="4756150"/>
          <p14:tracePt t="42484" x="6829425" y="4756150"/>
          <p14:tracePt t="42564" x="6816725" y="4756150"/>
          <p14:tracePt t="42612" x="6805613" y="4756150"/>
          <p14:tracePt t="43116" x="6792913" y="4756150"/>
          <p14:tracePt t="43135" x="6767513" y="4756150"/>
          <p14:tracePt t="43140" x="6754813" y="4756150"/>
          <p14:tracePt t="43152" x="6729413" y="4743450"/>
          <p14:tracePt t="43155" x="6704013" y="4743450"/>
          <p14:tracePt t="43169" x="6667500" y="4743450"/>
          <p14:tracePt t="43172" x="6629400" y="4743450"/>
          <p14:tracePt t="43185" x="6592888" y="4743450"/>
          <p14:tracePt t="43188" x="6567488" y="4743450"/>
          <p14:tracePt t="43202" x="6542088" y="4743450"/>
          <p14:tracePt t="43205" x="6516688" y="4743450"/>
          <p14:tracePt t="43218" x="6503988" y="4743450"/>
          <p14:tracePt t="43221" x="6467475" y="4730750"/>
          <p14:tracePt t="43236" x="6442075" y="4718050"/>
          <p14:tracePt t="43238" x="6429375" y="4718050"/>
          <p14:tracePt t="43252" x="6391275" y="4705350"/>
          <p14:tracePt t="43268" x="6391275" y="4692650"/>
          <p14:tracePt t="43340" x="6367463" y="4692650"/>
          <p14:tracePt t="43352" x="6354763" y="4692650"/>
          <p14:tracePt t="43368" x="6329363" y="4692650"/>
          <p14:tracePt t="43388" x="6316663" y="4679950"/>
          <p14:tracePt t="43402" x="6303963" y="4679950"/>
          <p14:tracePt t="43418" x="6291263" y="4679950"/>
          <p14:tracePt t="43436" x="6280150" y="4667250"/>
          <p14:tracePt t="43588" x="6291263" y="4667250"/>
          <p14:tracePt t="43604" x="6316663" y="4679950"/>
          <p14:tracePt t="43618" x="6354763" y="4718050"/>
          <p14:tracePt t="43619" x="6367463" y="4718050"/>
          <p14:tracePt t="43635" x="6380163" y="4718050"/>
          <p14:tracePt t="43636" x="6403975" y="4718050"/>
          <p14:tracePt t="43652" x="6403975" y="4730750"/>
          <p14:tracePt t="43652" x="6429375" y="4730750"/>
          <p14:tracePt t="43668" x="6442075" y="4756150"/>
          <p14:tracePt t="43685" x="6454775" y="4768850"/>
          <p14:tracePt t="43702" x="6467475" y="4768850"/>
          <p14:tracePt t="43718" x="6480175" y="4779963"/>
          <p14:tracePt t="43748" x="6480175" y="4792663"/>
          <p14:tracePt t="43788" x="6480175" y="4805363"/>
          <p14:tracePt t="43811" x="6480175" y="4818063"/>
          <p14:tracePt t="43844" x="6480175" y="4830763"/>
          <p14:tracePt t="43941" x="6480175" y="4843463"/>
          <p14:tracePt t="43956" x="6480175" y="4856163"/>
          <p14:tracePt t="43980" x="6480175" y="4868863"/>
          <p14:tracePt t="44004" x="6480175" y="4879975"/>
          <p14:tracePt t="44019" x="6480175" y="4892675"/>
          <p14:tracePt t="44035" x="6480175" y="4905375"/>
          <p14:tracePt t="44052" x="6480175" y="4918075"/>
          <p14:tracePt t="44052" x="6480175" y="4943475"/>
          <p14:tracePt t="44068" x="6454775" y="4956175"/>
          <p14:tracePt t="44069" x="6454775" y="4968875"/>
          <p14:tracePt t="44085" x="6442075" y="4981575"/>
          <p14:tracePt t="44086" x="6416675" y="5005388"/>
          <p14:tracePt t="44102" x="6403975" y="5018088"/>
          <p14:tracePt t="44102" x="6391275" y="5030788"/>
          <p14:tracePt t="44108" x="6380163" y="5030788"/>
          <p14:tracePt t="44118" x="6380163" y="5043488"/>
          <p14:tracePt t="44152" x="6367463" y="5043488"/>
          <p14:tracePt t="44188" x="6354763" y="5043488"/>
          <p14:tracePt t="44220" x="6342063" y="5043488"/>
          <p14:tracePt t="44252" x="6342063" y="5056188"/>
          <p14:tracePt t="44268" x="6329363" y="5056188"/>
          <p14:tracePt t="44285" x="6329363" y="5068888"/>
          <p14:tracePt t="44286" x="6316663" y="5068888"/>
          <p14:tracePt t="44484" x="6316663" y="5081588"/>
          <p14:tracePt t="44501" x="6316663" y="5092700"/>
          <p14:tracePt t="44518" x="6316663" y="5105400"/>
          <p14:tracePt t="44540" x="6303963" y="5105400"/>
          <p14:tracePt t="44668" x="6291263" y="5118100"/>
          <p14:tracePt t="44756" x="6267450" y="5118100"/>
          <p14:tracePt t="44772" x="6267450" y="5130800"/>
          <p14:tracePt t="44788" x="6254750" y="5130800"/>
          <p14:tracePt t="44868" x="6254750" y="5143500"/>
          <p14:tracePt t="44916" x="6254750" y="5156200"/>
          <p14:tracePt t="44935" x="6254750" y="5168900"/>
          <p14:tracePt t="44964" x="6254750" y="5181600"/>
          <p14:tracePt t="50867" x="6229350" y="5181600"/>
          <p14:tracePt t="50907" x="6216650" y="5194300"/>
          <p14:tracePt t="50923" x="6216650" y="5205413"/>
          <p14:tracePt t="50934" x="6216650" y="5218113"/>
          <p14:tracePt t="50939" x="6216650" y="5230813"/>
          <p14:tracePt t="50951" x="6203950" y="5230813"/>
          <p14:tracePt t="50967" x="6203950" y="5256213"/>
          <p14:tracePt t="50969" x="6191250" y="5256213"/>
          <p14:tracePt t="50984" x="6191250" y="5268913"/>
          <p14:tracePt t="50984" x="6180138" y="5268913"/>
          <p14:tracePt t="51067" x="6154738" y="5268913"/>
          <p14:tracePt t="51107" x="6142038" y="5268913"/>
          <p14:tracePt t="51355" x="6142038" y="5281613"/>
          <p14:tracePt t="51395" x="6116638" y="5281613"/>
          <p14:tracePt t="51459" x="6103938" y="5294313"/>
          <p14:tracePt t="51515" x="6091238" y="5305425"/>
          <p14:tracePt t="51563" x="6091238" y="5318125"/>
          <p14:tracePt t="51584" x="6091238" y="5330825"/>
          <p14:tracePt t="51603" x="6067425" y="5343525"/>
          <p14:tracePt t="51619" x="6054725" y="5356225"/>
          <p14:tracePt t="51643" x="6042025" y="5356225"/>
          <p14:tracePt t="51651" x="6042025" y="5368925"/>
          <p14:tracePt t="51675" x="6042025" y="5381625"/>
          <p14:tracePt t="51691" x="6042025" y="5394325"/>
          <p14:tracePt t="51701" x="6042025" y="5407025"/>
          <p14:tracePt t="51723" x="6042025" y="5418138"/>
          <p14:tracePt t="51734" x="6054725" y="5430838"/>
          <p14:tracePt t="51751" x="6067425" y="5443538"/>
          <p14:tracePt t="51755" x="6078538" y="5443538"/>
          <p14:tracePt t="51843" x="6091238" y="5468938"/>
          <p14:tracePt t="51931" x="6116638" y="5468938"/>
          <p14:tracePt t="51963" x="6116638" y="5481638"/>
          <p14:tracePt t="51984" x="6116638" y="5494338"/>
          <p14:tracePt t="52067" x="6129338" y="5507038"/>
          <p14:tracePt t="52084" x="6142038" y="5507038"/>
          <p14:tracePt t="52101" x="6142038" y="5518150"/>
          <p14:tracePt t="52102" x="6142038" y="5530850"/>
          <p14:tracePt t="52131" x="6154738" y="5543550"/>
          <p14:tracePt t="52179" x="6167438" y="5543550"/>
          <p14:tracePt t="52203" x="6180138" y="5543550"/>
          <p14:tracePt t="52219" x="6191250" y="5556250"/>
          <p14:tracePt t="52235" x="6191250" y="5568950"/>
          <p14:tracePt t="52252" x="6216650" y="5581650"/>
          <p14:tracePt t="52291" x="6229350" y="5594350"/>
          <p14:tracePt t="52301" x="6242050" y="5607050"/>
          <p14:tracePt t="52317" x="6254750" y="5619750"/>
          <p14:tracePt t="52324" x="6254750" y="5630863"/>
          <p14:tracePt t="52355" x="6267450" y="5630863"/>
          <p14:tracePt t="52367" x="6280150" y="5643563"/>
          <p14:tracePt t="52395" x="6291263" y="5656263"/>
          <p14:tracePt t="52435" x="6303963" y="5656263"/>
          <p14:tracePt t="52459" x="6303963" y="5668963"/>
          <p14:tracePt t="52483" x="6316663" y="5681663"/>
          <p14:tracePt t="52515" x="6329363" y="5694363"/>
          <p14:tracePt t="52627" x="6342063" y="5694363"/>
          <p14:tracePt t="52651" x="6342063" y="5707063"/>
          <p14:tracePt t="52667" x="6354763" y="5707063"/>
          <p14:tracePt t="52747" x="6367463" y="5707063"/>
          <p14:tracePt t="52767" x="6380163" y="5719763"/>
          <p14:tracePt t="52787" x="6380163" y="5743575"/>
          <p14:tracePt t="52811" x="6380163" y="5756275"/>
          <p14:tracePt t="52834" x="6391275" y="5756275"/>
          <p14:tracePt t="52835" x="6391275" y="5768975"/>
          <p14:tracePt t="52851" x="6403975" y="5781675"/>
          <p14:tracePt t="52867" x="6403975" y="5794375"/>
          <p14:tracePt t="52884" x="6403975" y="5807075"/>
          <p14:tracePt t="52885" x="6416675" y="5807075"/>
          <p14:tracePt t="52901" x="6416675" y="5819775"/>
          <p14:tracePt t="52918" x="6416675" y="5843588"/>
          <p14:tracePt t="52934" x="6416675" y="5868988"/>
          <p14:tracePt t="52939" x="6429375" y="5868988"/>
          <p14:tracePt t="52951" x="6429375" y="5894388"/>
          <p14:tracePt t="52972" x="6454775" y="5932488"/>
          <p14:tracePt t="52987" x="6454775" y="5945188"/>
          <p14:tracePt t="53001" x="6454775" y="5956300"/>
          <p14:tracePt t="53017" x="6454775" y="5969000"/>
          <p14:tracePt t="53020" x="6467475" y="5981700"/>
          <p14:tracePt t="53051" x="6467475" y="6007100"/>
          <p14:tracePt t="53067" x="6467475" y="6019800"/>
          <p14:tracePt t="53084" x="6467475" y="6032500"/>
          <p14:tracePt t="53107" x="6467475" y="6045200"/>
          <p14:tracePt t="53179" x="6467475" y="6056313"/>
          <p14:tracePt t="53201" x="6467475" y="6069013"/>
          <p14:tracePt t="53204" x="6467475" y="6081713"/>
          <p14:tracePt t="53234" x="6467475" y="6094413"/>
          <p14:tracePt t="53235" x="6467475" y="6119813"/>
          <p14:tracePt t="53252" x="6467475" y="6132513"/>
          <p14:tracePt t="53267" x="6467475" y="6157913"/>
          <p14:tracePt t="53284" x="6467475" y="6169025"/>
          <p14:tracePt t="53315" x="6467475" y="6181725"/>
          <p14:tracePt t="53355" x="6467475" y="6194425"/>
          <p14:tracePt t="53367" x="6467475" y="6207125"/>
          <p14:tracePt t="53387" x="6467475" y="6219825"/>
          <p14:tracePt t="53523" x="6454775" y="6219825"/>
          <p14:tracePt t="53534" x="6442075" y="6245225"/>
          <p14:tracePt t="53563" x="6429375" y="6257925"/>
          <p14:tracePt t="53584" x="6416675" y="6269038"/>
          <p14:tracePt t="53587" x="6403975" y="6281738"/>
          <p14:tracePt t="53603" x="6391275" y="6281738"/>
          <p14:tracePt t="53617" x="6380163" y="6281738"/>
          <p14:tracePt t="53621" x="6380163" y="6294438"/>
          <p14:tracePt t="53651" x="6367463" y="6294438"/>
          <p14:tracePt t="53667" x="6354763" y="6294438"/>
          <p14:tracePt t="53668" x="6342063" y="6307138"/>
          <p14:tracePt t="53684" x="6329363" y="6319838"/>
          <p14:tracePt t="53701" x="6303963" y="6319838"/>
          <p14:tracePt t="53717" x="6291263" y="6332538"/>
          <p14:tracePt t="53734" x="6291263" y="6345238"/>
          <p14:tracePt t="53735" x="6280150" y="6345238"/>
          <p14:tracePt t="53739" x="6267450" y="6345238"/>
          <p14:tracePt t="53755" x="6267450" y="6357938"/>
          <p14:tracePt t="53787" x="6254750" y="6357938"/>
          <p14:tracePt t="53835" x="6229350" y="6357938"/>
          <p14:tracePt t="53859" x="6216650" y="6357938"/>
          <p14:tracePt t="53868" x="6203950" y="6357938"/>
          <p14:tracePt t="53884" x="6191250" y="6357938"/>
          <p14:tracePt t="53901" x="6180138" y="6357938"/>
          <p14:tracePt t="53931" x="6180138" y="6370638"/>
          <p14:tracePt t="53955" x="6167438" y="6370638"/>
          <p14:tracePt t="53971" x="6154738" y="6370638"/>
          <p14:tracePt t="53987" x="6142038" y="6370638"/>
          <p14:tracePt t="54001" x="6129338" y="6370638"/>
          <p14:tracePt t="54004" x="6116638" y="6370638"/>
          <p14:tracePt t="54059" x="6103938" y="6370638"/>
          <p14:tracePt t="54068" x="6078538" y="6381750"/>
          <p14:tracePt t="54091" x="6054725" y="6394450"/>
          <p14:tracePt t="54107" x="6042025" y="6394450"/>
          <p14:tracePt t="54117" x="6029325" y="6394450"/>
          <p14:tracePt t="54134" x="6029325" y="6407150"/>
          <p14:tracePt t="54135" x="6016625" y="6419850"/>
          <p14:tracePt t="54151" x="5991225" y="6432550"/>
          <p14:tracePt t="54171" x="5967413" y="6432550"/>
          <p14:tracePt t="54184" x="5967413" y="6445250"/>
          <p14:tracePt t="54403" x="5954713" y="6457950"/>
          <p14:tracePt t="54451" x="5954713" y="6470650"/>
          <p14:tracePt t="54483" x="5954713" y="6494463"/>
          <p14:tracePt t="54675" x="5929313" y="6494463"/>
          <p14:tracePt t="55099" x="5916613" y="6494463"/>
          <p14:tracePt t="55117" x="5903913" y="6494463"/>
          <p14:tracePt t="55134" x="5878513" y="6494463"/>
          <p14:tracePt t="57787" x="5878513" y="6507163"/>
          <p14:tracePt t="58411" x="5878513" y="6532563"/>
          <p14:tracePt t="58483" x="5878513" y="6545263"/>
          <p14:tracePt t="58723" x="5867400" y="6557963"/>
          <p14:tracePt t="60123" x="5854700" y="6557963"/>
          <p14:tracePt t="60291" x="5842000" y="6583363"/>
          <p14:tracePt t="60499" x="5829300" y="6607175"/>
          <p14:tracePt t="60516" x="5829300" y="6619875"/>
          <p14:tracePt t="60555" x="5829300" y="6632575"/>
          <p14:tracePt t="60635" x="5829300" y="6645275"/>
          <p14:tracePt t="60683" x="5829300" y="6657975"/>
          <p14:tracePt t="61211" x="5829300" y="6670675"/>
          <p14:tracePt t="61233" x="5803900" y="6683375"/>
          <p14:tracePt t="61323" x="5791200" y="6696075"/>
          <p14:tracePt t="61355" x="5778500" y="6696075"/>
          <p14:tracePt t="61366" x="5767388" y="6696075"/>
          <p14:tracePt t="61383" x="5754688" y="6696075"/>
          <p14:tracePt t="61387" x="5729288" y="6696075"/>
          <p14:tracePt t="61403" x="5703888" y="6696075"/>
          <p14:tracePt t="61416" x="5678488" y="6696075"/>
          <p14:tracePt t="61435" x="5665788" y="6696075"/>
          <p14:tracePt t="61467" x="5654675" y="6696075"/>
          <p14:tracePt t="61467" x="5641975" y="6696075"/>
          <p14:tracePt t="61483" x="5629275" y="6696075"/>
          <p14:tracePt t="61500" x="5603875" y="6696075"/>
          <p14:tracePt t="61500" x="5578475" y="6696075"/>
          <p14:tracePt t="61516" x="5565775" y="6696075"/>
          <p14:tracePt t="61517" x="5554663" y="6696075"/>
          <p14:tracePt t="61533" x="5529263" y="6696075"/>
          <p14:tracePt t="61534" x="5516563" y="6696075"/>
          <p14:tracePt t="61539" x="5491163" y="6683375"/>
          <p14:tracePt t="61550" x="5478463" y="6670675"/>
          <p14:tracePt t="61555" x="5454650" y="6657975"/>
          <p14:tracePt t="61566" x="5441950" y="6645275"/>
          <p14:tracePt t="61571" x="5403850" y="6645275"/>
          <p14:tracePt t="61583" x="5391150" y="6645275"/>
          <p14:tracePt t="61587" x="5365750" y="6632575"/>
          <p14:tracePt t="61600" x="5341938" y="6619875"/>
          <p14:tracePt t="61602" x="5316538" y="6607175"/>
          <p14:tracePt t="61617" x="5303838" y="6607175"/>
          <p14:tracePt t="61619" x="5265738" y="6607175"/>
          <p14:tracePt t="61633" x="5253038" y="6594475"/>
          <p14:tracePt t="61636" x="5253038" y="6583363"/>
          <p14:tracePt t="61650" x="5216525" y="6570663"/>
          <p14:tracePt t="61667" x="5191125" y="6557963"/>
          <p14:tracePt t="61667" x="5178425" y="6557963"/>
          <p14:tracePt t="61683" x="5165725" y="6557963"/>
          <p14:tracePt t="61684" x="5165725" y="6545263"/>
          <p14:tracePt t="61700" x="5141913" y="6545263"/>
          <p14:tracePt t="61716" x="5129213" y="6545263"/>
          <p14:tracePt t="61733" x="5091113" y="6532563"/>
          <p14:tracePt t="61739" x="5078413" y="6532563"/>
          <p14:tracePt t="61750" x="5065713" y="6519863"/>
          <p14:tracePt t="61755" x="5053013" y="6507163"/>
          <p14:tracePt t="61766" x="5029200" y="6507163"/>
          <p14:tracePt t="61771" x="5003800" y="6483350"/>
          <p14:tracePt t="61783" x="4991100" y="6470650"/>
          <p14:tracePt t="61786" x="4965700" y="6470650"/>
          <p14:tracePt t="61803" x="4965700" y="6457950"/>
          <p14:tracePt t="61816" x="4953000" y="6457950"/>
          <p14:tracePt t="61907" x="4940300" y="6457950"/>
          <p14:tracePt t="61916" x="4929188" y="6457950"/>
          <p14:tracePt t="61933" x="4916488" y="6457950"/>
          <p14:tracePt t="61950" x="4903788" y="6457950"/>
          <p14:tracePt t="61950" x="4891088" y="6457950"/>
          <p14:tracePt t="61971" x="4878388" y="6457950"/>
          <p14:tracePt t="62043" x="4865688" y="6457950"/>
          <p14:tracePt t="62059" x="4865688" y="6470650"/>
          <p14:tracePt t="62067" x="4852988" y="6470650"/>
          <p14:tracePt t="62083" x="4840288" y="6470650"/>
          <p14:tracePt t="62084" x="4816475" y="6470650"/>
          <p14:tracePt t="62100" x="4791075" y="6483350"/>
          <p14:tracePt t="62116" x="4778375" y="6483350"/>
          <p14:tracePt t="62139" x="4765675" y="6483350"/>
          <p14:tracePt t="62150" x="4752975" y="6483350"/>
          <p14:tracePt t="62227" x="4740275" y="6483350"/>
          <p14:tracePt t="62250" x="4727575" y="6470650"/>
          <p14:tracePt t="62250" x="4691063" y="6457950"/>
          <p14:tracePt t="62267" x="4678363" y="6445250"/>
          <p14:tracePt t="62268" x="4665663" y="6445250"/>
          <p14:tracePt t="62283" x="4652963" y="6432550"/>
          <p14:tracePt t="62300" x="4640263" y="6432550"/>
          <p14:tracePt t="62300" x="4603750" y="6432550"/>
          <p14:tracePt t="62316" x="4565650" y="6432550"/>
          <p14:tracePt t="62317" x="4540250" y="6432550"/>
          <p14:tracePt t="62333" x="4527550" y="6432550"/>
          <p14:tracePt t="62334" x="4516438" y="6432550"/>
          <p14:tracePt t="62350" x="4478338" y="6419850"/>
          <p14:tracePt t="62350" x="4452938" y="6419850"/>
          <p14:tracePt t="62355" x="4403725" y="6394450"/>
          <p14:tracePt t="62366" x="4378325" y="6381750"/>
          <p14:tracePt t="62370" x="4352925" y="6381750"/>
          <p14:tracePt t="62383" x="4303713" y="6370638"/>
          <p14:tracePt t="62386" x="4278313" y="6370638"/>
          <p14:tracePt t="62400" x="4227513" y="6345238"/>
          <p14:tracePt t="62402" x="4203700" y="6345238"/>
          <p14:tracePt t="62416" x="4165600" y="6332538"/>
          <p14:tracePt t="62418" x="4114800" y="6319838"/>
          <p14:tracePt t="62433" x="4078288" y="6319838"/>
          <p14:tracePt t="62435" x="4040188" y="6319838"/>
          <p14:tracePt t="62450" x="4002088" y="6319838"/>
          <p14:tracePt t="62451" x="3927475" y="6307138"/>
          <p14:tracePt t="62466" x="3865563" y="6294438"/>
          <p14:tracePt t="62469" x="3814763" y="6294438"/>
          <p14:tracePt t="62483" x="3740150" y="6281738"/>
          <p14:tracePt t="62484" x="3678238" y="6269038"/>
          <p14:tracePt t="62500" x="3614738" y="6232525"/>
          <p14:tracePt t="62502" x="3540125" y="6207125"/>
          <p14:tracePt t="62516" x="3452813" y="6169025"/>
          <p14:tracePt t="62517" x="3376613" y="6157913"/>
          <p14:tracePt t="62533" x="3265488" y="6094413"/>
          <p14:tracePt t="62534" x="3176588" y="6081713"/>
          <p14:tracePt t="62550" x="3065463" y="6032500"/>
          <p14:tracePt t="62550" x="2976563" y="6007100"/>
          <p14:tracePt t="62555" x="2876550" y="5969000"/>
          <p14:tracePt t="62566" x="2776538" y="5945188"/>
          <p14:tracePt t="62571" x="2651125" y="5868988"/>
          <p14:tracePt t="62583" x="2514600" y="5819775"/>
          <p14:tracePt t="62586" x="2401888" y="5756275"/>
          <p14:tracePt t="62600" x="2263775" y="5719763"/>
          <p14:tracePt t="62602" x="2138363" y="5656263"/>
          <p14:tracePt t="62616" x="2001838" y="5619750"/>
          <p14:tracePt t="62618" x="1851025" y="5594350"/>
          <p14:tracePt t="62633" x="1701800" y="5530850"/>
          <p14:tracePt t="62635" x="1538288" y="5507038"/>
          <p14:tracePt t="62649" x="1376363" y="5443538"/>
          <p14:tracePt t="62652" x="1238250" y="5407025"/>
          <p14:tracePt t="62666" x="1112838" y="5368925"/>
          <p14:tracePt t="62668" x="950913" y="5294313"/>
          <p14:tracePt t="62683" x="863600" y="5256213"/>
          <p14:tracePt t="62683" x="725488" y="5181600"/>
          <p14:tracePt t="62699" x="612775" y="5156200"/>
          <p14:tracePt t="62700" x="487363" y="5118100"/>
          <p14:tracePt t="62716" x="400050" y="5092700"/>
          <p14:tracePt t="62718" x="287338" y="5043488"/>
          <p14:tracePt t="62733" x="200025" y="5018088"/>
          <p14:tracePt t="62733" x="112713" y="4992688"/>
          <p14:tracePt t="62739" x="74613" y="4992688"/>
          <p14:tracePt t="62749" x="0" y="496887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6632"/>
            <a:ext cx="11175032" cy="6436568"/>
          </a:xfrm>
        </p:spPr>
        <p:txBody>
          <a:bodyPr>
            <a:noAutofit/>
          </a:bodyPr>
          <a:lstStyle/>
          <a:p>
            <a:pPr marL="0" indent="0" algn="ctr">
              <a:buNone/>
            </a:pPr>
            <a:r>
              <a:rPr lang="fa-IR" sz="4000" dirty="0">
                <a:cs typeface="B Yagut" pitchFamily="2" charset="-78"/>
              </a:rPr>
              <a:t>ادامه -مراقبت نوجوان از نظر </a:t>
            </a:r>
            <a:r>
              <a:rPr lang="fa-IR" sz="4000" dirty="0" smtClean="0">
                <a:cs typeface="B Yagut" pitchFamily="2" charset="-78"/>
              </a:rPr>
              <a:t>اختلال </a:t>
            </a:r>
            <a:r>
              <a:rPr lang="fa-IR" sz="4000" dirty="0">
                <a:cs typeface="B Yagut" pitchFamily="2" charset="-78"/>
              </a:rPr>
              <a:t>مصرف </a:t>
            </a:r>
            <a:r>
              <a:rPr lang="fa-IR" sz="4000" dirty="0" smtClean="0">
                <a:cs typeface="B Yagut" pitchFamily="2" charset="-78"/>
              </a:rPr>
              <a:t>مواد</a:t>
            </a:r>
          </a:p>
          <a:p>
            <a:pPr marL="0" indent="0" algn="ctr">
              <a:buNone/>
            </a:pPr>
            <a:endParaRPr lang="fa-IR" sz="2600" dirty="0"/>
          </a:p>
          <a:p>
            <a:pPr marL="0" indent="0" algn="just">
              <a:lnSpc>
                <a:spcPct val="150000"/>
              </a:lnSpc>
              <a:buNone/>
            </a:pPr>
            <a:r>
              <a:rPr lang="fa-IR" sz="2600" dirty="0"/>
              <a:t>به منظور کاهش حسّاسیت نسبت به سؤالات  ابتدا درباره مصرف  سیگار و محصولات تنباکو و </a:t>
            </a:r>
            <a:r>
              <a:rPr lang="fa-IR" sz="2600" u="sng" dirty="0"/>
              <a:t>داروهای واجد پتانسیل سوءمصرف </a:t>
            </a:r>
            <a:r>
              <a:rPr lang="fa-IR" sz="2600" dirty="0"/>
              <a:t>	</a:t>
            </a:r>
            <a:endParaRPr lang="en-US" sz="2600" dirty="0"/>
          </a:p>
          <a:p>
            <a:pPr lvl="1" algn="just" rtl="1">
              <a:lnSpc>
                <a:spcPct val="150000"/>
              </a:lnSpc>
              <a:buFont typeface="Wingdings" pitchFamily="2" charset="2"/>
              <a:buChar char="Ø"/>
            </a:pPr>
            <a:r>
              <a:rPr lang="fa-IR" sz="2600" dirty="0"/>
              <a:t>داروهای اُپیوئیدی مسکن و ضداسهال (دیفنوکسیلات، ترامادول، کدئین و... )</a:t>
            </a:r>
            <a:endParaRPr lang="en-US" sz="2600" dirty="0"/>
          </a:p>
          <a:p>
            <a:pPr lvl="1" algn="just" rtl="1">
              <a:lnSpc>
                <a:spcPct val="150000"/>
              </a:lnSpc>
              <a:buFont typeface="Wingdings" pitchFamily="2" charset="2"/>
              <a:buChar char="Ø"/>
            </a:pPr>
            <a:r>
              <a:rPr lang="fa-IR" sz="2600" dirty="0"/>
              <a:t>داروهای آرام­بخش و خواب­آور (دیازپام، کلونازپام، آلپرازولام و... )</a:t>
            </a:r>
          </a:p>
          <a:p>
            <a:pPr marL="457200" lvl="1" indent="0" algn="just">
              <a:lnSpc>
                <a:spcPct val="150000"/>
              </a:lnSpc>
              <a:buNone/>
            </a:pPr>
            <a:r>
              <a:rPr lang="fa-IR" sz="2600" dirty="0"/>
              <a:t>   سوال می </a:t>
            </a:r>
            <a:r>
              <a:rPr lang="fa-IR" sz="2600" dirty="0" smtClean="0"/>
              <a:t>کنیم.</a:t>
            </a:r>
            <a:endParaRPr lang="en-US" sz="2600" dirty="0"/>
          </a:p>
          <a:p>
            <a:pPr marL="0" indent="0" algn="just">
              <a:lnSpc>
                <a:spcPct val="150000"/>
              </a:lnSpc>
              <a:buNone/>
            </a:pPr>
            <a:endParaRPr lang="fa-IR" sz="2600" dirty="0"/>
          </a:p>
        </p:txBody>
      </p:sp>
      <p:sp>
        <p:nvSpPr>
          <p:cNvPr id="2" name="Slide Number Placeholder 1"/>
          <p:cNvSpPr>
            <a:spLocks noGrp="1"/>
          </p:cNvSpPr>
          <p:nvPr>
            <p:ph type="sldNum" sz="quarter" idx="12"/>
          </p:nvPr>
        </p:nvSpPr>
        <p:spPr/>
        <p:txBody>
          <a:bodyPr/>
          <a:lstStyle/>
          <a:p>
            <a:fld id="{0BFC8EDE-722A-4775-BB89-6CEF0B4F3577}" type="slidenum">
              <a:rPr lang="fa-IR" smtClean="0"/>
              <a:pPr/>
              <a:t>8</a:t>
            </a:fld>
            <a:endParaRPr lang="fa-IR"/>
          </a:p>
        </p:txBody>
      </p:sp>
      <p:pic>
        <p:nvPicPr>
          <p:cNvPr id="4" name="Audio 3">
            <a:hlinkClick r:id="" action="ppaction://media"/>
            <a:extLst>
              <a:ext uri="{FF2B5EF4-FFF2-40B4-BE49-F238E27FC236}">
                <a16:creationId xmlns:a16="http://schemas.microsoft.com/office/drawing/2014/main" xmlns="" id="{0AA1D5C0-A782-4FBC-A623-55D4ED2D8F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454584432"/>
      </p:ext>
    </p:extLst>
  </p:cSld>
  <p:clrMapOvr>
    <a:masterClrMapping/>
  </p:clrMapOvr>
  <mc:AlternateContent xmlns:mc="http://schemas.openxmlformats.org/markup-compatibility/2006" xmlns:p14="http://schemas.microsoft.com/office/powerpoint/2010/main">
    <mc:Choice Requires="p14">
      <p:transition p14:dur="0" advTm="76130"/>
    </mc:Choice>
    <mc:Fallback xmlns="">
      <p:transition advTm="76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482" x="38100" y="3916363"/>
          <p14:tracePt t="497" x="87313" y="3954463"/>
          <p14:tracePt t="497" x="112713" y="3954463"/>
          <p14:tracePt t="513" x="161925" y="3979863"/>
          <p14:tracePt t="514" x="225425" y="4005263"/>
          <p14:tracePt t="530" x="261938" y="4017963"/>
          <p14:tracePt t="530" x="325438" y="4054475"/>
          <p14:tracePt t="546" x="374650" y="4067175"/>
          <p14:tracePt t="547" x="438150" y="4067175"/>
          <p14:tracePt t="559" x="487363" y="4105275"/>
          <p14:tracePt t="560" x="550863" y="4117975"/>
          <p14:tracePt t="576" x="600075" y="4129088"/>
          <p14:tracePt t="576" x="663575" y="4167188"/>
          <p14:tracePt t="592" x="738188" y="4192588"/>
          <p14:tracePt t="593" x="812800" y="4230688"/>
          <p14:tracePt t="609" x="925513" y="4254500"/>
          <p14:tracePt t="610" x="987425" y="4279900"/>
          <p14:tracePt t="626" x="1089025" y="4305300"/>
          <p14:tracePt t="626" x="1176338" y="4318000"/>
          <p14:tracePt t="642" x="1263650" y="4354513"/>
          <p14:tracePt t="643" x="1338263" y="4367213"/>
          <p14:tracePt t="645" x="1389063" y="4379913"/>
          <p14:tracePt t="659" x="1476375" y="4405313"/>
          <p14:tracePt t="661" x="1512888" y="4430713"/>
          <p14:tracePt t="676" x="1589088" y="4443413"/>
          <p14:tracePt t="677" x="1676400" y="4467225"/>
          <p14:tracePt t="692" x="1751013" y="4467225"/>
          <p14:tracePt t="693" x="1851025" y="4479925"/>
          <p14:tracePt t="709" x="1925638" y="4492625"/>
          <p14:tracePt t="710" x="2001838" y="4505325"/>
          <p14:tracePt t="726" x="2051050" y="4505325"/>
          <p14:tracePt t="727" x="2151063" y="4530725"/>
          <p14:tracePt t="742" x="2227263" y="4543425"/>
          <p14:tracePt t="743" x="2276475" y="4543425"/>
          <p14:tracePt t="759" x="2351088" y="4554538"/>
          <p14:tracePt t="760" x="2389188" y="4554538"/>
          <p14:tracePt t="776" x="2439988" y="4554538"/>
          <p14:tracePt t="776" x="2476500" y="4554538"/>
          <p14:tracePt t="793" x="2501900" y="4554538"/>
          <p14:tracePt t="794" x="2540000" y="4554538"/>
          <p14:tracePt t="809" x="2601913" y="4579938"/>
          <p14:tracePt t="810" x="2689225" y="4592638"/>
          <p14:tracePt t="826" x="2740025" y="4592638"/>
          <p14:tracePt t="826" x="2801938" y="4605338"/>
          <p14:tracePt t="842" x="2863850" y="4605338"/>
          <p14:tracePt t="843" x="2927350" y="4618038"/>
          <p14:tracePt t="859" x="2989263" y="4618038"/>
          <p14:tracePt t="860" x="3040063" y="4618038"/>
          <p14:tracePt t="861" x="3101975" y="4618038"/>
          <p14:tracePt t="876" x="3114675" y="4630738"/>
          <p14:tracePt t="877" x="3127375" y="4630738"/>
          <p14:tracePt t="893" x="3176588" y="4630738"/>
          <p14:tracePt t="909" x="3201988" y="4630738"/>
          <p14:tracePt t="910" x="3240088" y="4630738"/>
          <p14:tracePt t="926" x="3265488" y="4630738"/>
          <p14:tracePt t="926" x="3289300" y="4630738"/>
          <p14:tracePt t="942" x="3302000" y="4630738"/>
          <p14:tracePt t="943" x="3327400" y="4643438"/>
          <p14:tracePt t="959" x="3352800" y="4643438"/>
          <p14:tracePt t="960" x="3365500" y="4656138"/>
          <p14:tracePt t="977" x="3389313" y="4656138"/>
          <p14:tracePt t="993" x="3402013" y="4656138"/>
          <p14:tracePt t="1014" x="3414713" y="4656138"/>
          <p14:tracePt t="1026" x="3427413" y="4667250"/>
          <p14:tracePt t="1045" x="3452813" y="4679950"/>
          <p14:tracePt t="1069" x="3465513" y="4679950"/>
          <p14:tracePt t="1077" x="3478213" y="4692650"/>
          <p14:tracePt t="1101" x="3489325" y="4692650"/>
          <p14:tracePt t="1125" x="3502025" y="4705350"/>
          <p14:tracePt t="1149" x="3527425" y="4705350"/>
          <p14:tracePt t="1173" x="3527425" y="4718050"/>
          <p14:tracePt t="1197" x="3540125" y="4730750"/>
          <p14:tracePt t="1209" x="3552825" y="4743450"/>
          <p14:tracePt t="1226" x="3552825" y="4756150"/>
          <p14:tracePt t="1227" x="3565525" y="4756150"/>
          <p14:tracePt t="1242" x="3565525" y="4768850"/>
          <p14:tracePt t="1259" x="3578225" y="4779963"/>
          <p14:tracePt t="1261" x="3589338" y="4792663"/>
          <p14:tracePt t="1276" x="3589338" y="4805363"/>
          <p14:tracePt t="1292" x="3602038" y="4805363"/>
          <p14:tracePt t="1293" x="3602038" y="4818063"/>
          <p14:tracePt t="1309" x="3614738" y="4830763"/>
          <p14:tracePt t="1310" x="3627438" y="4843463"/>
          <p14:tracePt t="1326" x="3640138" y="4856163"/>
          <p14:tracePt t="1342" x="3665538" y="4868863"/>
          <p14:tracePt t="1359" x="3678238" y="4879975"/>
          <p14:tracePt t="1361" x="3702050" y="4892675"/>
          <p14:tracePt t="1376" x="3727450" y="4905375"/>
          <p14:tracePt t="1392" x="3752850" y="4918075"/>
          <p14:tracePt t="1409" x="3765550" y="4918075"/>
          <p14:tracePt t="1409" x="3814763" y="4956175"/>
          <p14:tracePt t="1426" x="3827463" y="4956175"/>
          <p14:tracePt t="1426" x="3840163" y="4968875"/>
          <p14:tracePt t="1442" x="3852863" y="4968875"/>
          <p14:tracePt t="1443" x="3865563" y="4968875"/>
          <p14:tracePt t="1445" x="3890963" y="4981575"/>
          <p14:tracePt t="1461" x="3902075" y="5005388"/>
          <p14:tracePt t="1477" x="3914775" y="5005388"/>
          <p14:tracePt t="1589" x="3927475" y="5005388"/>
          <p14:tracePt t="1613" x="3940175" y="5018088"/>
          <p14:tracePt t="1685" x="3952875" y="5018088"/>
          <p14:tracePt t="1693" x="3952875" y="5030788"/>
          <p14:tracePt t="1741" x="3965575" y="5043488"/>
          <p14:tracePt t="1805" x="3978275" y="5056188"/>
          <p14:tracePt t="2309" x="3990975" y="5056188"/>
          <p14:tracePt t="2373" x="4002088" y="5081588"/>
          <p14:tracePt t="3661" x="4002088" y="5068888"/>
          <p14:tracePt t="3675" x="4002088" y="5043488"/>
          <p14:tracePt t="3677" x="4002088" y="5030788"/>
          <p14:tracePt t="3692" x="4002088" y="4992688"/>
          <p14:tracePt t="3693" x="4002088" y="4956175"/>
          <p14:tracePt t="3709" x="4002088" y="4918075"/>
          <p14:tracePt t="3709" x="4002088" y="4879975"/>
          <p14:tracePt t="3725" x="4002088" y="4830763"/>
          <p14:tracePt t="3726" x="4002088" y="4792663"/>
          <p14:tracePt t="3742" x="4002088" y="4743450"/>
          <p14:tracePt t="3743" x="4002088" y="4679950"/>
          <p14:tracePt t="3759" x="4002088" y="4618038"/>
          <p14:tracePt t="3760" x="4002088" y="4518025"/>
          <p14:tracePt t="3775" x="4002088" y="4430713"/>
          <p14:tracePt t="3776" x="4027488" y="4341813"/>
          <p14:tracePt t="3792" x="4065588" y="4254500"/>
          <p14:tracePt t="3793" x="4065588" y="4129088"/>
          <p14:tracePt t="3809" x="4090988" y="4041775"/>
          <p14:tracePt t="3809" x="4140200" y="3929063"/>
          <p14:tracePt t="3825" x="4165600" y="3841750"/>
          <p14:tracePt t="3826" x="4191000" y="3754438"/>
          <p14:tracePt t="3842" x="4214813" y="3667125"/>
          <p14:tracePt t="3843" x="4252913" y="3554413"/>
          <p14:tracePt t="3845" x="4278313" y="3467100"/>
          <p14:tracePt t="3859" x="4303713" y="3378200"/>
          <p14:tracePt t="3861" x="4340225" y="3267075"/>
          <p14:tracePt t="3875" x="4352925" y="3190875"/>
          <p14:tracePt t="3877" x="4378325" y="3103563"/>
          <p14:tracePt t="3892" x="4403725" y="3028950"/>
          <p14:tracePt t="3893" x="4440238" y="2941638"/>
          <p14:tracePt t="3909" x="4452938" y="2852738"/>
          <p14:tracePt t="3910" x="4465638" y="2790825"/>
          <p14:tracePt t="3925" x="4503738" y="2703513"/>
          <p14:tracePt t="3926" x="4516438" y="2665413"/>
          <p14:tracePt t="3942" x="4527550" y="2590800"/>
          <p14:tracePt t="3943" x="4540250" y="2540000"/>
          <p14:tracePt t="3959" x="4540250" y="2490788"/>
          <p14:tracePt t="3960" x="4565650" y="2439988"/>
          <p14:tracePt t="3994" x="4565650" y="2352675"/>
          <p14:tracePt t="3994" x="4565650" y="2278063"/>
          <p14:tracePt t="4013" x="4565650" y="2239963"/>
          <p14:tracePt t="4014" x="4565650" y="2139950"/>
          <p14:tracePt t="4025" x="4552950" y="2101850"/>
          <p14:tracePt t="4042" x="4540250" y="2078038"/>
          <p14:tracePt t="4043" x="4527550" y="2027238"/>
          <p14:tracePt t="4045" x="4503738" y="1978025"/>
          <p14:tracePt t="4059" x="4465638" y="1914525"/>
          <p14:tracePt t="4061" x="4452938" y="1901825"/>
          <p14:tracePt t="4076" x="4416425" y="1865313"/>
          <p14:tracePt t="4077" x="4391025" y="1839913"/>
          <p14:tracePt t="4092" x="4352925" y="1801813"/>
          <p14:tracePt t="4093" x="4314825" y="1765300"/>
          <p14:tracePt t="4109" x="4252913" y="1714500"/>
          <p14:tracePt t="4110" x="4203700" y="1689100"/>
          <p14:tracePt t="4125" x="4152900" y="1652588"/>
          <p14:tracePt t="4126" x="4114800" y="1652588"/>
          <p14:tracePt t="4142" x="4078288" y="1627188"/>
          <p14:tracePt t="4143" x="4040188" y="1601788"/>
          <p14:tracePt t="4159" x="4002088" y="1601788"/>
          <p14:tracePt t="4159" x="3965575" y="1576388"/>
          <p14:tracePt t="4175" x="3940175" y="1576388"/>
          <p14:tracePt t="4176" x="3902075" y="1552575"/>
          <p14:tracePt t="4192" x="3890963" y="1552575"/>
          <p14:tracePt t="4193" x="3878263" y="1552575"/>
          <p14:tracePt t="4209" x="3865563" y="1552575"/>
          <p14:tracePt t="4325" x="3852863" y="1552575"/>
          <p14:tracePt t="4397" x="3878263" y="1563688"/>
          <p14:tracePt t="4421" x="3890963" y="1563688"/>
          <p14:tracePt t="4437" x="3902075" y="1563688"/>
          <p14:tracePt t="4445" x="3927475" y="1563688"/>
          <p14:tracePt t="4461" x="3940175" y="1563688"/>
          <p14:tracePt t="4477" x="3965575" y="1576388"/>
          <p14:tracePt t="4492" x="3965575" y="1589088"/>
          <p14:tracePt t="4509" x="3978275" y="1589088"/>
          <p14:tracePt t="4509" x="4002088" y="1589088"/>
          <p14:tracePt t="4525" x="4014788" y="1589088"/>
          <p14:tracePt t="4542" x="4040188" y="1589088"/>
          <p14:tracePt t="4543" x="4052888" y="1589088"/>
          <p14:tracePt t="4559" x="4065588" y="1589088"/>
          <p14:tracePt t="4559" x="4078288" y="1589088"/>
          <p14:tracePt t="4575" x="4090988" y="1589088"/>
          <p14:tracePt t="4592" x="4114800" y="1589088"/>
          <p14:tracePt t="4593" x="4127500" y="1589088"/>
          <p14:tracePt t="4609" x="4140200" y="1589088"/>
          <p14:tracePt t="4609" x="4152900" y="1589088"/>
          <p14:tracePt t="4625" x="4165600" y="1589088"/>
          <p14:tracePt t="4642" x="4191000" y="1589088"/>
          <p14:tracePt t="4643" x="4203700" y="1589088"/>
          <p14:tracePt t="4659" x="4214813" y="1589088"/>
          <p14:tracePt t="4675" x="4240213" y="1589088"/>
          <p14:tracePt t="4677" x="4252913" y="1589088"/>
          <p14:tracePt t="4677" x="4278313" y="1589088"/>
          <p14:tracePt t="4701" x="4314825" y="1601788"/>
          <p14:tracePt t="4717" x="4327525" y="1601788"/>
          <p14:tracePt t="4725" x="4340225" y="1601788"/>
          <p14:tracePt t="4742" x="4352925" y="1601788"/>
          <p14:tracePt t="4743" x="4365625" y="1601788"/>
          <p14:tracePt t="4759" x="4403725" y="1601788"/>
          <p14:tracePt t="4775" x="4416425" y="1601788"/>
          <p14:tracePt t="4792" x="4440238" y="1601788"/>
          <p14:tracePt t="4809" x="4465638" y="1601788"/>
          <p14:tracePt t="4809" x="4491038" y="1601788"/>
          <p14:tracePt t="4825" x="4503738" y="1601788"/>
          <p14:tracePt t="4842" x="4527550" y="1601788"/>
          <p14:tracePt t="4843" x="4540250" y="1601788"/>
          <p14:tracePt t="4845" x="4552950" y="1601788"/>
          <p14:tracePt t="4859" x="4578350" y="1601788"/>
          <p14:tracePt t="4875" x="4591050" y="1589088"/>
          <p14:tracePt t="4877" x="4603750" y="1589088"/>
          <p14:tracePt t="4892" x="4616450" y="1589088"/>
          <p14:tracePt t="4893" x="4616450" y="1576388"/>
          <p14:tracePt t="4909" x="4640263" y="1576388"/>
          <p14:tracePt t="4925" x="4652963" y="1576388"/>
          <p14:tracePt t="4942" x="4678363" y="1576388"/>
          <p14:tracePt t="4959" x="4691063" y="1576388"/>
          <p14:tracePt t="4959" x="4716463" y="1552575"/>
          <p14:tracePt t="4977" x="4740275" y="1552575"/>
          <p14:tracePt t="4992" x="4765675" y="1552575"/>
          <p14:tracePt t="5013" x="4778375" y="1552575"/>
          <p14:tracePt t="5013" x="4803775" y="1552575"/>
          <p14:tracePt t="5025" x="4816475" y="1552575"/>
          <p14:tracePt t="5042" x="4852988" y="1552575"/>
          <p14:tracePt t="5059" x="4878388" y="1563688"/>
          <p14:tracePt t="5059" x="4891088" y="1563688"/>
          <p14:tracePt t="5061" x="4916488" y="1576388"/>
          <p14:tracePt t="5075" x="4940300" y="1576388"/>
          <p14:tracePt t="5077" x="4953000" y="1589088"/>
          <p14:tracePt t="5093" x="4978400" y="1601788"/>
          <p14:tracePt t="5109" x="4991100" y="1601788"/>
          <p14:tracePt t="5125" x="5003800" y="1601788"/>
          <p14:tracePt t="5126" x="5016500" y="1601788"/>
          <p14:tracePt t="5173" x="5029200" y="1601788"/>
          <p14:tracePt t="5181" x="5040313" y="1601788"/>
          <p14:tracePt t="5205" x="5053013" y="1601788"/>
          <p14:tracePt t="5309" x="5065713" y="1601788"/>
          <p14:tracePt t="5325" x="5078413" y="1601788"/>
          <p14:tracePt t="5342" x="5091113" y="1601788"/>
          <p14:tracePt t="5359" x="5103813" y="1601788"/>
          <p14:tracePt t="5381" x="5129213" y="1601788"/>
          <p14:tracePt t="5397" x="5153025" y="1601788"/>
          <p14:tracePt t="5413" x="5178425" y="1601788"/>
          <p14:tracePt t="5425" x="5191125" y="1601788"/>
          <p14:tracePt t="5442" x="5216525" y="1601788"/>
          <p14:tracePt t="5443" x="5229225" y="1589088"/>
          <p14:tracePt t="5445" x="5253038" y="1589088"/>
          <p14:tracePt t="5459" x="5278438" y="1576388"/>
          <p14:tracePt t="5461" x="5291138" y="1576388"/>
          <p14:tracePt t="5475" x="5329238" y="1576388"/>
          <p14:tracePt t="5477" x="5341938" y="1576388"/>
          <p14:tracePt t="5492" x="5353050" y="1563688"/>
          <p14:tracePt t="5494" x="5365750" y="1563688"/>
          <p14:tracePt t="5509" x="5391150" y="1563688"/>
          <p14:tracePt t="5509" x="5403850" y="1563688"/>
          <p14:tracePt t="5525" x="5441950" y="1563688"/>
          <p14:tracePt t="5526" x="5454650" y="1552575"/>
          <p14:tracePt t="5542" x="5491163" y="1552575"/>
          <p14:tracePt t="5543" x="5529263" y="1552575"/>
          <p14:tracePt t="5559" x="5565775" y="1552575"/>
          <p14:tracePt t="5559" x="5616575" y="1552575"/>
          <p14:tracePt t="5575" x="5665788" y="1552575"/>
          <p14:tracePt t="5576" x="5716588" y="1552575"/>
          <p14:tracePt t="5592" x="5767388" y="1552575"/>
          <p14:tracePt t="5593" x="5829300" y="1552575"/>
          <p14:tracePt t="5609" x="5878513" y="1552575"/>
          <p14:tracePt t="5609" x="5929313" y="1552575"/>
          <p14:tracePt t="5625" x="6003925" y="1552575"/>
          <p14:tracePt t="5626" x="6054725" y="1552575"/>
          <p14:tracePt t="5642" x="6116638" y="1552575"/>
          <p14:tracePt t="5643" x="6242050" y="1552575"/>
          <p14:tracePt t="5659" x="6367463" y="1552575"/>
          <p14:tracePt t="5659" x="6480175" y="1552575"/>
          <p14:tracePt t="5661" x="6654800" y="1552575"/>
          <p14:tracePt t="5675" x="6792913" y="1563688"/>
          <p14:tracePt t="5677" x="6942138" y="1601788"/>
          <p14:tracePt t="5692" x="7067550" y="1627188"/>
          <p14:tracePt t="5693" x="7229475" y="1627188"/>
          <p14:tracePt t="5709" x="7442200" y="1627188"/>
          <p14:tracePt t="5709" x="7618413" y="1627188"/>
          <p14:tracePt t="5725" x="7767638" y="1627188"/>
          <p14:tracePt t="5726" x="7880350" y="1627188"/>
          <p14:tracePt t="5742" x="7993063" y="1627188"/>
          <p14:tracePt t="5743" x="8105775" y="1627188"/>
          <p14:tracePt t="5759" x="8180388" y="1627188"/>
          <p14:tracePt t="5775" x="8231188" y="1627188"/>
          <p14:tracePt t="5776" x="8280400" y="1627188"/>
          <p14:tracePt t="5792" x="8305800" y="1627188"/>
          <p14:tracePt t="5793" x="8318500" y="1627188"/>
          <p14:tracePt t="5809" x="8331200" y="1627188"/>
          <p14:tracePt t="5825" x="8343900" y="1627188"/>
          <p14:tracePt t="5842" x="8356600" y="1627188"/>
          <p14:tracePt t="5843" x="8393113" y="1652588"/>
          <p14:tracePt t="5845" x="8431213" y="1676400"/>
          <p14:tracePt t="5859" x="8456613" y="1676400"/>
          <p14:tracePt t="5861" x="8505825" y="1701800"/>
          <p14:tracePt t="5875" x="8543925" y="1714500"/>
          <p14:tracePt t="5877" x="8556625" y="1727200"/>
          <p14:tracePt t="5892" x="8605838" y="1739900"/>
          <p14:tracePt t="5893" x="8605838" y="1752600"/>
          <p14:tracePt t="5909" x="8618538" y="1765300"/>
          <p14:tracePt t="5925" x="8643938" y="1776413"/>
          <p14:tracePt t="5981" x="8643938" y="1789113"/>
          <p14:tracePt t="5992" x="8643938" y="1801813"/>
          <p14:tracePt t="6009" x="8643938" y="1814513"/>
          <p14:tracePt t="6025" x="8643938" y="1839913"/>
          <p14:tracePt t="6026" x="8643938" y="1852613"/>
          <p14:tracePt t="6042" x="8643938" y="1865313"/>
          <p14:tracePt t="6042" x="8643938" y="1876425"/>
          <p14:tracePt t="6061" x="8631238" y="1876425"/>
          <p14:tracePt t="6085" x="8631238" y="1889125"/>
          <p14:tracePt t="6109" x="8618538" y="1889125"/>
          <p14:tracePt t="6125" x="8605838" y="1901825"/>
          <p14:tracePt t="6126" x="8593138" y="1901825"/>
          <p14:tracePt t="6142" x="8569325" y="1914525"/>
          <p14:tracePt t="6159" x="8556625" y="1927225"/>
          <p14:tracePt t="6159" x="8556625" y="1939925"/>
          <p14:tracePt t="6175" x="8556625" y="1952625"/>
          <p14:tracePt t="6176" x="8556625" y="1965325"/>
          <p14:tracePt t="6192" x="8531225" y="1989138"/>
          <p14:tracePt t="6209" x="8531225" y="2001838"/>
          <p14:tracePt t="6209" x="8505825" y="2014538"/>
          <p14:tracePt t="6225" x="8493125" y="2014538"/>
          <p14:tracePt t="6242" x="8469313" y="2027238"/>
          <p14:tracePt t="6242" x="8443913" y="2039938"/>
          <p14:tracePt t="6259" x="8418513" y="2052638"/>
          <p14:tracePt t="6259" x="8393113" y="2052638"/>
          <p14:tracePt t="6261" x="8356600" y="2065338"/>
          <p14:tracePt t="6275" x="8331200" y="2078038"/>
          <p14:tracePt t="6277" x="8293100" y="2078038"/>
          <p14:tracePt t="6293" x="8267700" y="2089150"/>
          <p14:tracePt t="6309" x="8231188" y="2101850"/>
          <p14:tracePt t="6309" x="8205788" y="2101850"/>
          <p14:tracePt t="6325" x="8193088" y="2101850"/>
          <p14:tracePt t="6326" x="8156575" y="2101850"/>
          <p14:tracePt t="6342" x="8105775" y="2101850"/>
          <p14:tracePt t="6343" x="8067675" y="2101850"/>
          <p14:tracePt t="6359" x="8018463" y="2101850"/>
          <p14:tracePt t="6359" x="7967663" y="2114550"/>
          <p14:tracePt t="6375" x="7918450" y="2114550"/>
          <p14:tracePt t="6376" x="7867650" y="2114550"/>
          <p14:tracePt t="6392" x="7805738" y="2139950"/>
          <p14:tracePt t="6392" x="7780338" y="2139950"/>
          <p14:tracePt t="6409" x="7742238" y="2152650"/>
          <p14:tracePt t="6409" x="7705725" y="2152650"/>
          <p14:tracePt t="6425" x="7693025" y="2152650"/>
          <p14:tracePt t="6426" x="7654925" y="2165350"/>
          <p14:tracePt t="6442" x="7618413" y="2165350"/>
          <p14:tracePt t="6459" x="7605713" y="2190750"/>
          <p14:tracePt t="6459" x="7567613" y="2190750"/>
          <p14:tracePt t="6477" x="7531100" y="2201863"/>
          <p14:tracePt t="6492" x="7518400" y="2201863"/>
          <p14:tracePt t="6493" x="7493000" y="2201863"/>
          <p14:tracePt t="6509" x="7454900" y="2214563"/>
          <p14:tracePt t="6509" x="7429500" y="2214563"/>
          <p14:tracePt t="6525" x="7418388" y="2227263"/>
          <p14:tracePt t="6526" x="7392988" y="2227263"/>
          <p14:tracePt t="6542" x="7354888" y="2227263"/>
          <p14:tracePt t="6543" x="7305675" y="2239963"/>
          <p14:tracePt t="6559" x="7280275" y="2239963"/>
          <p14:tracePt t="6559" x="7254875" y="2252663"/>
          <p14:tracePt t="6575" x="7205663" y="2252663"/>
          <p14:tracePt t="6576" x="7192963" y="2252663"/>
          <p14:tracePt t="6592" x="7154863" y="2252663"/>
          <p14:tracePt t="6593" x="7118350" y="2252663"/>
          <p14:tracePt t="6609" x="7092950" y="2252663"/>
          <p14:tracePt t="6609" x="7054850" y="2252663"/>
          <p14:tracePt t="6625" x="7016750" y="2252663"/>
          <p14:tracePt t="6626" x="6967538" y="2252663"/>
          <p14:tracePt t="6642" x="6929438" y="2252663"/>
          <p14:tracePt t="6643" x="6905625" y="2252663"/>
          <p14:tracePt t="6658" x="6854825" y="2252663"/>
          <p14:tracePt t="6659" x="6792913" y="2252663"/>
          <p14:tracePt t="6661" x="6754813" y="2252663"/>
          <p14:tracePt t="6675" x="6704013" y="2252663"/>
          <p14:tracePt t="6677" x="6667500" y="2252663"/>
          <p14:tracePt t="6692" x="6629400" y="2252663"/>
          <p14:tracePt t="6694" x="6604000" y="2252663"/>
          <p14:tracePt t="6709" x="6580188" y="2252663"/>
          <p14:tracePt t="6710" x="6542088" y="2252663"/>
          <p14:tracePt t="6725" x="6503988" y="2252663"/>
          <p14:tracePt t="6726" x="6480175" y="2252663"/>
          <p14:tracePt t="6742" x="6429375" y="2252663"/>
          <p14:tracePt t="6742" x="6391275" y="2252663"/>
          <p14:tracePt t="6758" x="6367463" y="2252663"/>
          <p14:tracePt t="6759" x="6329363" y="2252663"/>
          <p14:tracePt t="6775" x="6291263" y="2265363"/>
          <p14:tracePt t="6776" x="6267450" y="2265363"/>
          <p14:tracePt t="6792" x="6216650" y="2278063"/>
          <p14:tracePt t="6792" x="6191250" y="2278063"/>
          <p14:tracePt t="6808" x="6180138" y="2278063"/>
          <p14:tracePt t="6809" x="6154738" y="2278063"/>
          <p14:tracePt t="6825" x="6142038" y="2278063"/>
          <p14:tracePt t="6826" x="6116638" y="2278063"/>
          <p14:tracePt t="6842" x="6103938" y="2278063"/>
          <p14:tracePt t="6842" x="6078538" y="2278063"/>
          <p14:tracePt t="6858" x="6042025" y="2278063"/>
          <p14:tracePt t="6875" x="6029325" y="2278063"/>
          <p14:tracePt t="6892" x="6003925" y="2278063"/>
          <p14:tracePt t="6893" x="5978525" y="2278063"/>
          <p14:tracePt t="6909" x="5967413" y="2278063"/>
          <p14:tracePt t="6909" x="5954713" y="2278063"/>
          <p14:tracePt t="6925" x="5942013" y="2278063"/>
          <p14:tracePt t="6926" x="5929313" y="2278063"/>
          <p14:tracePt t="6942" x="5916613" y="2278063"/>
          <p14:tracePt t="6942" x="5891213" y="2278063"/>
          <p14:tracePt t="7341" x="5903913" y="2278063"/>
          <p14:tracePt t="7389" x="5903913" y="2290763"/>
          <p14:tracePt t="7493" x="5903913" y="2303463"/>
          <p14:tracePt t="7525" x="5903913" y="2314575"/>
          <p14:tracePt t="7565" x="5891213" y="2314575"/>
          <p14:tracePt t="7805" x="5867400" y="2314575"/>
          <p14:tracePt t="7885" x="5854700" y="2314575"/>
          <p14:tracePt t="8285" x="5842000" y="2327275"/>
          <p14:tracePt t="8445" x="5829300" y="2327275"/>
          <p14:tracePt t="8458" x="5816600" y="2327275"/>
          <p14:tracePt t="8501" x="5803900" y="2339975"/>
          <p14:tracePt t="8525" x="5791200" y="2339975"/>
          <p14:tracePt t="8542" x="5778500" y="2339975"/>
          <p14:tracePt t="8565" x="5754688" y="2352675"/>
          <p14:tracePt t="8581" x="5741988" y="2365375"/>
          <p14:tracePt t="8597" x="5716588" y="2378075"/>
          <p14:tracePt t="8608" x="5691188" y="2378075"/>
          <p14:tracePt t="8625" x="5678488" y="2378075"/>
          <p14:tracePt t="8626" x="5654675" y="2390775"/>
          <p14:tracePt t="8642" x="5654675" y="2403475"/>
          <p14:tracePt t="8642" x="5629275" y="2403475"/>
          <p14:tracePt t="8658" x="5616575" y="2403475"/>
          <p14:tracePt t="8693" x="5591175" y="2403475"/>
          <p14:tracePt t="8981" x="5578475" y="2403475"/>
          <p14:tracePt t="9029" x="5554663" y="2414588"/>
          <p14:tracePt t="9053" x="5541963" y="2414588"/>
          <p14:tracePt t="9077" x="5529263" y="2414588"/>
          <p14:tracePt t="9092" x="5516563" y="2439988"/>
          <p14:tracePt t="9108" x="5503863" y="2439988"/>
          <p14:tracePt t="9381" x="5491163" y="2439988"/>
          <p14:tracePt t="11789" x="5478463" y="2452688"/>
          <p14:tracePt t="12076" x="5478463" y="2465388"/>
          <p14:tracePt t="12429" x="5465763" y="2465388"/>
          <p14:tracePt t="12445" x="5454650" y="2465388"/>
          <p14:tracePt t="12458" x="5441950" y="2465388"/>
          <p14:tracePt t="12475" x="5429250" y="2465388"/>
          <p14:tracePt t="12491" x="5403850" y="2465388"/>
          <p14:tracePt t="12493" x="5391150" y="2465388"/>
          <p14:tracePt t="12508" x="5378450" y="2452688"/>
          <p14:tracePt t="12509" x="5365750" y="2452688"/>
          <p14:tracePt t="12525" x="5353050" y="2439988"/>
          <p14:tracePt t="12525" x="5341938" y="2439988"/>
          <p14:tracePt t="12541" x="5303838" y="2427288"/>
          <p14:tracePt t="12542" x="5265738" y="2427288"/>
          <p14:tracePt t="12558" x="5253038" y="2427288"/>
          <p14:tracePt t="12558" x="5216525" y="2390775"/>
          <p14:tracePt t="12575" x="5165725" y="2390775"/>
          <p14:tracePt t="12575" x="5116513" y="2378075"/>
          <p14:tracePt t="12591" x="5053013" y="2352675"/>
          <p14:tracePt t="12608" x="4991100" y="2339975"/>
          <p14:tracePt t="12608" x="4852988" y="2314575"/>
          <p14:tracePt t="12625" x="4816475" y="2314575"/>
          <p14:tracePt t="12625" x="4740275" y="2314575"/>
          <p14:tracePt t="12641" x="4703763" y="2314575"/>
          <p14:tracePt t="12642" x="4640263" y="2314575"/>
          <p14:tracePt t="12658" x="4591050" y="2314575"/>
          <p14:tracePt t="12658" x="4552950" y="2314575"/>
          <p14:tracePt t="12675" x="4503738" y="2314575"/>
          <p14:tracePt t="12675" x="4427538" y="2314575"/>
          <p14:tracePt t="12677" x="4378325" y="2314575"/>
          <p14:tracePt t="12691" x="4327525" y="2314575"/>
          <p14:tracePt t="12693" x="4240213" y="2314575"/>
          <p14:tracePt t="12708" x="4165600" y="2314575"/>
          <p14:tracePt t="12709" x="4103688" y="2314575"/>
          <p14:tracePt t="12725" x="3990975" y="2314575"/>
          <p14:tracePt t="12726" x="3927475" y="2314575"/>
          <p14:tracePt t="12741" x="3852863" y="2314575"/>
          <p14:tracePt t="12742" x="3790950" y="2314575"/>
          <p14:tracePt t="12758" x="3678238" y="2314575"/>
          <p14:tracePt t="12758" x="3614738" y="2314575"/>
          <p14:tracePt t="12774" x="3514725" y="2314575"/>
          <p14:tracePt t="12775" x="3440113" y="2314575"/>
          <p14:tracePt t="12791" x="3376613" y="2314575"/>
          <p14:tracePt t="12792" x="3289300" y="2314575"/>
          <p14:tracePt t="12808" x="3252788" y="2314575"/>
          <p14:tracePt t="12825" x="3201988" y="2314575"/>
          <p14:tracePt t="12825" x="3052763" y="2314575"/>
          <p14:tracePt t="12841" x="3027363" y="2314575"/>
          <p14:tracePt t="12842" x="2976563" y="2314575"/>
          <p14:tracePt t="12858" x="2940050" y="2314575"/>
          <p14:tracePt t="12858" x="2901950" y="2314575"/>
          <p14:tracePt t="12874" x="2852738" y="2314575"/>
          <p14:tracePt t="12875" x="2814638" y="2314575"/>
          <p14:tracePt t="12877" x="2763838" y="2314575"/>
          <p14:tracePt t="12891" x="2714625" y="2314575"/>
          <p14:tracePt t="12893" x="2651125" y="2314575"/>
          <p14:tracePt t="12908" x="2627313" y="2314575"/>
          <p14:tracePt t="12909" x="2576513" y="2314575"/>
          <p14:tracePt t="12925" x="2540000" y="2314575"/>
          <p14:tracePt t="12925" x="2489200" y="2314575"/>
          <p14:tracePt t="12941" x="2439988" y="2314575"/>
          <p14:tracePt t="12942" x="2414588" y="2314575"/>
          <p14:tracePt t="12958" x="2351088" y="2314575"/>
          <p14:tracePt t="12958" x="2289175" y="2314575"/>
          <p14:tracePt t="12975" x="2214563" y="2314575"/>
          <p14:tracePt t="12976" x="2151063" y="2314575"/>
          <p14:tracePt t="12995" x="2063750" y="2314575"/>
          <p14:tracePt t="12995" x="1976438" y="2314575"/>
          <p14:tracePt t="12997" x="1901825" y="2314575"/>
          <p14:tracePt t="13008" x="1838325" y="2314575"/>
          <p14:tracePt t="13025" x="1763713" y="2314575"/>
          <p14:tracePt t="13041" x="1714500" y="2314575"/>
          <p14:tracePt t="13042" x="1601788" y="2314575"/>
          <p14:tracePt t="13058" x="1589088" y="2314575"/>
          <p14:tracePt t="13058" x="1563688" y="2314575"/>
          <p14:tracePt t="13075" x="1550988" y="2314575"/>
          <p14:tracePt t="13077" x="1512888" y="2314575"/>
          <p14:tracePt t="13091" x="1501775" y="2314575"/>
          <p14:tracePt t="13108" x="1476375" y="2314575"/>
          <p14:tracePt t="13109" x="1463675" y="2314575"/>
          <p14:tracePt t="13125" x="1438275" y="2314575"/>
          <p14:tracePt t="13125" x="1425575" y="2290763"/>
          <p14:tracePt t="13141" x="1412875" y="2290763"/>
          <p14:tracePt t="13142" x="1401763" y="2290763"/>
          <p14:tracePt t="13158" x="1376363" y="2278063"/>
          <p14:tracePt t="13174" x="1363663" y="2278063"/>
          <p14:tracePt t="13175" x="1325563" y="2278063"/>
          <p14:tracePt t="13191" x="1289050" y="2265363"/>
          <p14:tracePt t="13221" x="1263650" y="2239963"/>
          <p14:tracePt t="13229" x="1250950" y="2239963"/>
          <p14:tracePt t="13244" x="1238250" y="2239963"/>
          <p14:tracePt t="13258" x="1225550" y="2239963"/>
          <p14:tracePt t="13274" x="1212850" y="2239963"/>
          <p14:tracePt t="13291" x="1189038" y="2239963"/>
          <p14:tracePt t="13293" x="1176338" y="2239963"/>
          <p14:tracePt t="13309" x="1150938" y="2227263"/>
          <p14:tracePt t="13341" x="1138238" y="2227263"/>
          <p14:tracePt t="13436" x="1125538" y="2227263"/>
          <p14:tracePt t="13469" x="1112838" y="2227263"/>
          <p14:tracePt t="13485" x="1100138" y="2227263"/>
          <p14:tracePt t="15156" x="1100138" y="2201863"/>
          <p14:tracePt t="15189" x="1100138" y="2190750"/>
          <p14:tracePt t="15236" x="1112838" y="2178050"/>
          <p14:tracePt t="15284" x="1112838" y="2165350"/>
          <p14:tracePt t="15404" x="1112838" y="2152650"/>
          <p14:tracePt t="16109" x="1125538" y="2152650"/>
          <p14:tracePt t="16124" x="1138238" y="2152650"/>
          <p14:tracePt t="16141" x="1150938" y="2152650"/>
          <p14:tracePt t="16141" x="1163638" y="2152650"/>
          <p14:tracePt t="16164" x="1176338" y="2152650"/>
          <p14:tracePt t="16180" x="1189038" y="2152650"/>
          <p14:tracePt t="16191" x="1212850" y="2152650"/>
          <p14:tracePt t="16220" x="1225550" y="2152650"/>
          <p14:tracePt t="16564" x="1238250" y="2152650"/>
          <p14:tracePt t="16588" x="1250950" y="2152650"/>
          <p14:tracePt t="16628" x="1263650" y="2152650"/>
          <p14:tracePt t="16652" x="1289050" y="2152650"/>
          <p14:tracePt t="16668" x="1300163" y="2152650"/>
          <p14:tracePt t="16684" x="1312863" y="2165350"/>
          <p14:tracePt t="16700" x="1325563" y="2165350"/>
          <p14:tracePt t="16724" x="1338263" y="2165350"/>
          <p14:tracePt t="16741" x="1350963" y="2165350"/>
          <p14:tracePt t="16741" x="1363663" y="2165350"/>
          <p14:tracePt t="16757" x="1376363" y="2165350"/>
          <p14:tracePt t="16774" x="1389063" y="2165350"/>
          <p14:tracePt t="16791" x="1401763" y="2165350"/>
          <p14:tracePt t="16791" x="1412875" y="2165350"/>
          <p14:tracePt t="16807" x="1425575" y="2165350"/>
          <p14:tracePt t="16824" x="1438275" y="2165350"/>
          <p14:tracePt t="16841" x="1450975" y="2165350"/>
          <p14:tracePt t="16841" x="1463675" y="2165350"/>
          <p14:tracePt t="16857" x="1489075" y="2165350"/>
          <p14:tracePt t="16858" x="1512888" y="2165350"/>
          <p14:tracePt t="16874" x="1538288" y="2178050"/>
          <p14:tracePt t="16875" x="1576388" y="2178050"/>
          <p14:tracePt t="16876" x="1625600" y="2201863"/>
          <p14:tracePt t="16891" x="1663700" y="2201863"/>
          <p14:tracePt t="16892" x="1714500" y="2201863"/>
          <p14:tracePt t="16907" x="1738313" y="2201863"/>
          <p14:tracePt t="16908" x="1776413" y="2214563"/>
          <p14:tracePt t="16924" x="1814513" y="2214563"/>
          <p14:tracePt t="16925" x="1851025" y="2214563"/>
          <p14:tracePt t="16941" x="1863725" y="2214563"/>
          <p14:tracePt t="16941" x="1901825" y="2214563"/>
          <p14:tracePt t="16957" x="1951038" y="2214563"/>
          <p14:tracePt t="16959" x="1976438" y="2214563"/>
          <p14:tracePt t="16977" x="2051050" y="2214563"/>
          <p14:tracePt t="16991" x="2089150" y="2214563"/>
          <p14:tracePt t="16991" x="2114550" y="2214563"/>
          <p14:tracePt t="17011" x="2163763" y="2227263"/>
          <p14:tracePt t="17013" x="2276475" y="2239963"/>
          <p14:tracePt t="17024" x="2363788" y="2265363"/>
          <p14:tracePt t="17041" x="2476500" y="2278063"/>
          <p14:tracePt t="17041" x="2527300" y="2278063"/>
          <p14:tracePt t="17057" x="2640013" y="2290763"/>
          <p14:tracePt t="17059" x="2752725" y="2290763"/>
          <p14:tracePt t="17074" x="2840038" y="2314575"/>
          <p14:tracePt t="17075" x="2940050" y="2327275"/>
          <p14:tracePt t="17076" x="3027363" y="2327275"/>
          <p14:tracePt t="17091" x="3101975" y="2327275"/>
          <p14:tracePt t="17107" x="3201988" y="2327275"/>
          <p14:tracePt t="17108" x="3402013" y="2327275"/>
          <p14:tracePt t="17124" x="3514725" y="2339975"/>
          <p14:tracePt t="17125" x="3614738" y="2339975"/>
          <p14:tracePt t="17141" x="3752850" y="2352675"/>
          <p14:tracePt t="17141" x="3852863" y="2352675"/>
          <p14:tracePt t="17157" x="3990975" y="2390775"/>
          <p14:tracePt t="17158" x="4127500" y="2403475"/>
          <p14:tracePt t="17174" x="4214813" y="2403475"/>
          <p14:tracePt t="17175" x="4314825" y="2414588"/>
          <p14:tracePt t="17191" x="4391025" y="2427288"/>
          <p14:tracePt t="17191" x="4491038" y="2427288"/>
          <p14:tracePt t="17207" x="4578350" y="2439988"/>
          <p14:tracePt t="17208" x="4640263" y="2465388"/>
          <p14:tracePt t="17224" x="4740275" y="2478088"/>
          <p14:tracePt t="17225" x="4852988" y="2490788"/>
          <p14:tracePt t="17241" x="4940300" y="2516188"/>
          <p14:tracePt t="17241" x="5040313" y="2527300"/>
          <p14:tracePt t="17257" x="5165725" y="2527300"/>
          <p14:tracePt t="17258" x="5241925" y="2540000"/>
          <p14:tracePt t="17274" x="5341938" y="2552700"/>
          <p14:tracePt t="17275" x="5416550" y="2578100"/>
          <p14:tracePt t="17276" x="5478463" y="2578100"/>
          <p14:tracePt t="17291" x="5565775" y="2590800"/>
          <p14:tracePt t="17292" x="5665788" y="2603500"/>
          <p14:tracePt t="17307" x="5729288" y="2616200"/>
          <p14:tracePt t="17309" x="5842000" y="2640013"/>
          <p14:tracePt t="17324" x="5903913" y="2640013"/>
          <p14:tracePt t="17325" x="5967413" y="2652713"/>
          <p14:tracePt t="17341" x="6116638" y="2678113"/>
          <p14:tracePt t="17341" x="6167438" y="2678113"/>
          <p14:tracePt t="17357" x="6267450" y="2703513"/>
          <p14:tracePt t="17358" x="6354763" y="2716213"/>
          <p14:tracePt t="17374" x="6416675" y="2728913"/>
          <p14:tracePt t="17375" x="6529388" y="2752725"/>
          <p14:tracePt t="17391" x="6580188" y="2778125"/>
          <p14:tracePt t="17391" x="6680200" y="2790825"/>
          <p14:tracePt t="17407" x="6767513" y="2828925"/>
          <p14:tracePt t="17408" x="6854825" y="2840038"/>
          <p14:tracePt t="17424" x="6929438" y="2852738"/>
          <p14:tracePt t="17425" x="7016750" y="2865438"/>
          <p14:tracePt t="17441" x="7080250" y="2865438"/>
          <p14:tracePt t="17441" x="7167563" y="2890838"/>
          <p14:tracePt t="17457" x="7242175" y="2903538"/>
          <p14:tracePt t="17474" x="7367588" y="2916238"/>
          <p14:tracePt t="17475" x="7418388" y="2916238"/>
          <p14:tracePt t="17476" x="7454900" y="2928938"/>
          <p14:tracePt t="17491" x="7480300" y="2928938"/>
          <p14:tracePt t="17492" x="7505700" y="2941638"/>
          <p14:tracePt t="17507" x="7518400" y="2941638"/>
          <p14:tracePt t="17509" x="7531100" y="2941638"/>
          <p14:tracePt t="17524" x="7554913" y="2941638"/>
          <p14:tracePt t="17525" x="7567613" y="2941638"/>
          <p14:tracePt t="17548" x="7580313" y="2941638"/>
          <p14:tracePt t="17557" x="7593013" y="2941638"/>
          <p14:tracePt t="17604" x="7605713" y="2941638"/>
          <p14:tracePt t="18220" x="7593013" y="2941638"/>
          <p14:tracePt t="18260" x="7580313" y="2941638"/>
          <p14:tracePt t="18300" x="7554913" y="2941638"/>
          <p14:tracePt t="18316" x="7542213" y="2941638"/>
          <p14:tracePt t="18404" x="7531100" y="2941638"/>
          <p14:tracePt t="18420" x="7518400" y="2941638"/>
          <p14:tracePt t="18444" x="7505700" y="2928938"/>
          <p14:tracePt t="18457" x="7493000" y="2916238"/>
          <p14:tracePt t="18484" x="7480300" y="2916238"/>
          <p14:tracePt t="18492" x="7467600" y="2916238"/>
          <p14:tracePt t="18508" x="7454900" y="2916238"/>
          <p14:tracePt t="18548" x="7442200" y="2916238"/>
          <p14:tracePt t="18564" x="7429500" y="2903538"/>
          <p14:tracePt t="18588" x="7418388" y="2903538"/>
          <p14:tracePt t="18596" x="7418388" y="2890838"/>
          <p14:tracePt t="18607" x="7392988" y="2878138"/>
          <p14:tracePt t="18628" x="7367588" y="2852738"/>
          <p14:tracePt t="18644" x="7367588" y="2840038"/>
          <p14:tracePt t="18657" x="7354888" y="2828925"/>
          <p14:tracePt t="18996" x="7342188" y="2828925"/>
          <p14:tracePt t="19007" x="7329488" y="2828925"/>
          <p14:tracePt t="19024" x="7305675" y="2828925"/>
          <p14:tracePt t="19024" x="7267575" y="2828925"/>
          <p14:tracePt t="19040" x="7242175" y="2828925"/>
          <p14:tracePt t="19041" x="7229475" y="2828925"/>
          <p14:tracePt t="19057" x="7192963" y="2828925"/>
          <p14:tracePt t="19058" x="7167563" y="2828925"/>
          <p14:tracePt t="19074" x="7142163" y="2828925"/>
          <p14:tracePt t="19074" x="7105650" y="2828925"/>
          <p14:tracePt t="19091" x="7092950" y="2828925"/>
          <p14:tracePt t="19092" x="7067550" y="2828925"/>
          <p14:tracePt t="19107" x="7054850" y="2828925"/>
          <p14:tracePt t="19276" x="7042150" y="2840038"/>
          <p14:tracePt t="19316" x="7029450" y="2840038"/>
          <p14:tracePt t="20300" x="7016750" y="2840038"/>
          <p14:tracePt t="20356" x="7016750" y="2828925"/>
          <p14:tracePt t="20412" x="7029450" y="2828925"/>
          <p14:tracePt t="20452" x="7042150" y="2816225"/>
          <p14:tracePt t="20476" x="7054850" y="2816225"/>
          <p14:tracePt t="20490" x="7067550" y="2816225"/>
          <p14:tracePt t="20580" x="7092950" y="2816225"/>
          <p14:tracePt t="20604" x="7105650" y="2816225"/>
          <p14:tracePt t="20628" x="7129463" y="2816225"/>
          <p14:tracePt t="20676" x="7142163" y="2816225"/>
          <p14:tracePt t="20804" x="7154863" y="2803525"/>
          <p14:tracePt t="20948" x="7167563" y="2790825"/>
          <p14:tracePt t="21004" x="7180263" y="2790825"/>
          <p14:tracePt t="21052" x="7180263" y="2803525"/>
          <p14:tracePt t="21092" x="7205663" y="2803525"/>
          <p14:tracePt t="21124" x="7218363" y="2803525"/>
          <p14:tracePt t="21141" x="7242175" y="2803525"/>
          <p14:tracePt t="21157" x="7254875" y="2803525"/>
          <p14:tracePt t="21174" x="7280275" y="2803525"/>
          <p14:tracePt t="21190" x="7292975" y="2803525"/>
          <p14:tracePt t="21191" x="7318375" y="2803525"/>
          <p14:tracePt t="21207" x="7329488" y="2803525"/>
          <p14:tracePt t="21207" x="7342188" y="2803525"/>
          <p14:tracePt t="21224" x="7367588" y="2803525"/>
          <p14:tracePt t="21224" x="7380288" y="2803525"/>
          <p14:tracePt t="21240" x="7405688" y="2803525"/>
          <p14:tracePt t="21241" x="7418388" y="2803525"/>
          <p14:tracePt t="21257" x="7454900" y="2803525"/>
          <p14:tracePt t="21273" x="7480300" y="2803525"/>
          <p14:tracePt t="21274" x="7493000" y="2803525"/>
          <p14:tracePt t="21276" x="7531100" y="2803525"/>
          <p14:tracePt t="21290" x="7554913" y="2803525"/>
          <p14:tracePt t="21292" x="7593013" y="2803525"/>
          <p14:tracePt t="21307" x="7631113" y="2803525"/>
          <p14:tracePt t="21308" x="7642225" y="2803525"/>
          <p14:tracePt t="21324" x="7667625" y="2803525"/>
          <p14:tracePt t="21326" x="7693025" y="2803525"/>
          <p14:tracePt t="21340" x="7718425" y="2803525"/>
          <p14:tracePt t="21357" x="7742238" y="2803525"/>
          <p14:tracePt t="21358" x="7767638" y="2803525"/>
          <p14:tracePt t="21374" x="7793038" y="2803525"/>
          <p14:tracePt t="21390" x="7805738" y="2803525"/>
          <p14:tracePt t="21412" x="7831138" y="2803525"/>
          <p14:tracePt t="21532" x="7843838" y="2803525"/>
          <p14:tracePt t="21588" x="7843838" y="2816225"/>
          <p14:tracePt t="21644" x="7854950" y="2828925"/>
          <p14:tracePt t="23044" x="7854950" y="2840038"/>
          <p14:tracePt t="23057" x="7843838" y="2840038"/>
          <p14:tracePt t="23073" x="7818438" y="2865438"/>
          <p14:tracePt t="23090" x="7805738" y="2865438"/>
          <p14:tracePt t="23107" x="7780338" y="2865438"/>
          <p14:tracePt t="23123" x="7780338" y="2878138"/>
          <p14:tracePt t="23124" x="7767638" y="2878138"/>
          <p14:tracePt t="23140" x="7754938" y="2890838"/>
          <p14:tracePt t="23157" x="7742238" y="2890838"/>
          <p14:tracePt t="23157" x="7731125" y="2890838"/>
          <p14:tracePt t="23173" x="7718425" y="2903538"/>
          <p14:tracePt t="23190" x="7705725" y="2903538"/>
          <p14:tracePt t="23191" x="7680325" y="2916238"/>
          <p14:tracePt t="23207" x="7667625" y="2916238"/>
          <p14:tracePt t="23207" x="7654925" y="2916238"/>
          <p14:tracePt t="23223" x="7618413" y="2928938"/>
          <p14:tracePt t="23224" x="7605713" y="2928938"/>
          <p14:tracePt t="23240" x="7593013" y="2928938"/>
          <p14:tracePt t="23241" x="7567613" y="2941638"/>
          <p14:tracePt t="23257" x="7554913" y="2952750"/>
          <p14:tracePt t="23257" x="7531100" y="2952750"/>
          <p14:tracePt t="23273" x="7518400" y="2965450"/>
          <p14:tracePt t="23274" x="7505700" y="2965450"/>
          <p14:tracePt t="23290" x="7493000" y="2978150"/>
          <p14:tracePt t="23292" x="7467600" y="2978150"/>
          <p14:tracePt t="23308" x="7454900" y="2978150"/>
          <p14:tracePt t="23340" x="7454900" y="2990850"/>
          <p14:tracePt t="23364" x="7454900" y="3003550"/>
          <p14:tracePt t="23420" x="7442200" y="3016250"/>
          <p14:tracePt t="23436" x="7429500" y="3016250"/>
          <p14:tracePt t="23468" x="7418388" y="3016250"/>
          <p14:tracePt t="23484" x="7405688" y="3016250"/>
          <p14:tracePt t="23500" x="7392988" y="3016250"/>
          <p14:tracePt t="23508" x="7380288" y="3016250"/>
          <p14:tracePt t="23548" x="7367588" y="3016250"/>
          <p14:tracePt t="23564" x="7354888" y="3016250"/>
          <p14:tracePt t="23620" x="7342188" y="3016250"/>
          <p14:tracePt t="23628" x="7329488" y="3016250"/>
          <p14:tracePt t="23692" x="7318375" y="3016250"/>
          <p14:tracePt t="23724" x="7305675" y="3016250"/>
          <p14:tracePt t="23740" x="7292975" y="3016250"/>
          <p14:tracePt t="23757" x="7280275" y="3016250"/>
          <p14:tracePt t="23773" x="7267575" y="3016250"/>
          <p14:tracePt t="23790" x="7254875" y="3016250"/>
          <p14:tracePt t="23790" x="7242175" y="3016250"/>
          <p14:tracePt t="23807" x="7229475" y="3016250"/>
          <p14:tracePt t="23828" x="7218363" y="3016250"/>
          <p14:tracePt t="23840" x="7205663" y="3016250"/>
          <p14:tracePt t="23857" x="7192963" y="3016250"/>
          <p14:tracePt t="23873" x="7180263" y="3016250"/>
          <p14:tracePt t="23874" x="7167563" y="3016250"/>
          <p14:tracePt t="23900" x="7154863" y="3016250"/>
          <p14:tracePt t="23916" x="7142163" y="3016250"/>
          <p14:tracePt t="23924" x="7118350" y="3003550"/>
          <p14:tracePt t="24308" x="7092950" y="3003550"/>
          <p14:tracePt t="24588" x="7080250" y="3003550"/>
          <p14:tracePt t="24668" x="7054850" y="3003550"/>
          <p14:tracePt t="24684" x="7042150" y="2990850"/>
          <p14:tracePt t="24700" x="7016750" y="2990850"/>
          <p14:tracePt t="24708" x="7005638" y="2990850"/>
          <p14:tracePt t="24723" x="7005638" y="2978150"/>
          <p14:tracePt t="24724" x="6980238" y="2978150"/>
          <p14:tracePt t="24740" x="6967538" y="2978150"/>
          <p14:tracePt t="24756" x="6942138" y="2978150"/>
          <p14:tracePt t="24773" x="6916738" y="2978150"/>
          <p14:tracePt t="24790" x="6905625" y="2978150"/>
          <p14:tracePt t="24790" x="6892925" y="2978150"/>
          <p14:tracePt t="24807" x="6867525" y="2978150"/>
          <p14:tracePt t="24823" x="6842125" y="2952750"/>
          <p14:tracePt t="24840" x="6829425" y="2952750"/>
          <p14:tracePt t="24840" x="6792913" y="2952750"/>
          <p14:tracePt t="24857" x="6780213" y="2952750"/>
          <p14:tracePt t="24873" x="6767513" y="2952750"/>
          <p14:tracePt t="24890" x="6754813" y="2952750"/>
          <p14:tracePt t="24890" x="6742113" y="2952750"/>
          <p14:tracePt t="24892" x="6729413" y="2952750"/>
          <p14:tracePt t="24907" x="6716713" y="2941638"/>
          <p14:tracePt t="24923" x="6692900" y="2941638"/>
          <p14:tracePt t="24924" x="6680200" y="2941638"/>
          <p14:tracePt t="24940" x="6654800" y="2941638"/>
          <p14:tracePt t="24940" x="6642100" y="2928938"/>
          <p14:tracePt t="24957" x="6616700" y="2928938"/>
          <p14:tracePt t="24958" x="6604000" y="2928938"/>
          <p14:tracePt t="24991" x="6580188" y="2916238"/>
          <p14:tracePt t="24991" x="6567488" y="2916238"/>
          <p14:tracePt t="25011" x="6554788" y="2916238"/>
          <p14:tracePt t="25023" x="6542088" y="2916238"/>
          <p14:tracePt t="25040" x="6529388" y="2916238"/>
          <p14:tracePt t="25056" x="6516688" y="2903538"/>
          <p14:tracePt t="25076" x="6503988" y="2903538"/>
          <p14:tracePt t="25090" x="6492875" y="2903538"/>
          <p14:tracePt t="25107" x="6480175" y="2903538"/>
          <p14:tracePt t="25124" x="6467475" y="2903538"/>
          <p14:tracePt t="25140" x="6454775" y="2903538"/>
          <p14:tracePt t="25156" x="6442075" y="2903538"/>
          <p14:tracePt t="25173" x="6429375" y="2903538"/>
          <p14:tracePt t="25190" x="6416675" y="2903538"/>
          <p14:tracePt t="25206" x="6403975" y="2903538"/>
          <p14:tracePt t="25223" x="6391275" y="2890838"/>
          <p14:tracePt t="25244" x="6380163" y="2890838"/>
          <p14:tracePt t="25260" x="6367463" y="2890838"/>
          <p14:tracePt t="25300" x="6354763" y="2890838"/>
          <p14:tracePt t="25324" x="6342063" y="2890838"/>
          <p14:tracePt t="25348" x="6329363" y="2878138"/>
          <p14:tracePt t="25356" x="6316663" y="2878138"/>
          <p14:tracePt t="25380" x="6303963" y="2865438"/>
          <p14:tracePt t="25908" x="6291263" y="2865438"/>
          <p14:tracePt t="26284" x="6267450" y="2865438"/>
          <p14:tracePt t="26476" x="6254750" y="2865438"/>
          <p14:tracePt t="26604" x="6229350" y="2865438"/>
          <p14:tracePt t="26740" x="6216650" y="2852738"/>
          <p14:tracePt t="27060" x="6203950" y="2852738"/>
          <p14:tracePt t="27073" x="6191250" y="2852738"/>
          <p14:tracePt t="27090" x="6180138" y="2852738"/>
          <p14:tracePt t="27108" x="6167438" y="2852738"/>
          <p14:tracePt t="27124" x="6154738" y="2852738"/>
          <p14:tracePt t="27140" x="6142038" y="2852738"/>
          <p14:tracePt t="27156" x="6129338" y="2840038"/>
          <p14:tracePt t="27157" x="6116638" y="2840038"/>
          <p14:tracePt t="27173" x="6103938" y="2840038"/>
          <p14:tracePt t="27204" x="6078538" y="2840038"/>
          <p14:tracePt t="27212" x="6067425" y="2828925"/>
          <p14:tracePt t="27236" x="6054725" y="2828925"/>
          <p14:tracePt t="27252" x="6042025" y="2828925"/>
          <p14:tracePt t="27268" x="6029325" y="2828925"/>
          <p14:tracePt t="27292" x="6003925" y="2828925"/>
          <p14:tracePt t="27306" x="5991225" y="2816225"/>
          <p14:tracePt t="27324" x="5978525" y="2816225"/>
          <p14:tracePt t="27340" x="5967413" y="2816225"/>
          <p14:tracePt t="27356" x="5954713" y="2816225"/>
          <p14:tracePt t="27357" x="5942013" y="2816225"/>
          <p14:tracePt t="27380" x="5929313" y="2816225"/>
          <p14:tracePt t="27390" x="5916613" y="2816225"/>
          <p14:tracePt t="27412" x="5903913" y="2816225"/>
          <p14:tracePt t="27436" x="5891213" y="2816225"/>
          <p14:tracePt t="27452" x="5878513" y="2816225"/>
          <p14:tracePt t="27476" x="5867400" y="2803525"/>
          <p14:tracePt t="27492" x="5854700" y="2790825"/>
          <p14:tracePt t="27788" x="5842000" y="2790825"/>
          <p14:tracePt t="28044" x="5829300" y="2790825"/>
          <p14:tracePt t="28292" x="5816600" y="2790825"/>
          <p14:tracePt t="28364" x="5803900" y="2790825"/>
          <p14:tracePt t="28476" x="5791200" y="2790825"/>
          <p14:tracePt t="28516" x="5778500" y="2790825"/>
          <p14:tracePt t="28540" x="5767388" y="2790825"/>
          <p14:tracePt t="28572" x="5754688" y="2790825"/>
          <p14:tracePt t="28604" x="5741988" y="2790825"/>
          <p14:tracePt t="28636" x="5729288" y="2790825"/>
          <p14:tracePt t="28716" x="5716588" y="2790825"/>
          <p14:tracePt t="28788" x="5703888" y="2790825"/>
          <p14:tracePt t="28852" x="5691188" y="2790825"/>
          <p14:tracePt t="29012" x="5678488" y="2790825"/>
          <p14:tracePt t="29084" x="5665788" y="2790825"/>
          <p14:tracePt t="29092" x="5654675" y="2790825"/>
          <p14:tracePt t="29156" x="5641975" y="2790825"/>
          <p14:tracePt t="29173" x="5629275" y="2790825"/>
          <p14:tracePt t="29300" x="5616575" y="2790825"/>
          <p14:tracePt t="29316" x="5603875" y="2790825"/>
          <p14:tracePt t="29332" x="5591175" y="2790825"/>
          <p14:tracePt t="29340" x="5578475" y="2790825"/>
          <p14:tracePt t="29356" x="5565775" y="2790825"/>
          <p14:tracePt t="29357" x="5554663" y="2790825"/>
          <p14:tracePt t="29373" x="5541963" y="2790825"/>
          <p14:tracePt t="29390" x="5529263" y="2790825"/>
          <p14:tracePt t="29406" x="5516563" y="2790825"/>
          <p14:tracePt t="29423" x="5503863" y="2790825"/>
          <p14:tracePt t="29508" x="5491163" y="2790825"/>
          <p14:tracePt t="29540" x="5478463" y="2790825"/>
          <p14:tracePt t="29556" x="5465763" y="2790825"/>
          <p14:tracePt t="29588" x="5454650" y="2790825"/>
          <p14:tracePt t="29606" x="5441950" y="2790825"/>
          <p14:tracePt t="29623" x="5429250" y="2790825"/>
          <p14:tracePt t="29660" x="5416550" y="2790825"/>
          <p14:tracePt t="29708" x="5403850" y="2790825"/>
          <p14:tracePt t="29812" x="5391150" y="2790825"/>
          <p14:tracePt t="29972" x="5365750" y="2790825"/>
          <p14:tracePt t="30059" x="5353050" y="2790825"/>
          <p14:tracePt t="30332" x="5341938" y="2790825"/>
          <p14:tracePt t="30340" x="5329238" y="2803525"/>
          <p14:tracePt t="30580" x="5316538" y="2803525"/>
          <p14:tracePt t="30868" x="5303838" y="2803525"/>
          <p14:tracePt t="31140" x="5291138" y="2803525"/>
          <p14:tracePt t="31548" x="5278438" y="2803525"/>
          <p14:tracePt t="31836" x="5265738" y="2803525"/>
          <p14:tracePt t="31940" x="5253038" y="2803525"/>
          <p14:tracePt t="32068" x="5241925" y="2803525"/>
          <p14:tracePt t="35323" x="5253038" y="2816225"/>
          <p14:tracePt t="35339" x="5265738" y="2816225"/>
          <p14:tracePt t="35340" x="5291138" y="2840038"/>
          <p14:tracePt t="35355" x="5316538" y="2852738"/>
          <p14:tracePt t="35356" x="5329238" y="2852738"/>
          <p14:tracePt t="35372" x="5353050" y="2865438"/>
          <p14:tracePt t="35389" x="5365750" y="2878138"/>
          <p14:tracePt t="35389" x="5391150" y="2878138"/>
          <p14:tracePt t="35405" x="5416550" y="2878138"/>
          <p14:tracePt t="35406" x="5441950" y="2890838"/>
          <p14:tracePt t="35422" x="5454650" y="2890838"/>
          <p14:tracePt t="35423" x="5491163" y="2916238"/>
          <p14:tracePt t="35439" x="5529263" y="2916238"/>
          <p14:tracePt t="35455" x="5541963" y="2916238"/>
          <p14:tracePt t="35456" x="5578475" y="2916238"/>
          <p14:tracePt t="35472" x="5616575" y="2916238"/>
          <p14:tracePt t="35473" x="5641975" y="2916238"/>
          <p14:tracePt t="35489" x="5665788" y="2916238"/>
          <p14:tracePt t="35489" x="5691188" y="2916238"/>
          <p14:tracePt t="35505" x="5703888" y="2916238"/>
          <p14:tracePt t="35506" x="5729288" y="2916238"/>
          <p14:tracePt t="35508" x="5754688" y="2916238"/>
          <p14:tracePt t="35523" x="5778500" y="2916238"/>
          <p14:tracePt t="35539" x="5803900" y="2916238"/>
          <p14:tracePt t="35540" x="5842000" y="2903538"/>
          <p14:tracePt t="35555" x="5867400" y="2890838"/>
          <p14:tracePt t="35557" x="5916613" y="2865438"/>
          <p14:tracePt t="35572" x="5954713" y="2840038"/>
          <p14:tracePt t="35573" x="5978525" y="2828925"/>
          <p14:tracePt t="35589" x="6016625" y="2816225"/>
          <p14:tracePt t="35589" x="6067425" y="2790825"/>
          <p14:tracePt t="35605" x="6129338" y="2765425"/>
          <p14:tracePt t="35606" x="6154738" y="2765425"/>
          <p14:tracePt t="35622" x="6180138" y="2752725"/>
          <p14:tracePt t="35623" x="6216650" y="2740025"/>
          <p14:tracePt t="35639" x="6280150" y="2716213"/>
          <p14:tracePt t="35639" x="6303963" y="2716213"/>
          <p14:tracePt t="35655" x="6329363" y="2716213"/>
          <p14:tracePt t="35657" x="6367463" y="2716213"/>
          <p14:tracePt t="35672" x="6403975" y="2703513"/>
          <p14:tracePt t="35673" x="6429375" y="2703513"/>
          <p14:tracePt t="35689" x="6454775" y="2703513"/>
          <p14:tracePt t="35689" x="6467475" y="2703513"/>
          <p14:tracePt t="35705" x="6492875" y="2690813"/>
          <p14:tracePt t="35706" x="6554788" y="2690813"/>
          <p14:tracePt t="35707" x="6567488" y="2690813"/>
          <p14:tracePt t="35722" x="6592888" y="2665413"/>
          <p14:tracePt t="35739" x="6629400" y="2665413"/>
          <p14:tracePt t="35740" x="6654800" y="2665413"/>
          <p14:tracePt t="35755" x="6667500" y="2665413"/>
          <p14:tracePt t="35756" x="6692900" y="2652713"/>
          <p14:tracePt t="35772" x="6716713" y="2652713"/>
          <p14:tracePt t="35795" x="6729413" y="2652713"/>
          <p14:tracePt t="35819" x="6742113" y="2640013"/>
          <p14:tracePt t="36875" x="6742113" y="2627313"/>
          <p14:tracePt t="37003" x="6729413" y="2627313"/>
          <p14:tracePt t="37931" x="6704013" y="2627313"/>
          <p14:tracePt t="38467" x="6680200" y="2627313"/>
          <p14:tracePt t="38475" x="6642100" y="2616200"/>
          <p14:tracePt t="38488" x="6604000" y="2616200"/>
          <p14:tracePt t="38505" x="6580188" y="2603500"/>
          <p14:tracePt t="38506" x="6567488" y="2603500"/>
          <p14:tracePt t="38611" x="6554788" y="2603500"/>
          <p14:tracePt t="38691" x="6542088" y="2603500"/>
          <p14:tracePt t="38739" x="6529388" y="2603500"/>
          <p14:tracePt t="38755" x="6516688" y="2603500"/>
          <p14:tracePt t="38843" x="6503988" y="2603500"/>
          <p14:tracePt t="38891" x="6492875" y="2603500"/>
          <p14:tracePt t="38923" x="6480175" y="2603500"/>
          <p14:tracePt t="38939" x="6480175" y="2616200"/>
          <p14:tracePt t="39139" x="6467475" y="2616200"/>
          <p14:tracePt t="40067" x="6454775" y="2616200"/>
          <p14:tracePt t="41067" x="6442075" y="2616200"/>
          <p14:tracePt t="41099" x="6429375" y="2616200"/>
          <p14:tracePt t="41107" x="6416675" y="2616200"/>
          <p14:tracePt t="41123" x="6391275" y="2627313"/>
          <p14:tracePt t="41163" x="6380163" y="2627313"/>
          <p14:tracePt t="41187" x="6367463" y="2627313"/>
          <p14:tracePt t="41205" x="6354763" y="2627313"/>
          <p14:tracePt t="41235" x="6329363" y="2627313"/>
          <p14:tracePt t="41251" x="6316663" y="2640013"/>
          <p14:tracePt t="41291" x="6291263" y="2640013"/>
          <p14:tracePt t="41315" x="6280150" y="2652713"/>
          <p14:tracePt t="41323" x="6267450" y="2652713"/>
          <p14:tracePt t="41338" x="6254750" y="2652713"/>
          <p14:tracePt t="41355" x="6242050" y="2652713"/>
          <p14:tracePt t="41356" x="6242050" y="2665413"/>
          <p14:tracePt t="41379" x="6216650" y="2665413"/>
          <p14:tracePt t="41395" x="6203950" y="2665413"/>
          <p14:tracePt t="41405" x="6180138" y="2665413"/>
          <p14:tracePt t="41421" x="6167438" y="2665413"/>
          <p14:tracePt t="41451" x="6142038" y="2665413"/>
          <p14:tracePt t="41467" x="6129338" y="2665413"/>
          <p14:tracePt t="41499" x="6103938" y="2665413"/>
          <p14:tracePt t="41515" x="6091238" y="2678113"/>
          <p14:tracePt t="41787" x="6078538" y="2678113"/>
          <p14:tracePt t="41851" x="6067425" y="2690813"/>
          <p14:tracePt t="42067" x="6054725" y="2690813"/>
          <p14:tracePt t="42099" x="6054725" y="2703513"/>
          <p14:tracePt t="42403" x="6029325" y="2703513"/>
          <p14:tracePt t="42443" x="6016625" y="2703513"/>
          <p14:tracePt t="42459" x="5991225" y="2703513"/>
          <p14:tracePt t="42471" x="5978525" y="2703513"/>
          <p14:tracePt t="42488" x="5954713" y="2703513"/>
          <p14:tracePt t="42489" x="5942013" y="2703513"/>
          <p14:tracePt t="42505" x="5929313" y="2716213"/>
          <p14:tracePt t="42507" x="5903913" y="2716213"/>
          <p14:tracePt t="42538" x="5878513" y="2716213"/>
          <p14:tracePt t="42539" x="5842000" y="2728913"/>
          <p14:tracePt t="42555" x="5829300" y="2728913"/>
          <p14:tracePt t="42571" x="5816600" y="2740025"/>
          <p14:tracePt t="42588" x="5791200" y="2740025"/>
          <p14:tracePt t="42605" x="5778500" y="2740025"/>
          <p14:tracePt t="42621" x="5767388" y="2740025"/>
          <p14:tracePt t="42638" x="5741988" y="2740025"/>
          <p14:tracePt t="42655" x="5729288" y="2740025"/>
          <p14:tracePt t="42655" x="5716588" y="2740025"/>
          <p14:tracePt t="42671" x="5703888" y="2740025"/>
          <p14:tracePt t="42688" x="5691188" y="2740025"/>
          <p14:tracePt t="42705" x="5678488" y="2740025"/>
          <p14:tracePt t="42721" x="5665788" y="2740025"/>
          <p14:tracePt t="42722" x="5654675" y="2752725"/>
          <p14:tracePt t="42739" x="5641975" y="2752725"/>
          <p14:tracePt t="42755" x="5616575" y="2752725"/>
          <p14:tracePt t="42755" x="5578475" y="2752725"/>
          <p14:tracePt t="42771" x="5565775" y="2765425"/>
          <p14:tracePt t="42772" x="5541963" y="2778125"/>
          <p14:tracePt t="42788" x="5529263" y="2778125"/>
          <p14:tracePt t="42789" x="5503863" y="2790825"/>
          <p14:tracePt t="42805" x="5478463" y="2790825"/>
          <p14:tracePt t="42821" x="5454650" y="2803525"/>
          <p14:tracePt t="42822" x="5429250" y="2803525"/>
          <p14:tracePt t="42843" x="5429250" y="2816225"/>
          <p14:tracePt t="42875" x="5429250" y="2828925"/>
          <p14:tracePt t="42888" x="5416550" y="2840038"/>
          <p14:tracePt t="42923" x="5403850" y="2840038"/>
          <p14:tracePt t="42939" x="5403850" y="2852738"/>
          <p14:tracePt t="42955" x="5403850" y="2865438"/>
          <p14:tracePt t="42955" x="5416550" y="2878138"/>
          <p14:tracePt t="42979" x="5429250" y="2878138"/>
          <p14:tracePt t="43547" x="5416550" y="2878138"/>
          <p14:tracePt t="43587" x="5403850" y="2878138"/>
          <p14:tracePt t="43605" x="5378450" y="2878138"/>
          <p14:tracePt t="43605" x="5365750" y="2890838"/>
          <p14:tracePt t="43621" x="5353050" y="2890838"/>
          <p14:tracePt t="43638" x="5341938" y="2890838"/>
          <p14:tracePt t="43638" x="5329238" y="2903538"/>
          <p14:tracePt t="43655" x="5316538" y="2903538"/>
          <p14:tracePt t="43655" x="5291138" y="2916238"/>
          <p14:tracePt t="43671" x="5278438" y="2916238"/>
          <p14:tracePt t="43688" x="5253038" y="2916238"/>
          <p14:tracePt t="43688" x="5241925" y="2916238"/>
          <p14:tracePt t="43705" x="5216525" y="2941638"/>
          <p14:tracePt t="43706" x="5191125" y="2941638"/>
          <p14:tracePt t="43707" x="5129213" y="2952750"/>
          <p14:tracePt t="43721" x="5091113" y="2952750"/>
          <p14:tracePt t="43723" x="5029200" y="2952750"/>
          <p14:tracePt t="43738" x="4940300" y="2952750"/>
          <p14:tracePt t="43739" x="4878388" y="2952750"/>
          <p14:tracePt t="43755" x="4778375" y="2965450"/>
          <p14:tracePt t="43756" x="4740275" y="2965450"/>
          <p14:tracePt t="43771" x="4678363" y="2990850"/>
          <p14:tracePt t="43772" x="4591050" y="2990850"/>
          <p14:tracePt t="43788" x="4540250" y="2990850"/>
          <p14:tracePt t="43788" x="4491038" y="2990850"/>
          <p14:tracePt t="43804" x="4427538" y="2990850"/>
          <p14:tracePt t="43805" x="4365625" y="2990850"/>
          <p14:tracePt t="43821" x="4314825" y="2990850"/>
          <p14:tracePt t="43822" x="4278313" y="2990850"/>
          <p14:tracePt t="43838" x="4252913" y="2990850"/>
          <p14:tracePt t="43839" x="4227513" y="2990850"/>
          <p14:tracePt t="43855" x="4203700" y="2990850"/>
          <p14:tracePt t="43856" x="4165600" y="2990850"/>
          <p14:tracePt t="43871" x="4127500" y="2990850"/>
          <p14:tracePt t="43872" x="4090988" y="2990850"/>
          <p14:tracePt t="43888" x="4052888" y="3003550"/>
          <p14:tracePt t="43889" x="4014788" y="3003550"/>
          <p14:tracePt t="43905" x="4002088" y="3016250"/>
          <p14:tracePt t="43921" x="3952875" y="3016250"/>
          <p14:tracePt t="43922" x="3927475" y="3016250"/>
          <p14:tracePt t="43923" x="3902075" y="3016250"/>
          <p14:tracePt t="43938" x="3890963" y="3016250"/>
          <p14:tracePt t="43955" x="3865563" y="3016250"/>
          <p14:tracePt t="43974" x="3852863" y="3016250"/>
          <p14:tracePt t="44003" x="3840163" y="3016250"/>
          <p14:tracePt t="44027" x="3827463" y="3016250"/>
          <p14:tracePt t="44059" x="3814763" y="3016250"/>
          <p14:tracePt t="44071" x="3802063" y="3016250"/>
          <p14:tracePt t="44088" x="3778250" y="3016250"/>
          <p14:tracePt t="44104" x="3765550" y="3016250"/>
          <p14:tracePt t="44105" x="3740150" y="3003550"/>
          <p14:tracePt t="44107" x="3727450" y="3003550"/>
          <p14:tracePt t="44121" x="3702050" y="3003550"/>
          <p14:tracePt t="44123" x="3678238" y="3003550"/>
          <p14:tracePt t="44138" x="3640138" y="3003550"/>
          <p14:tracePt t="44139" x="3614738" y="3003550"/>
          <p14:tracePt t="44155" x="3589338" y="2990850"/>
          <p14:tracePt t="44156" x="3552825" y="2990850"/>
          <p14:tracePt t="44171" x="3540125" y="2990850"/>
          <p14:tracePt t="44172" x="3514725" y="2990850"/>
          <p14:tracePt t="44188" x="3502025" y="2978150"/>
          <p14:tracePt t="44189" x="3489325" y="2978150"/>
          <p14:tracePt t="44204" x="3465513" y="2978150"/>
          <p14:tracePt t="44206" x="3452813" y="2965450"/>
          <p14:tracePt t="44221" x="3440113" y="2965450"/>
          <p14:tracePt t="44222" x="3427413" y="2965450"/>
          <p14:tracePt t="44238" x="3414713" y="2965450"/>
          <p14:tracePt t="44254" x="3389313" y="2965450"/>
          <p14:tracePt t="44256" x="3376613" y="2952750"/>
          <p14:tracePt t="44271" x="3352800" y="2952750"/>
          <p14:tracePt t="44272" x="3327400" y="2952750"/>
          <p14:tracePt t="44288" x="3276600" y="2952750"/>
          <p14:tracePt t="44288" x="3252788" y="2952750"/>
          <p14:tracePt t="44304" x="3227388" y="2952750"/>
          <p14:tracePt t="44305" x="3189288" y="2952750"/>
          <p14:tracePt t="44321" x="3152775" y="2952750"/>
          <p14:tracePt t="44322" x="3140075" y="2952750"/>
          <p14:tracePt t="44323" x="3114675" y="2952750"/>
          <p14:tracePt t="44338" x="3101975" y="2952750"/>
          <p14:tracePt t="44339" x="3076575" y="2952750"/>
          <p14:tracePt t="44354" x="3065463" y="2952750"/>
          <p14:tracePt t="44371" x="3027363" y="2952750"/>
          <p14:tracePt t="44388" x="3014663" y="2952750"/>
          <p14:tracePt t="44404" x="2989263" y="2952750"/>
          <p14:tracePt t="44421" x="2976563" y="2952750"/>
          <p14:tracePt t="44423" x="2952750" y="2952750"/>
          <p14:tracePt t="44438" x="2940050" y="2952750"/>
          <p14:tracePt t="44438" x="2914650" y="2952750"/>
          <p14:tracePt t="44454" x="2889250" y="2952750"/>
          <p14:tracePt t="44456" x="2889250" y="2965450"/>
          <p14:tracePt t="44471" x="2863850" y="2965450"/>
          <p14:tracePt t="44473" x="2840038" y="2965450"/>
          <p14:tracePt t="44504" x="2827338" y="2965450"/>
          <p14:tracePt t="44555" x="2814638" y="2978150"/>
          <p14:tracePt t="44907" x="2801938" y="2978150"/>
          <p14:tracePt t="45123" x="2789238" y="2978150"/>
          <p14:tracePt t="45139" x="2776538" y="2978150"/>
          <p14:tracePt t="45155" x="2763838" y="2978150"/>
          <p14:tracePt t="45155" x="2752725" y="2978150"/>
          <p14:tracePt t="45171" x="2740025" y="2978150"/>
          <p14:tracePt t="45188" x="2701925" y="2965450"/>
          <p14:tracePt t="45204" x="2689225" y="2965450"/>
          <p14:tracePt t="45243" x="2663825" y="2965450"/>
          <p14:tracePt t="45259" x="2651125" y="2965450"/>
          <p14:tracePt t="45379" x="2627313" y="2965450"/>
          <p14:tracePt t="45483" x="2614613" y="2952750"/>
          <p14:tracePt t="45627" x="2601913" y="2941638"/>
          <p14:tracePt t="45795" x="2601913" y="2928938"/>
          <p14:tracePt t="46179" x="2601913" y="2916238"/>
          <p14:tracePt t="46227" x="2614613" y="2903538"/>
          <p14:tracePt t="46243" x="2627313" y="2903538"/>
          <p14:tracePt t="46254" x="2640013" y="2890838"/>
          <p14:tracePt t="46271" x="2651125" y="2890838"/>
          <p14:tracePt t="46288" x="2663825" y="2878138"/>
          <p14:tracePt t="46288" x="2701925" y="2865438"/>
          <p14:tracePt t="46304" x="2727325" y="2865438"/>
          <p14:tracePt t="46321" x="2740025" y="2865438"/>
          <p14:tracePt t="46323" x="2763838" y="2865438"/>
          <p14:tracePt t="46338" x="2789238" y="2852738"/>
          <p14:tracePt t="46371" x="2814638" y="2840038"/>
          <p14:tracePt t="46395" x="2827338" y="2840038"/>
          <p14:tracePt t="46419" x="2852738" y="2828925"/>
          <p14:tracePt t="46438" x="2863850" y="2828925"/>
          <p14:tracePt t="46454" x="2876550" y="2828925"/>
          <p14:tracePt t="46471" x="2889250" y="2828925"/>
          <p14:tracePt t="46499" x="2901950" y="2828925"/>
          <p14:tracePt t="46603" x="2927350" y="2828925"/>
          <p14:tracePt t="46651" x="2940050" y="2816225"/>
          <p14:tracePt t="46683" x="2940050" y="2803525"/>
          <p14:tracePt t="46707" x="2963863" y="2803525"/>
          <p14:tracePt t="46755" x="2976563" y="2803525"/>
          <p14:tracePt t="46787" x="3001963" y="2803525"/>
          <p14:tracePt t="46811" x="3014663" y="2803525"/>
          <p14:tracePt t="46843" x="3040063" y="2803525"/>
          <p14:tracePt t="46867" x="3052763" y="2803525"/>
          <p14:tracePt t="46875" x="3076575" y="2803525"/>
          <p14:tracePt t="46891" x="3089275" y="2803525"/>
          <p14:tracePt t="46904" x="3114675" y="2803525"/>
          <p14:tracePt t="46921" x="3127375" y="2803525"/>
          <p14:tracePt t="46921" x="3152775" y="2803525"/>
          <p14:tracePt t="46923" x="3176588" y="2803525"/>
          <p14:tracePt t="46937" x="3201988" y="2803525"/>
          <p14:tracePt t="46939" x="3214688" y="2803525"/>
          <p14:tracePt t="46954" x="3227388" y="2803525"/>
          <p14:tracePt t="46973" x="3265488" y="2803525"/>
          <p14:tracePt t="46988" x="3276600" y="2790825"/>
          <p14:tracePt t="46988" x="3289300" y="2790825"/>
          <p14:tracePt t="47008" x="3314700" y="2790825"/>
          <p14:tracePt t="47021" x="3327400" y="2790825"/>
          <p14:tracePt t="47037" x="3340100" y="2790825"/>
          <p14:tracePt t="47038" x="3365500" y="2790825"/>
          <p14:tracePt t="47054" x="3376613" y="2765425"/>
          <p14:tracePt t="47071" x="3389313" y="2765425"/>
          <p14:tracePt t="47071" x="3402013" y="2765425"/>
          <p14:tracePt t="47087" x="3427413" y="2765425"/>
          <p14:tracePt t="47104" x="3440113" y="2765425"/>
          <p14:tracePt t="47121" x="3452813" y="2765425"/>
          <p14:tracePt t="47137" x="3478213" y="2765425"/>
          <p14:tracePt t="47154" x="3489325" y="2765425"/>
          <p14:tracePt t="47155" x="3502025" y="2765425"/>
          <p14:tracePt t="47171" x="3514725" y="2765425"/>
          <p14:tracePt t="47171" x="3540125" y="2752725"/>
          <p14:tracePt t="47195" x="3565525" y="2752725"/>
          <p14:tracePt t="47204" x="3589338" y="2752725"/>
          <p14:tracePt t="47221" x="3602038" y="2752725"/>
          <p14:tracePt t="47221" x="3627438" y="2752725"/>
          <p14:tracePt t="47237" x="3665538" y="2752725"/>
          <p14:tracePt t="47238" x="3702050" y="2752725"/>
          <p14:tracePt t="47254" x="3740150" y="2752725"/>
          <p14:tracePt t="47255" x="3765550" y="2752725"/>
          <p14:tracePt t="47271" x="3827463" y="2752725"/>
          <p14:tracePt t="47271" x="3865563" y="2752725"/>
          <p14:tracePt t="47287" x="3914775" y="2752725"/>
          <p14:tracePt t="47288" x="3952875" y="2752725"/>
          <p14:tracePt t="47304" x="4002088" y="2740025"/>
          <p14:tracePt t="47305" x="4052888" y="2740025"/>
          <p14:tracePt t="47307" x="4090988" y="2740025"/>
          <p14:tracePt t="47321" x="4114800" y="2740025"/>
          <p14:tracePt t="47337" x="4152900" y="2740025"/>
          <p14:tracePt t="47339" x="4252913" y="2740025"/>
          <p14:tracePt t="47354" x="4265613" y="2740025"/>
          <p14:tracePt t="47356" x="4303713" y="2740025"/>
          <p14:tracePt t="47371" x="4327525" y="2740025"/>
          <p14:tracePt t="47372" x="4340225" y="2740025"/>
          <p14:tracePt t="47387" x="4378325" y="2740025"/>
          <p14:tracePt t="47388" x="4391025" y="2740025"/>
          <p14:tracePt t="47404" x="4416425" y="2740025"/>
          <p14:tracePt t="47405" x="4427538" y="2740025"/>
          <p14:tracePt t="47421" x="4440238" y="2740025"/>
          <p14:tracePt t="47422" x="4465638" y="2740025"/>
          <p14:tracePt t="47437" x="4478338" y="2740025"/>
          <p14:tracePt t="47439" x="4516438" y="2740025"/>
          <p14:tracePt t="47454" x="4527550" y="2740025"/>
          <p14:tracePt t="47456" x="4552950" y="2740025"/>
          <p14:tracePt t="47471" x="4565650" y="2740025"/>
          <p14:tracePt t="47472" x="4603750" y="2740025"/>
          <p14:tracePt t="47487" x="4616450" y="2740025"/>
          <p14:tracePt t="47489" x="4640263" y="2740025"/>
          <p14:tracePt t="47504" x="4652963" y="2740025"/>
          <p14:tracePt t="47505" x="4678363" y="2740025"/>
          <p14:tracePt t="47521" x="4703763" y="2740025"/>
          <p14:tracePt t="47521" x="4727575" y="2740025"/>
          <p14:tracePt t="47523" x="4740275" y="2740025"/>
          <p14:tracePt t="47537" x="4778375" y="2740025"/>
          <p14:tracePt t="47539" x="4791075" y="2740025"/>
          <p14:tracePt t="47554" x="4816475" y="2740025"/>
          <p14:tracePt t="47555" x="4840288" y="2752725"/>
          <p14:tracePt t="47571" x="4865688" y="2752725"/>
          <p14:tracePt t="47572" x="4878388" y="2752725"/>
          <p14:tracePt t="47587" x="4903788" y="2765425"/>
          <p14:tracePt t="47589" x="4916488" y="2765425"/>
          <p14:tracePt t="47604" x="4940300" y="2778125"/>
          <p14:tracePt t="47605" x="4953000" y="2778125"/>
          <p14:tracePt t="47621" x="4991100" y="2778125"/>
          <p14:tracePt t="47621" x="5003800" y="2778125"/>
          <p14:tracePt t="47637" x="5029200" y="2778125"/>
          <p14:tracePt t="47654" x="5053013" y="2778125"/>
          <p14:tracePt t="47656" x="5078413" y="2816225"/>
          <p14:tracePt t="47671" x="5091113" y="2816225"/>
          <p14:tracePt t="47671" x="5116513" y="2816225"/>
          <p14:tracePt t="47687" x="5129213" y="2816225"/>
          <p14:tracePt t="47688" x="5165725" y="2816225"/>
          <p14:tracePt t="47704" x="5178425" y="2816225"/>
          <p14:tracePt t="47706" x="5216525" y="2816225"/>
          <p14:tracePt t="47721" x="5229225" y="2828925"/>
          <p14:tracePt t="47721" x="5278438" y="2852738"/>
          <p14:tracePt t="47723" x="5303838" y="2852738"/>
          <p14:tracePt t="47737" x="5329238" y="2852738"/>
          <p14:tracePt t="47739" x="5365750" y="2865438"/>
          <p14:tracePt t="47754" x="5403850" y="2865438"/>
          <p14:tracePt t="47755" x="5429250" y="2865438"/>
          <p14:tracePt t="47771" x="5465763" y="2878138"/>
          <p14:tracePt t="47771" x="5503863" y="2928938"/>
          <p14:tracePt t="47787" x="5565775" y="2952750"/>
          <p14:tracePt t="47789" x="5603875" y="2978150"/>
          <p14:tracePt t="47804" x="5665788" y="3016250"/>
          <p14:tracePt t="47805" x="5716588" y="3028950"/>
          <p14:tracePt t="47821" x="5791200" y="3054350"/>
          <p14:tracePt t="47821" x="5903913" y="3078163"/>
          <p14:tracePt t="47837" x="5978525" y="3103563"/>
          <p14:tracePt t="47839" x="6029325" y="3116263"/>
          <p14:tracePt t="47854" x="6067425" y="3128963"/>
          <p14:tracePt t="47856" x="6103938" y="3128963"/>
          <p14:tracePt t="47871" x="6142038" y="3128963"/>
          <p14:tracePt t="47871" x="6167438" y="3141663"/>
          <p14:tracePt t="47887" x="6180138" y="3141663"/>
          <p14:tracePt t="47888" x="6203950" y="3141663"/>
          <p14:tracePt t="47904" x="6229350" y="3141663"/>
          <p14:tracePt t="47921" x="6254750" y="3141663"/>
          <p14:tracePt t="47921" x="6267450" y="3141663"/>
          <p14:tracePt t="47923" x="6303963" y="3141663"/>
          <p14:tracePt t="47937" x="6303963" y="3154363"/>
          <p14:tracePt t="47939" x="6316663" y="3154363"/>
          <p14:tracePt t="47954" x="6342063" y="3154363"/>
          <p14:tracePt t="47956" x="6367463" y="3154363"/>
          <p14:tracePt t="47971" x="6391275" y="3154363"/>
          <p14:tracePt t="47987" x="6416675" y="3154363"/>
          <p14:tracePt t="47989" x="6442075" y="3154363"/>
          <p14:tracePt t="48004" x="6480175" y="3154363"/>
          <p14:tracePt t="48021" x="6492875" y="3154363"/>
          <p14:tracePt t="48021" x="6516688" y="3154363"/>
          <p14:tracePt t="48037" x="6529388" y="3154363"/>
          <p14:tracePt t="48054" x="6542088" y="3154363"/>
          <p14:tracePt t="48055" x="6554788" y="3154363"/>
          <p14:tracePt t="48071" x="6567488" y="3154363"/>
          <p14:tracePt t="48087" x="6580188" y="3154363"/>
          <p14:tracePt t="48104" x="6604000" y="3154363"/>
          <p14:tracePt t="48131" x="6616700" y="3165475"/>
          <p14:tracePt t="48155" x="6616700" y="3178175"/>
          <p14:tracePt t="48171" x="6629400" y="3178175"/>
          <p14:tracePt t="48187" x="6629400" y="3190875"/>
          <p14:tracePt t="48204" x="6642100" y="3190875"/>
          <p14:tracePt t="48222" x="6667500" y="3190875"/>
          <p14:tracePt t="48238" x="6667500" y="3203575"/>
          <p14:tracePt t="48238" x="6680200" y="3216275"/>
          <p14:tracePt t="48291" x="6692900" y="3228975"/>
          <p14:tracePt t="48307" x="6704013" y="3241675"/>
          <p14:tracePt t="48321" x="6716713" y="3254375"/>
          <p14:tracePt t="48323" x="6729413" y="3267075"/>
          <p14:tracePt t="48337" x="6729413" y="3278188"/>
          <p14:tracePt t="48339" x="6742113" y="3290888"/>
          <p14:tracePt t="48371" x="6754813" y="3303588"/>
          <p14:tracePt t="48387" x="6767513" y="3316288"/>
          <p14:tracePt t="48451" x="6780213" y="3328988"/>
          <p14:tracePt t="48467" x="6805613" y="3341688"/>
          <p14:tracePt t="48499" x="6816725" y="3341688"/>
          <p14:tracePt t="48507" x="6829425" y="3341688"/>
          <p14:tracePt t="48587" x="6829425" y="3354388"/>
          <p14:tracePt t="48627" x="6842125" y="3354388"/>
          <p14:tracePt t="48637" x="6854825" y="3354388"/>
          <p14:tracePt t="48659" x="6880225" y="3367088"/>
          <p14:tracePt t="48699" x="6880225" y="3378200"/>
          <p14:tracePt t="48851" x="6880225" y="3403600"/>
          <p14:tracePt t="48883" x="6880225" y="3416300"/>
          <p14:tracePt t="48907" x="6880225" y="3441700"/>
          <p14:tracePt t="48931" x="6880225" y="3454400"/>
          <p14:tracePt t="48955" x="6892925" y="3479800"/>
          <p14:tracePt t="48971" x="6892925" y="3490913"/>
          <p14:tracePt t="49011" x="6892925" y="3516313"/>
          <p14:tracePt t="49163" x="6892925" y="3529013"/>
          <p14:tracePt t="50235" x="6880225" y="3529013"/>
          <p14:tracePt t="50314" x="6867525" y="3541713"/>
          <p14:tracePt t="50387" x="6842125" y="3541713"/>
          <p14:tracePt t="50419" x="6829425" y="3541713"/>
          <p14:tracePt t="50437" x="6829425" y="3554413"/>
          <p14:tracePt t="50438" x="6805613" y="3554413"/>
          <p14:tracePt t="50454" x="6792913" y="3554413"/>
          <p14:tracePt t="50470" x="6767513" y="3554413"/>
          <p14:tracePt t="50471" x="6754813" y="3567113"/>
          <p14:tracePt t="50487" x="6729413" y="3567113"/>
          <p14:tracePt t="50488" x="6716713" y="3567113"/>
          <p14:tracePt t="50504" x="6704013" y="3567113"/>
          <p14:tracePt t="50505" x="6692900" y="3567113"/>
          <p14:tracePt t="50520" x="6667500" y="3567113"/>
          <p14:tracePt t="50537" x="6642100" y="3567113"/>
          <p14:tracePt t="50539" x="6629400" y="3567113"/>
          <p14:tracePt t="50554" x="6604000" y="3567113"/>
          <p14:tracePt t="50571" x="6592888" y="3567113"/>
          <p14:tracePt t="50572" x="6567488" y="3567113"/>
          <p14:tracePt t="50587" x="6554788" y="3567113"/>
          <p14:tracePt t="50604" x="6529388" y="3567113"/>
          <p14:tracePt t="50620" x="6516688" y="3567113"/>
          <p14:tracePt t="50637" x="6503988" y="3567113"/>
          <p14:tracePt t="50654" x="6492875" y="3567113"/>
          <p14:tracePt t="50683" x="6480175" y="3567113"/>
          <p14:tracePt t="50707" x="6467475" y="3567113"/>
          <p14:tracePt t="50723" x="6454775" y="3567113"/>
          <p14:tracePt t="50739" x="6442075" y="3579813"/>
          <p14:tracePt t="50763" x="6429375" y="3579813"/>
          <p14:tracePt t="50771" x="6403975" y="3579813"/>
          <p14:tracePt t="50787" x="6391275" y="3579813"/>
          <p14:tracePt t="50804" x="6367463" y="3579813"/>
          <p14:tracePt t="50804" x="6354763" y="3579813"/>
          <p14:tracePt t="50820" x="6329363" y="3579813"/>
          <p14:tracePt t="50837" x="6316663" y="3579813"/>
          <p14:tracePt t="50838" x="6303963" y="3579813"/>
          <p14:tracePt t="50854" x="6291263" y="3579813"/>
          <p14:tracePt t="50854" x="6280150" y="3579813"/>
          <p14:tracePt t="50870" x="6254750" y="3579813"/>
          <p14:tracePt t="50871" x="6242050" y="3579813"/>
          <p14:tracePt t="50887" x="6216650" y="3579813"/>
          <p14:tracePt t="50888" x="6191250" y="3579813"/>
          <p14:tracePt t="50904" x="6154738" y="3579813"/>
          <p14:tracePt t="50904" x="6142038" y="3579813"/>
          <p14:tracePt t="50920" x="6103938" y="3579813"/>
          <p14:tracePt t="50921" x="6078538" y="3579813"/>
          <p14:tracePt t="50923" x="6054725" y="3579813"/>
          <p14:tracePt t="50937" x="6016625" y="3579813"/>
          <p14:tracePt t="50939" x="6003925" y="3579813"/>
          <p14:tracePt t="50954" x="5978525" y="3579813"/>
          <p14:tracePt t="50955" x="5967413" y="3579813"/>
          <p14:tracePt t="50989" x="5942013" y="3579813"/>
          <p14:tracePt t="50989" x="5929313" y="3579813"/>
          <p14:tracePt t="51011" x="5903913" y="3579813"/>
          <p14:tracePt t="51051" x="5891213" y="3579813"/>
          <p14:tracePt t="51107" x="5867400" y="3579813"/>
          <p14:tracePt t="51171" x="5854700" y="3579813"/>
          <p14:tracePt t="51211" x="5829300" y="3579813"/>
          <p14:tracePt t="51531" x="5816600" y="3579813"/>
          <p14:tracePt t="51563" x="5803900" y="3579813"/>
          <p14:tracePt t="51571" x="5778500" y="3603625"/>
          <p14:tracePt t="51619" x="5767388" y="3603625"/>
          <p14:tracePt t="51637" x="5754688" y="3603625"/>
          <p14:tracePt t="51654" x="5741988" y="3603625"/>
          <p14:tracePt t="51682" x="5729288" y="3603625"/>
          <p14:tracePt t="51698" x="5716588" y="3616325"/>
          <p14:tracePt t="51714" x="5703888" y="3616325"/>
          <p14:tracePt t="51730" x="5678488" y="3629025"/>
          <p14:tracePt t="51746" x="5665788" y="3629025"/>
          <p14:tracePt t="51754" x="5654675" y="3641725"/>
          <p14:tracePt t="51770" x="5629275" y="3641725"/>
          <p14:tracePt t="51770" x="5616575" y="3641725"/>
          <p14:tracePt t="51787" x="5591175" y="3641725"/>
          <p14:tracePt t="51787" x="5554663" y="3654425"/>
          <p14:tracePt t="51803" x="5541963" y="3654425"/>
          <p14:tracePt t="51804" x="5516563" y="3654425"/>
          <p14:tracePt t="51820" x="5491163" y="3654425"/>
          <p14:tracePt t="51820" x="5478463" y="3654425"/>
          <p14:tracePt t="51837" x="5454650" y="3654425"/>
          <p14:tracePt t="51837" x="5441950" y="3654425"/>
          <p14:tracePt t="51853" x="5416550" y="3654425"/>
          <p14:tracePt t="51870" x="5391150" y="3667125"/>
          <p14:tracePt t="51871" x="5365750" y="3667125"/>
          <p14:tracePt t="51887" x="5353050" y="3667125"/>
          <p14:tracePt t="51887" x="5329238" y="3667125"/>
          <p14:tracePt t="51904" x="5303838" y="3692525"/>
          <p14:tracePt t="51904" x="5291138" y="3692525"/>
          <p14:tracePt t="51907" x="5265738" y="3692525"/>
          <p14:tracePt t="51920" x="5241925" y="3692525"/>
          <p14:tracePt t="51937" x="5216525" y="3692525"/>
          <p14:tracePt t="51938" x="5191125" y="3692525"/>
          <p14:tracePt t="51939" x="5178425" y="3692525"/>
          <p14:tracePt t="51954" x="5153025" y="3692525"/>
          <p14:tracePt t="51956" x="5141913" y="3692525"/>
          <p14:tracePt t="51987" x="5116513" y="3692525"/>
          <p14:tracePt t="51988" x="5103813" y="3692525"/>
          <p14:tracePt t="52008" x="5078413" y="3692525"/>
          <p14:tracePt t="52020" x="5065713" y="3692525"/>
          <p14:tracePt t="52021" x="5040313" y="3692525"/>
          <p14:tracePt t="52037" x="5029200" y="3692525"/>
          <p14:tracePt t="52038" x="5016500" y="3692525"/>
          <p14:tracePt t="52054" x="4991100" y="3692525"/>
          <p14:tracePt t="52070" x="4978400" y="3692525"/>
          <p14:tracePt t="52071" x="4965700" y="3692525"/>
          <p14:tracePt t="52087" x="4953000" y="3692525"/>
          <p14:tracePt t="52104" x="4940300" y="3692525"/>
          <p14:tracePt t="52104" x="4929188" y="3692525"/>
          <p14:tracePt t="52120" x="4916488" y="3692525"/>
          <p14:tracePt t="52121" x="4903788" y="3692525"/>
          <p14:tracePt t="52139" x="4891088" y="3692525"/>
          <p14:tracePt t="52154" x="4865688" y="3692525"/>
          <p14:tracePt t="52170" x="4852988" y="3703638"/>
          <p14:tracePt t="52171" x="4840288" y="3703638"/>
          <p14:tracePt t="52187" x="4829175" y="3703638"/>
          <p14:tracePt t="52251" x="4803775" y="3703638"/>
          <p14:tracePt t="52283" x="4791075" y="3703638"/>
          <p14:tracePt t="52299" x="4765675" y="3703638"/>
          <p14:tracePt t="52315" x="4752975" y="3716338"/>
          <p14:tracePt t="52323" x="4752975" y="3729038"/>
          <p14:tracePt t="52347" x="4727575" y="3729038"/>
          <p14:tracePt t="52379" x="4716463" y="3729038"/>
          <p14:tracePt t="52394" x="4691063" y="3729038"/>
          <p14:tracePt t="52434" x="4665663" y="3741738"/>
          <p14:tracePt t="52531" x="4652963" y="3741738"/>
          <p14:tracePt t="53978" x="4640263" y="3741738"/>
          <p14:tracePt t="54563" x="4616450" y="3741738"/>
          <p14:tracePt t="56186" x="4603750" y="3741738"/>
          <p14:tracePt t="56203" x="4591050" y="3741738"/>
          <p14:tracePt t="56220" x="4578350" y="3741738"/>
          <p14:tracePt t="56242" x="4565650" y="3741738"/>
          <p14:tracePt t="56259" x="4540250" y="3729038"/>
          <p14:tracePt t="56290" x="4527550" y="3729038"/>
          <p14:tracePt t="56314" x="4516438" y="3729038"/>
          <p14:tracePt t="56346" x="4503738" y="3729038"/>
          <p14:tracePt t="56370" x="4491038" y="3716338"/>
          <p14:tracePt t="56387" x="4478338" y="3716338"/>
          <p14:tracePt t="56403" x="4452938" y="3716338"/>
          <p14:tracePt t="56420" x="4440238" y="3716338"/>
          <p14:tracePt t="56443" x="4427538" y="3716338"/>
          <p14:tracePt t="56453" x="4403725" y="3716338"/>
          <p14:tracePt t="56470" x="4378325" y="3692525"/>
          <p14:tracePt t="56486" x="4365625" y="3692525"/>
          <p14:tracePt t="56503" x="4340225" y="3692525"/>
          <p14:tracePt t="56504" x="4327525" y="3692525"/>
          <p14:tracePt t="56520" x="4314825" y="3692525"/>
          <p14:tracePt t="56520" x="4291013" y="3692525"/>
          <p14:tracePt t="56536" x="4265613" y="3692525"/>
          <p14:tracePt t="56538" x="4240213" y="3692525"/>
          <p14:tracePt t="56553" x="4240213" y="3679825"/>
          <p14:tracePt t="56555" x="4227513" y="3679825"/>
          <p14:tracePt t="56570" x="4203700" y="3679825"/>
          <p14:tracePt t="56586" x="4178300" y="3667125"/>
          <p14:tracePt t="56603" x="4165600" y="3667125"/>
          <p14:tracePt t="56604" x="4114800" y="3667125"/>
          <p14:tracePt t="56620" x="4078288" y="3667125"/>
          <p14:tracePt t="56620" x="4014788" y="3667125"/>
          <p14:tracePt t="56636" x="3927475" y="3667125"/>
          <p14:tracePt t="56637" x="3852863" y="3667125"/>
          <p14:tracePt t="56653" x="3765550" y="3667125"/>
          <p14:tracePt t="56654" x="3689350" y="3667125"/>
          <p14:tracePt t="56670" x="3614738" y="3667125"/>
          <p14:tracePt t="56670" x="3540125" y="3667125"/>
          <p14:tracePt t="56686" x="3489325" y="3667125"/>
          <p14:tracePt t="56687" x="3440113" y="3641725"/>
          <p14:tracePt t="56703" x="3376613" y="3641725"/>
          <p14:tracePt t="56720" x="3352800" y="3641725"/>
          <p14:tracePt t="56720" x="3340100" y="3641725"/>
          <p14:tracePt t="56736" x="3314700" y="3641725"/>
          <p14:tracePt t="56738" x="3302000" y="3641725"/>
          <p14:tracePt t="56754" x="3276600" y="3641725"/>
          <p14:tracePt t="56770" x="3265488" y="3641725"/>
          <p14:tracePt t="56786" x="3252788" y="3641725"/>
          <p14:tracePt t="56787" x="3227388" y="3641725"/>
          <p14:tracePt t="56803" x="3214688" y="3641725"/>
          <p14:tracePt t="56803" x="3201988" y="3641725"/>
          <p14:tracePt t="56819" x="3189288" y="3641725"/>
          <p14:tracePt t="56820" x="3176588" y="3641725"/>
          <p14:tracePt t="56836" x="3165475" y="3641725"/>
          <p14:tracePt t="56836" x="3152775" y="3641725"/>
          <p14:tracePt t="56858" x="3140075" y="3641725"/>
          <p14:tracePt t="56874" x="3127375" y="3641725"/>
          <p14:tracePt t="56886" x="3114675" y="3641725"/>
          <p14:tracePt t="56903" x="3101975" y="3641725"/>
          <p14:tracePt t="56920" x="3076575" y="3641725"/>
          <p14:tracePt t="56920" x="3065463" y="3641725"/>
          <p14:tracePt t="56936" x="3027363" y="3654425"/>
          <p14:tracePt t="56937" x="2989263" y="3654425"/>
          <p14:tracePt t="56938" x="2976563" y="3667125"/>
          <p14:tracePt t="56953" x="2940050" y="3679825"/>
          <p14:tracePt t="56954" x="2914650" y="3679825"/>
          <p14:tracePt t="56972" x="2840038" y="3692525"/>
          <p14:tracePt t="56990" x="2827338" y="3703638"/>
          <p14:tracePt t="56991" x="2801938" y="3703638"/>
          <p14:tracePt t="57003" x="2763838" y="3716338"/>
          <p14:tracePt t="57004" x="2740025" y="3716338"/>
          <p14:tracePt t="57020" x="2701925" y="3716338"/>
          <p14:tracePt t="57020" x="2689225" y="3716338"/>
          <p14:tracePt t="57036" x="2651125" y="3716338"/>
          <p14:tracePt t="57037" x="2614613" y="3716338"/>
          <p14:tracePt t="57053" x="2576513" y="3716338"/>
          <p14:tracePt t="57054" x="2540000" y="3716338"/>
          <p14:tracePt t="57070" x="2514600" y="3716338"/>
          <p14:tracePt t="57070" x="2476500" y="3716338"/>
          <p14:tracePt t="57086" x="2451100" y="3716338"/>
          <p14:tracePt t="57087" x="2427288" y="3716338"/>
          <p14:tracePt t="57104" x="2389188" y="3716338"/>
          <p14:tracePt t="57104" x="2376488" y="3716338"/>
          <p14:tracePt t="57120" x="2363788" y="3716338"/>
          <p14:tracePt t="57120" x="2338388" y="3716338"/>
          <p14:tracePt t="57136" x="2314575" y="3716338"/>
          <p14:tracePt t="57137" x="2289175" y="3716338"/>
          <p14:tracePt t="57138" x="2276475" y="3716338"/>
          <p14:tracePt t="57153" x="2238375" y="3716338"/>
          <p14:tracePt t="57155" x="2214563" y="3716338"/>
          <p14:tracePt t="57170" x="2189163" y="3716338"/>
          <p14:tracePt t="57186" x="2163763" y="3716338"/>
          <p14:tracePt t="57187" x="2151063" y="3716338"/>
          <p14:tracePt t="57203" x="2127250" y="3716338"/>
          <p14:tracePt t="57220" x="2114550" y="3716338"/>
          <p14:tracePt t="57236" x="2101850" y="3729038"/>
          <p14:tracePt t="57237" x="2089150" y="3729038"/>
          <p14:tracePt t="57253" x="2076450" y="3729038"/>
          <p14:tracePt t="57270" x="2051050" y="3729038"/>
          <p14:tracePt t="57270" x="2025650" y="3729038"/>
          <p14:tracePt t="57286" x="2014538" y="3729038"/>
          <p14:tracePt t="57287" x="2001838" y="3729038"/>
          <p14:tracePt t="57303" x="1989138" y="3741738"/>
          <p14:tracePt t="57320" x="1976438" y="3741738"/>
          <p14:tracePt t="57321" x="1963738" y="3741738"/>
          <p14:tracePt t="57336" x="1951038" y="3741738"/>
          <p14:tracePt t="57337" x="1925638" y="3741738"/>
          <p14:tracePt t="57338" x="1901825" y="3754438"/>
          <p14:tracePt t="57353" x="1876425" y="3754438"/>
          <p14:tracePt t="57355" x="1838325" y="3754438"/>
          <p14:tracePt t="57370" x="1814513" y="3754438"/>
          <p14:tracePt t="57371" x="1789113" y="3754438"/>
          <p14:tracePt t="57386" x="1751013" y="3767138"/>
          <p14:tracePt t="57388" x="1725613" y="3767138"/>
          <p14:tracePt t="57403" x="1701800" y="3767138"/>
          <p14:tracePt t="57404" x="1689100" y="3779838"/>
          <p14:tracePt t="57420" x="1676400" y="3779838"/>
          <p14:tracePt t="57420" x="1651000" y="3779838"/>
          <p14:tracePt t="57436" x="1638300" y="3779838"/>
          <p14:tracePt t="57437" x="1612900" y="3792538"/>
          <p14:tracePt t="57453" x="1601788" y="3792538"/>
          <p14:tracePt t="57454" x="1576388" y="3792538"/>
          <p14:tracePt t="57470" x="1550988" y="3803650"/>
          <p14:tracePt t="57471" x="1512888" y="3803650"/>
          <p14:tracePt t="57486" x="1450975" y="3816350"/>
          <p14:tracePt t="57487" x="1425575" y="3816350"/>
          <p14:tracePt t="57503" x="1376363" y="3816350"/>
          <p14:tracePt t="57504" x="1350963" y="3816350"/>
          <p14:tracePt t="57520" x="1312863" y="3816350"/>
          <p14:tracePt t="57520" x="1289050" y="3816350"/>
          <p14:tracePt t="57536" x="1250950" y="3816350"/>
          <p14:tracePt t="57537" x="1238250" y="3816350"/>
          <p14:tracePt t="57539" x="1212850" y="3816350"/>
          <p14:tracePt t="57553" x="1189038" y="3816350"/>
          <p14:tracePt t="57555" x="1150938" y="3816350"/>
          <p14:tracePt t="57570" x="1125538" y="3816350"/>
          <p14:tracePt t="57570" x="1089025" y="3816350"/>
          <p14:tracePt t="57586" x="1063625" y="3829050"/>
          <p14:tracePt t="57588" x="1025525" y="3829050"/>
          <p14:tracePt t="57603" x="987425" y="3829050"/>
          <p14:tracePt t="57604" x="950913" y="3829050"/>
          <p14:tracePt t="57620" x="912813" y="3829050"/>
          <p14:tracePt t="57620" x="887413" y="3829050"/>
          <p14:tracePt t="57636" x="850900" y="3829050"/>
          <p14:tracePt t="57637" x="812800" y="3829050"/>
          <p14:tracePt t="57653" x="800100" y="3829050"/>
          <p14:tracePt t="57653" x="776288" y="3829050"/>
          <p14:tracePt t="57670" x="763588" y="3829050"/>
          <p14:tracePt t="57670" x="750888" y="3829050"/>
          <p14:tracePt t="57686" x="738188" y="3829050"/>
          <p14:tracePt t="57687" x="725488" y="3829050"/>
          <p14:tracePt t="57703" x="712788" y="3829050"/>
          <p14:tracePt t="57720" x="687388" y="3829050"/>
          <p14:tracePt t="57736" x="674688" y="3829050"/>
          <p14:tracePt t="57754" x="650875" y="3829050"/>
          <p14:tracePt t="57930" x="638175" y="3829050"/>
          <p14:tracePt t="58058" x="650875" y="3829050"/>
          <p14:tracePt t="58070" x="674688" y="3829050"/>
          <p14:tracePt t="58086" x="687388" y="3829050"/>
          <p14:tracePt t="58087" x="725488" y="3829050"/>
          <p14:tracePt t="58103" x="750888" y="3829050"/>
          <p14:tracePt t="58104" x="776288" y="3829050"/>
          <p14:tracePt t="58120" x="812800" y="3829050"/>
          <p14:tracePt t="58120" x="863600" y="3816350"/>
          <p14:tracePt t="58136" x="925513" y="3816350"/>
          <p14:tracePt t="58137" x="987425" y="3816350"/>
          <p14:tracePt t="58138" x="1089025" y="3816350"/>
          <p14:tracePt t="58153" x="1176338" y="3816350"/>
          <p14:tracePt t="58154" x="1276350" y="3816350"/>
          <p14:tracePt t="58170" x="1363663" y="3816350"/>
          <p14:tracePt t="58171" x="1476375" y="3816350"/>
          <p14:tracePt t="58186" x="1538288" y="3816350"/>
          <p14:tracePt t="58187" x="1589088" y="3816350"/>
          <p14:tracePt t="58203" x="1625600" y="3803650"/>
          <p14:tracePt t="58204" x="1701800" y="3803650"/>
          <p14:tracePt t="58220" x="1763713" y="3803650"/>
          <p14:tracePt t="58220" x="1838325" y="3803650"/>
          <p14:tracePt t="58236" x="1938338" y="3779838"/>
          <p14:tracePt t="58237" x="2051050" y="3767138"/>
          <p14:tracePt t="58253" x="2176463" y="3754438"/>
          <p14:tracePt t="58254" x="2289175" y="3741738"/>
          <p14:tracePt t="58270" x="2427288" y="3741738"/>
          <p14:tracePt t="58270" x="2576513" y="3741738"/>
          <p14:tracePt t="58286" x="2701925" y="3741738"/>
          <p14:tracePt t="58287" x="2814638" y="3741738"/>
          <p14:tracePt t="58303" x="2901950" y="3741738"/>
          <p14:tracePt t="58304" x="2989263" y="3741738"/>
          <p14:tracePt t="58320" x="3076575" y="3741738"/>
          <p14:tracePt t="58320" x="3152775" y="3741738"/>
          <p14:tracePt t="58336" x="3240088" y="3741738"/>
          <p14:tracePt t="58337" x="3302000" y="3741738"/>
          <p14:tracePt t="58338" x="3389313" y="3741738"/>
          <p14:tracePt t="58353" x="3478213" y="3741738"/>
          <p14:tracePt t="58354" x="3565525" y="3741738"/>
          <p14:tracePt t="58370" x="3627438" y="3741738"/>
          <p14:tracePt t="58370" x="3740150" y="3741738"/>
          <p14:tracePt t="58386" x="3852863" y="3741738"/>
          <p14:tracePt t="58387" x="3940175" y="3741738"/>
          <p14:tracePt t="58403" x="4027488" y="3741738"/>
          <p14:tracePt t="58404" x="4114800" y="3741738"/>
          <p14:tracePt t="58420" x="4165600" y="3741738"/>
          <p14:tracePt t="58420" x="4214813" y="3741738"/>
          <p14:tracePt t="58436" x="4278313" y="3741738"/>
          <p14:tracePt t="58437" x="4340225" y="3741738"/>
          <p14:tracePt t="58453" x="4416425" y="3741738"/>
          <p14:tracePt t="58453" x="4465638" y="3741738"/>
          <p14:tracePt t="58470" x="4565650" y="3741738"/>
          <p14:tracePt t="58470" x="4652963" y="3741738"/>
          <p14:tracePt t="58486" x="4752975" y="3741738"/>
          <p14:tracePt t="58487" x="4840288" y="3741738"/>
          <p14:tracePt t="58503" x="4940300" y="3741738"/>
          <p14:tracePt t="58504" x="4991100" y="3741738"/>
          <p14:tracePt t="58520" x="5065713" y="3767138"/>
          <p14:tracePt t="58520" x="5129213" y="3767138"/>
          <p14:tracePt t="58536" x="5178425" y="3767138"/>
          <p14:tracePt t="58537" x="5229225" y="3779838"/>
          <p14:tracePt t="58553" x="5291138" y="3792538"/>
          <p14:tracePt t="58553" x="5329238" y="3792538"/>
          <p14:tracePt t="58554" x="5365750" y="3816350"/>
          <p14:tracePt t="58569" x="5391150" y="3829050"/>
          <p14:tracePt t="58571" x="5454650" y="3841750"/>
          <p14:tracePt t="58586" x="5503863" y="3841750"/>
          <p14:tracePt t="58587" x="5541963" y="3841750"/>
          <p14:tracePt t="58603" x="5616575" y="3867150"/>
          <p14:tracePt t="58603" x="5654675" y="3867150"/>
          <p14:tracePt t="58620" x="5703888" y="3867150"/>
          <p14:tracePt t="58620" x="5767388" y="3879850"/>
          <p14:tracePt t="58636" x="5816600" y="3892550"/>
          <p14:tracePt t="58637" x="5867400" y="3905250"/>
          <p14:tracePt t="58653" x="5916613" y="3905250"/>
          <p14:tracePt t="58654" x="5978525" y="3905250"/>
          <p14:tracePt t="58669" x="6067425" y="3929063"/>
          <p14:tracePt t="58670" x="6167438" y="3941763"/>
          <p14:tracePt t="58686" x="6254750" y="3954463"/>
          <p14:tracePt t="58687" x="6367463" y="3967163"/>
          <p14:tracePt t="58703" x="6480175" y="3979863"/>
          <p14:tracePt t="58703" x="6542088" y="3992563"/>
          <p14:tracePt t="58719" x="6629400" y="4005263"/>
          <p14:tracePt t="58720" x="6716713" y="4017963"/>
          <p14:tracePt t="58722" x="6805613" y="4029075"/>
          <p14:tracePt t="58736" x="6880225" y="4029075"/>
          <p14:tracePt t="58738" x="6980238" y="4029075"/>
          <p14:tracePt t="58753" x="7054850" y="4054475"/>
          <p14:tracePt t="58754" x="7118350" y="4054475"/>
          <p14:tracePt t="58770" x="7192963" y="4054475"/>
          <p14:tracePt t="58770" x="7280275" y="4067175"/>
          <p14:tracePt t="58786" x="7354888" y="4079875"/>
          <p14:tracePt t="58788" x="7405688" y="4092575"/>
          <p14:tracePt t="58803" x="7454900" y="4092575"/>
          <p14:tracePt t="58803" x="7480300" y="4092575"/>
          <p14:tracePt t="58819" x="7493000" y="4092575"/>
          <p14:tracePt t="58820" x="7518400" y="4105275"/>
          <p14:tracePt t="58836" x="7531100" y="4117975"/>
          <p14:tracePt t="58853" x="7542213" y="4117975"/>
          <p14:tracePt t="58853" x="7554913" y="4117975"/>
          <p14:tracePt t="58869" x="7567613" y="4117975"/>
          <p14:tracePt t="58870" x="7580313" y="4129088"/>
          <p14:tracePt t="58886" x="7605713" y="4129088"/>
          <p14:tracePt t="58903" x="7631113" y="4129088"/>
          <p14:tracePt t="58919" x="7642225" y="4129088"/>
          <p14:tracePt t="58936" x="7654925" y="4129088"/>
          <p14:tracePt t="60242" x="7642225" y="4117975"/>
          <p14:tracePt t="60322" x="7631113" y="4117975"/>
          <p14:tracePt t="60354" x="7618413" y="4117975"/>
          <p14:tracePt t="60369" x="7605713" y="4117975"/>
          <p14:tracePt t="60387" x="7593013" y="4117975"/>
          <p14:tracePt t="60387" x="7580313" y="4117975"/>
          <p14:tracePt t="60403" x="7554913" y="4105275"/>
          <p14:tracePt t="60419" x="7542213" y="4105275"/>
          <p14:tracePt t="60436" x="7531100" y="4105275"/>
          <p14:tracePt t="60453" x="7505700" y="4079875"/>
          <p14:tracePt t="60562" x="7493000" y="4079875"/>
          <p14:tracePt t="60586" x="7480300" y="4079875"/>
          <p14:tracePt t="60603" x="7467600" y="4079875"/>
          <p14:tracePt t="60626" x="7467600" y="4067175"/>
          <p14:tracePt t="60650" x="7454900" y="4067175"/>
          <p14:tracePt t="60658" x="7442200" y="4067175"/>
          <p14:tracePt t="60682" x="7429500" y="4067175"/>
          <p14:tracePt t="60722" x="7405688" y="4067175"/>
          <p14:tracePt t="60738" x="7392988" y="4067175"/>
          <p14:tracePt t="60754" x="7367588" y="4067175"/>
          <p14:tracePt t="60770" x="7354888" y="4067175"/>
          <p14:tracePt t="60786" x="7329488" y="4067175"/>
          <p14:tracePt t="60803" x="7318375" y="4067175"/>
          <p14:tracePt t="60803" x="7305675" y="4067175"/>
          <p14:tracePt t="60819" x="7267575" y="4041775"/>
          <p14:tracePt t="60836" x="7242175" y="4041775"/>
          <p14:tracePt t="60853" x="7218363" y="4041775"/>
          <p14:tracePt t="60854" x="7180263" y="4029075"/>
          <p14:tracePt t="60869" x="7154863" y="4029075"/>
          <p14:tracePt t="60870" x="7142163" y="4029075"/>
          <p14:tracePt t="60886" x="7105650" y="4029075"/>
          <p14:tracePt t="60886" x="7067550" y="4029075"/>
          <p14:tracePt t="60903" x="7029450" y="4029075"/>
          <p14:tracePt t="60903" x="7005638" y="4029075"/>
          <p14:tracePt t="60919" x="6967538" y="4017963"/>
          <p14:tracePt t="60936" x="6942138" y="4017963"/>
          <p14:tracePt t="60937" x="6905625" y="3992563"/>
          <p14:tracePt t="60953" x="6880225" y="3992563"/>
          <p14:tracePt t="60954" x="6867525" y="3992563"/>
          <p14:tracePt t="60987" x="6842125" y="3992563"/>
          <p14:tracePt t="60988" x="6816725" y="3992563"/>
          <p14:tracePt t="61007" x="6792913" y="3992563"/>
          <p14:tracePt t="61007" x="6792913" y="3979863"/>
          <p14:tracePt t="61019" x="6780213" y="3979863"/>
          <p14:tracePt t="61020" x="6767513" y="3979863"/>
          <p14:tracePt t="61036" x="6754813" y="3979863"/>
          <p14:tracePt t="61052" x="6729413" y="3979863"/>
          <p14:tracePt t="61053" x="6716713" y="3979863"/>
          <p14:tracePt t="61069" x="6704013" y="3979863"/>
          <p14:tracePt t="61086" x="6680200" y="3979863"/>
          <p14:tracePt t="61086" x="6667500" y="3979863"/>
          <p14:tracePt t="61102" x="6629400" y="3967163"/>
          <p14:tracePt t="61103" x="6629400" y="3954463"/>
          <p14:tracePt t="61119" x="6604000" y="3954463"/>
          <p14:tracePt t="61136" x="6592888" y="3954463"/>
          <p14:tracePt t="61153" x="6567488" y="3941763"/>
          <p14:tracePt t="61153" x="6554788" y="3941763"/>
          <p14:tracePt t="61154" x="6542088" y="3941763"/>
          <p14:tracePt t="61170" x="6529388" y="3941763"/>
          <p14:tracePt t="61186" x="6516688" y="3941763"/>
          <p14:tracePt t="61186" x="6503988" y="3941763"/>
          <p14:tracePt t="61203" x="6492875" y="3929063"/>
          <p14:tracePt t="61203" x="6480175" y="3929063"/>
          <p14:tracePt t="61219" x="6467475" y="3929063"/>
          <p14:tracePt t="61236" x="6454775" y="3929063"/>
          <p14:tracePt t="61253" x="6442075" y="3929063"/>
          <p14:tracePt t="61274" x="6429375" y="3929063"/>
          <p14:tracePt t="61298" x="6416675" y="3916363"/>
          <p14:tracePt t="61370" x="6403975" y="3916363"/>
          <p14:tracePt t="61386" x="6391275" y="3916363"/>
          <p14:tracePt t="61410" x="6380163" y="3916363"/>
          <p14:tracePt t="61466" x="6367463" y="3916363"/>
          <p14:tracePt t="61514" x="6354763" y="3916363"/>
          <p14:tracePt t="61530" x="6342063" y="3916363"/>
          <p14:tracePt t="61538" x="6329363" y="3916363"/>
          <p14:tracePt t="61562" x="6303963" y="3905250"/>
          <p14:tracePt t="61586" x="6291263" y="3905250"/>
          <p14:tracePt t="61603" x="6280150" y="3905250"/>
          <p14:tracePt t="61626" x="6267450" y="3905250"/>
          <p14:tracePt t="61636" x="6254750" y="3905250"/>
          <p14:tracePt t="61652" x="6242050" y="3905250"/>
          <p14:tracePt t="61669" x="6229350" y="3905250"/>
          <p14:tracePt t="61670" x="6216650" y="3905250"/>
          <p14:tracePt t="61686" x="6203950" y="3892550"/>
          <p14:tracePt t="61686" x="6191250" y="3892550"/>
          <p14:tracePt t="61703" x="6154738" y="3879850"/>
          <p14:tracePt t="61704" x="6142038" y="3879850"/>
          <p14:tracePt t="61719" x="6129338" y="3879850"/>
          <p14:tracePt t="61720" x="6103938" y="3867150"/>
          <p14:tracePt t="61736" x="6091238" y="3867150"/>
          <p14:tracePt t="61754" x="6078538" y="3867150"/>
          <p14:tracePt t="61769" x="6054725" y="3854450"/>
          <p14:tracePt t="61786" x="6042025" y="3854450"/>
          <p14:tracePt t="61802" x="6016625" y="3854450"/>
          <p14:tracePt t="61803" x="6003925" y="3854450"/>
          <p14:tracePt t="61819" x="5978525" y="3854450"/>
          <p14:tracePt t="61836" x="5954713" y="3854450"/>
          <p14:tracePt t="61836" x="5929313" y="3854450"/>
          <p14:tracePt t="61852" x="5916613" y="3829050"/>
          <p14:tracePt t="61853" x="5891213" y="3829050"/>
          <p14:tracePt t="61869" x="5878513" y="3829050"/>
          <p14:tracePt t="61870" x="5867400" y="3829050"/>
          <p14:tracePt t="61886" x="5842000" y="3829050"/>
          <p14:tracePt t="61886" x="5829300" y="3829050"/>
          <p14:tracePt t="61902" x="5816600" y="3829050"/>
          <p14:tracePt t="61919" x="5803900" y="3829050"/>
          <p14:tracePt t="61936" x="5791200" y="3829050"/>
          <p14:tracePt t="61936" x="5778500" y="3816350"/>
          <p14:tracePt t="61938" x="5767388" y="3816350"/>
          <p14:tracePt t="61971" x="5741988" y="3816350"/>
          <p14:tracePt t="61986" x="5729288" y="3816350"/>
          <p14:tracePt t="62006" x="5716588" y="3816350"/>
          <p14:tracePt t="62019" x="5703888" y="3816350"/>
          <p14:tracePt t="62020" x="5691188" y="3816350"/>
          <p14:tracePt t="62036" x="5691188" y="3803650"/>
          <p14:tracePt t="62052" x="5678488" y="3803650"/>
          <p14:tracePt t="62053" x="5665788" y="3803650"/>
          <p14:tracePt t="62069" x="5654675" y="3803650"/>
          <p14:tracePt t="62090" x="5641975" y="3803650"/>
          <p14:tracePt t="62102" x="5629275" y="3803650"/>
          <p14:tracePt t="62119" x="5603875" y="3792538"/>
          <p14:tracePt t="62136" x="5578475" y="3792538"/>
          <p14:tracePt t="62152" x="5565775" y="3779838"/>
          <p14:tracePt t="62153" x="5554663" y="3779838"/>
          <p14:tracePt t="62154" x="5541963" y="3779838"/>
          <p14:tracePt t="62169" x="5529263" y="3779838"/>
          <p14:tracePt t="62171" x="5516563" y="3779838"/>
          <p14:tracePt t="62186" x="5491163" y="3779838"/>
          <p14:tracePt t="62210" x="5478463" y="3779838"/>
          <p14:tracePt t="62219" x="5465763" y="3779838"/>
          <p14:tracePt t="62236" x="5454650" y="3779838"/>
          <p14:tracePt t="62252" x="5441950" y="3767138"/>
          <p14:tracePt t="62269" x="5429250" y="3767138"/>
          <p14:tracePt t="62270" x="5416550" y="3767138"/>
          <p14:tracePt t="62298" x="5403850" y="3767138"/>
          <p14:tracePt t="62306" x="5391150" y="3767138"/>
          <p14:tracePt t="62319" x="5378450" y="3767138"/>
          <p14:tracePt t="62336" x="5365750" y="3754438"/>
          <p14:tracePt t="62352" x="5353050" y="3754438"/>
          <p14:tracePt t="62369" x="5341938" y="3741738"/>
          <p14:tracePt t="62394" x="5329238" y="3741738"/>
          <p14:tracePt t="62426" x="5316538" y="3741738"/>
          <p14:tracePt t="62436" x="5303838" y="3741738"/>
          <p14:tracePt t="63226" x="5291138" y="3741738"/>
          <p14:tracePt t="63258" x="5291138" y="3754438"/>
          <p14:tracePt t="63269" x="5291138" y="3767138"/>
          <p14:tracePt t="63286" x="5291138" y="3779838"/>
          <p14:tracePt t="63322" x="5291138" y="3792538"/>
          <p14:tracePt t="63354" x="5291138" y="3803650"/>
          <p14:tracePt t="63378" x="5291138" y="3816350"/>
          <p14:tracePt t="63410" x="5291138" y="3829050"/>
          <p14:tracePt t="63419" x="5291138" y="3841750"/>
          <p14:tracePt t="63436" x="5291138" y="3854450"/>
          <p14:tracePt t="63452" x="5303838" y="3879850"/>
          <p14:tracePt t="63469" x="5303838" y="3892550"/>
          <p14:tracePt t="63470" x="5303838" y="3905250"/>
          <p14:tracePt t="63486" x="5316538" y="3929063"/>
          <p14:tracePt t="63486" x="5329238" y="3954463"/>
          <p14:tracePt t="63502" x="5341938" y="3992563"/>
          <p14:tracePt t="63503" x="5353050" y="4005263"/>
          <p14:tracePt t="63519" x="5353050" y="4017963"/>
          <p14:tracePt t="63520" x="5365750" y="4029075"/>
          <p14:tracePt t="63536" x="5403850" y="4079875"/>
          <p14:tracePt t="63552" x="5416550" y="4105275"/>
          <p14:tracePt t="63553" x="5441950" y="4129088"/>
          <p14:tracePt t="63554" x="5465763" y="4141788"/>
          <p14:tracePt t="63569" x="5478463" y="4179888"/>
          <p14:tracePt t="63570" x="5503863" y="4192588"/>
          <p14:tracePt t="63586" x="5516563" y="4217988"/>
          <p14:tracePt t="63587" x="5554663" y="4241800"/>
          <p14:tracePt t="63602" x="5565775" y="4254500"/>
          <p14:tracePt t="63603" x="5578475" y="4279900"/>
          <p14:tracePt t="63619" x="5603875" y="4292600"/>
          <p14:tracePt t="63620" x="5629275" y="4318000"/>
          <p14:tracePt t="63636" x="5641975" y="4330700"/>
          <p14:tracePt t="63636" x="5665788" y="4341813"/>
          <p14:tracePt t="63652" x="5678488" y="4354513"/>
          <p14:tracePt t="63653" x="5703888" y="4405313"/>
          <p14:tracePt t="63669" x="5716588" y="4405313"/>
          <p14:tracePt t="63670" x="5767388" y="4430713"/>
          <p14:tracePt t="63686" x="5791200" y="4479925"/>
          <p14:tracePt t="63687" x="5829300" y="4479925"/>
          <p14:tracePt t="63702" x="5854700" y="4518025"/>
          <p14:tracePt t="63704" x="5878513" y="4530725"/>
          <p14:tracePt t="63719" x="5916613" y="4554538"/>
          <p14:tracePt t="63720" x="5954713" y="4567238"/>
          <p14:tracePt t="63722" x="5978525" y="4605338"/>
          <p14:tracePt t="63736" x="6029325" y="4618038"/>
          <p14:tracePt t="63738" x="6067425" y="4656138"/>
          <p14:tracePt t="63752" x="6129338" y="4679950"/>
          <p14:tracePt t="63754" x="6167438" y="4718050"/>
          <p14:tracePt t="63769" x="6242050" y="4756150"/>
          <p14:tracePt t="63770" x="6280150" y="4768850"/>
          <p14:tracePt t="63786" x="6316663" y="4792663"/>
          <p14:tracePt t="63788" x="6380163" y="4830763"/>
          <p14:tracePt t="63802" x="6403975" y="4843463"/>
          <p14:tracePt t="63803" x="6429375" y="4856163"/>
          <p14:tracePt t="63819" x="6467475" y="4868863"/>
          <p14:tracePt t="63820" x="6503988" y="4892675"/>
          <p14:tracePt t="63836" x="6567488" y="4930775"/>
          <p14:tracePt t="63837" x="6604000" y="4956175"/>
          <p14:tracePt t="63852" x="6642100" y="4956175"/>
          <p14:tracePt t="63853" x="6680200" y="4956175"/>
          <p14:tracePt t="63869" x="6754813" y="4992688"/>
          <p14:tracePt t="63870" x="6816725" y="5005388"/>
          <p14:tracePt t="63886" x="6892925" y="5005388"/>
          <p14:tracePt t="63887" x="6980238" y="5018088"/>
          <p14:tracePt t="63902" x="7067550" y="5043488"/>
          <p14:tracePt t="63903" x="7154863" y="5056188"/>
          <p14:tracePt t="63919" x="7229475" y="5068888"/>
          <p14:tracePt t="63920" x="7267575" y="5068888"/>
          <p14:tracePt t="63936" x="7305675" y="5081588"/>
          <p14:tracePt t="63936" x="7318375" y="5081588"/>
          <p14:tracePt t="63938" x="7329488" y="5092700"/>
          <p14:tracePt t="63954" x="7342188" y="5092700"/>
          <p14:tracePt t="64258" x="7342188" y="5081588"/>
          <p14:tracePt t="64269" x="7342188" y="5068888"/>
          <p14:tracePt t="64482" x="7329488" y="5068888"/>
          <p14:tracePt t="64498" x="7305675" y="5056188"/>
          <p14:tracePt t="64522" x="7280275" y="5056188"/>
          <p14:tracePt t="64546" x="7267575" y="5056188"/>
          <p14:tracePt t="64554" x="7242175" y="5056188"/>
          <p14:tracePt t="64569" x="7218363" y="5043488"/>
          <p14:tracePt t="64570" x="7192963" y="5043488"/>
          <p14:tracePt t="64586" x="7142163" y="5030788"/>
          <p14:tracePt t="64586" x="7118350" y="5018088"/>
          <p14:tracePt t="64602" x="7080250" y="5018088"/>
          <p14:tracePt t="64603" x="7042150" y="5018088"/>
          <p14:tracePt t="64619" x="7005638" y="5018088"/>
          <p14:tracePt t="64619" x="6954838" y="5005388"/>
          <p14:tracePt t="64635" x="6929438" y="5005388"/>
          <p14:tracePt t="64636" x="6880225" y="4992688"/>
          <p14:tracePt t="64652" x="6842125" y="4992688"/>
          <p14:tracePt t="64653" x="6829425" y="4992688"/>
          <p14:tracePt t="64669" x="6805613" y="4992688"/>
          <p14:tracePt t="64670" x="6792913" y="4992688"/>
          <p14:tracePt t="64685" x="6754813" y="4992688"/>
          <p14:tracePt t="64686" x="6742113" y="4992688"/>
          <p14:tracePt t="64702" x="6716713" y="4992688"/>
          <p14:tracePt t="64703" x="6667500" y="4992688"/>
          <p14:tracePt t="64719" x="6642100" y="5005388"/>
          <p14:tracePt t="64719" x="6616700" y="5018088"/>
          <p14:tracePt t="64735" x="6592888" y="5030788"/>
          <p14:tracePt t="64736" x="6554788" y="5043488"/>
          <p14:tracePt t="64738" x="6503988" y="5056188"/>
          <p14:tracePt t="64752" x="6480175" y="5068888"/>
          <p14:tracePt t="64754" x="6467475" y="5081588"/>
          <p14:tracePt t="64769" x="6416675" y="5092700"/>
          <p14:tracePt t="64770" x="6380163" y="5092700"/>
          <p14:tracePt t="64786" x="6367463" y="5092700"/>
          <p14:tracePt t="64787" x="6342063" y="5105400"/>
          <p14:tracePt t="64802" x="6316663" y="5105400"/>
          <p14:tracePt t="64803" x="6280150" y="5118100"/>
          <p14:tracePt t="64826" x="6254750" y="5118100"/>
          <p14:tracePt t="64835" x="6242050" y="5118100"/>
          <p14:tracePt t="64852" x="6229350" y="5118100"/>
          <p14:tracePt t="64853" x="6203950" y="5130800"/>
          <p14:tracePt t="64869" x="6180138" y="5130800"/>
          <p14:tracePt t="64885" x="6154738" y="5130800"/>
          <p14:tracePt t="64886" x="6142038" y="5130800"/>
          <p14:tracePt t="64902" x="6116638" y="5130800"/>
          <p14:tracePt t="64903" x="6103938" y="5130800"/>
          <p14:tracePt t="64919" x="6078538" y="5130800"/>
          <p14:tracePt t="64919" x="6067425" y="5130800"/>
          <p14:tracePt t="64935" x="6042025" y="5130800"/>
          <p14:tracePt t="64936" x="6016625" y="5130800"/>
          <p14:tracePt t="64952" x="5991225" y="5130800"/>
          <p14:tracePt t="64954" x="5978525" y="5130800"/>
          <p14:tracePt t="64971" x="5954713" y="5130800"/>
          <p14:tracePt t="64986" x="5942013" y="5130800"/>
          <p14:tracePt t="65006" x="5916613" y="5130800"/>
          <p14:tracePt t="65019" x="5903913" y="5130800"/>
          <p14:tracePt t="65019" x="5891213" y="5130800"/>
          <p14:tracePt t="65035" x="5867400" y="5130800"/>
          <p14:tracePt t="65036" x="5854700" y="5130800"/>
          <p14:tracePt t="65052" x="5829300" y="5130800"/>
          <p14:tracePt t="65069" x="5816600" y="5130800"/>
          <p14:tracePt t="65085" x="5791200" y="5130800"/>
          <p14:tracePt t="65086" x="5778500" y="5130800"/>
          <p14:tracePt t="65102" x="5754688" y="5130800"/>
          <p14:tracePt t="65119" x="5741988" y="5130800"/>
          <p14:tracePt t="65136" x="5729288" y="5130800"/>
          <p14:tracePt t="65136" x="5716588" y="5130800"/>
          <p14:tracePt t="65154" x="5703888" y="5130800"/>
          <p14:tracePt t="65170" x="5691188" y="5130800"/>
          <p14:tracePt t="65186" x="5678488" y="5130800"/>
          <p14:tracePt t="65202" x="5665788" y="5130800"/>
          <p14:tracePt t="65219" x="5654675" y="5130800"/>
          <p14:tracePt t="65235" x="5641975" y="5130800"/>
          <p14:tracePt t="65252" x="5629275" y="5130800"/>
          <p14:tracePt t="65269" x="5603875" y="5130800"/>
          <p14:tracePt t="65269" x="5591175" y="5130800"/>
          <p14:tracePt t="65285" x="5578475" y="5130800"/>
          <p14:tracePt t="65302" x="5565775" y="5130800"/>
          <p14:tracePt t="65303" x="5554663" y="5130800"/>
          <p14:tracePt t="65319" x="5541963" y="5130800"/>
          <p14:tracePt t="65335" x="5529263" y="5130800"/>
          <p14:tracePt t="65352" x="5516563" y="5130800"/>
          <p14:tracePt t="65610" x="5503863" y="5130800"/>
          <p14:tracePt t="65650" x="5491163" y="5130800"/>
          <p14:tracePt t="65666" x="5478463" y="5130800"/>
          <p14:tracePt t="65754" x="5465763" y="5118100"/>
          <p14:tracePt t="65882" x="5454650" y="5118100"/>
          <p14:tracePt t="65914" x="5441950" y="5118100"/>
          <p14:tracePt t="65922" x="5429250" y="5118100"/>
          <p14:tracePt t="65938" x="5416550" y="5118100"/>
          <p14:tracePt t="65954" x="5403850" y="5118100"/>
          <p14:tracePt t="65971" x="5391150" y="5130800"/>
          <p14:tracePt t="66006" x="5378450" y="5130800"/>
          <p14:tracePt t="66026" x="5365750" y="5130800"/>
          <p14:tracePt t="66035" x="5353050" y="5143500"/>
          <p14:tracePt t="66052" x="5329238" y="5143500"/>
          <p14:tracePt t="66069" x="5316538" y="5143500"/>
          <p14:tracePt t="66085" x="5303838" y="5143500"/>
          <p14:tracePt t="66086" x="5291138" y="5143500"/>
          <p14:tracePt t="66106" x="5278438" y="5143500"/>
          <p14:tracePt t="66178" x="5265738" y="5143500"/>
          <p14:tracePt t="66186" x="5253038" y="5143500"/>
          <p14:tracePt t="66202" x="5241925" y="5143500"/>
          <p14:tracePt t="66219" x="5216525" y="5143500"/>
          <p14:tracePt t="66235" x="5203825" y="5143500"/>
          <p14:tracePt t="66258" x="5191125" y="5143500"/>
          <p14:tracePt t="66269" x="5178425" y="5143500"/>
          <p14:tracePt t="66722" x="5165725" y="5143500"/>
          <p14:tracePt t="66735" x="5141913" y="5143500"/>
          <p14:tracePt t="66752" x="5129213" y="5143500"/>
          <p14:tracePt t="66754" x="5103813" y="5143500"/>
          <p14:tracePt t="66770" x="5091113" y="5143500"/>
          <p14:tracePt t="66802" x="5078413" y="5143500"/>
          <p14:tracePt t="66819" x="5065713" y="5143500"/>
          <p14:tracePt t="67018" x="5053013" y="5143500"/>
          <p14:tracePt t="67098" x="5040313" y="5143500"/>
          <p14:tracePt t="67146" x="5029200" y="5143500"/>
          <p14:tracePt t="67706" x="5016500" y="5143500"/>
          <p14:tracePt t="67778" x="5003800" y="5143500"/>
          <p14:tracePt t="67794" x="4991100" y="5143500"/>
          <p14:tracePt t="67810" x="4978400" y="5143500"/>
          <p14:tracePt t="67826" x="4965700" y="5143500"/>
          <p14:tracePt t="67850" x="4953000" y="5143500"/>
          <p14:tracePt t="67869" x="4940300" y="5143500"/>
          <p14:tracePt t="67885" x="4916488" y="5143500"/>
          <p14:tracePt t="67886" x="4903788" y="5143500"/>
          <p14:tracePt t="67902" x="4891088" y="5118100"/>
          <p14:tracePt t="67902" x="4878388" y="5118100"/>
          <p14:tracePt t="67919" x="4865688" y="5118100"/>
          <p14:tracePt t="67919" x="4852988" y="5118100"/>
          <p14:tracePt t="67935" x="4829175" y="5118100"/>
          <p14:tracePt t="67936" x="4816475" y="5105400"/>
          <p14:tracePt t="67938" x="4791075" y="5105400"/>
          <p14:tracePt t="67968" x="4778375" y="5105400"/>
          <p14:tracePt t="67988" x="4740275" y="5105400"/>
          <p14:tracePt t="68006" x="4727575" y="5105400"/>
          <p14:tracePt t="68007" x="4716463" y="5105400"/>
          <p14:tracePt t="68019" x="4703763" y="5105400"/>
          <p14:tracePt t="68035" x="4691063" y="5105400"/>
          <p14:tracePt t="68052" x="4678363" y="5105400"/>
          <p14:tracePt t="68082" x="4665663" y="5105400"/>
          <p14:tracePt t="68106" x="4652963" y="5105400"/>
          <p14:tracePt t="68122" x="4640263" y="5105400"/>
          <p14:tracePt t="68154" x="4627563" y="5105400"/>
          <p14:tracePt t="68602" x="4616450" y="5105400"/>
          <p14:tracePt t="68626" x="4603750" y="5105400"/>
          <p14:tracePt t="68682" x="4591050" y="5092700"/>
          <p14:tracePt t="68690" x="4578350" y="5092700"/>
          <p14:tracePt t="68706" x="4565650" y="5092700"/>
          <p14:tracePt t="68730" x="4552950" y="5081588"/>
          <p14:tracePt t="68890" x="4540250" y="5081588"/>
          <p14:tracePt t="68902" x="4540250" y="5068888"/>
          <p14:tracePt t="68918" x="4527550" y="5068888"/>
          <p14:tracePt t="68919" x="4516438" y="5068888"/>
          <p14:tracePt t="68935" x="4503738" y="5068888"/>
          <p14:tracePt t="68936" x="4491038" y="5068888"/>
          <p14:tracePt t="68952" x="4478338" y="5068888"/>
          <p14:tracePt t="68952" x="4452938" y="5068888"/>
          <p14:tracePt t="68954" x="4440238" y="5068888"/>
          <p14:tracePt t="68971" x="4352925" y="5056188"/>
          <p14:tracePt t="68985" x="4327525" y="5030788"/>
          <p14:tracePt t="68987" x="4314825" y="5030788"/>
          <p14:tracePt t="69006" x="4278313" y="5030788"/>
          <p14:tracePt t="69007" x="4265613" y="5030788"/>
          <p14:tracePt t="69018" x="4252913" y="5030788"/>
          <p14:tracePt t="69020" x="4240213" y="5030788"/>
          <p14:tracePt t="69035" x="4214813" y="5030788"/>
          <p14:tracePt t="69052" x="4203700" y="5030788"/>
          <p14:tracePt t="69068" x="4191000" y="5030788"/>
          <p14:tracePt t="69070" x="4178300" y="5030788"/>
          <p14:tracePt t="69085" x="4165600" y="5030788"/>
          <p14:tracePt t="69102" x="4140200" y="5030788"/>
          <p14:tracePt t="69122" x="4127500" y="5030788"/>
          <p14:tracePt t="69135" x="4114800" y="5030788"/>
          <p14:tracePt t="69152" x="4103688" y="5030788"/>
          <p14:tracePt t="69154" x="4078288" y="5030788"/>
          <p14:tracePt t="69168" x="4065588" y="5030788"/>
          <p14:tracePt t="69170" x="4052888" y="5030788"/>
          <p14:tracePt t="69185" x="4040188" y="5030788"/>
          <p14:tracePt t="69202" x="4027488" y="5030788"/>
          <p14:tracePt t="69203" x="4014788" y="5030788"/>
          <p14:tracePt t="69218" x="3990975" y="5030788"/>
          <p14:tracePt t="69235" x="3978275" y="5030788"/>
          <p14:tracePt t="69252" x="3940175" y="5030788"/>
          <p14:tracePt t="69268" x="3927475" y="5030788"/>
          <p14:tracePt t="69269" x="3902075" y="5030788"/>
          <p14:tracePt t="69290" x="3878263" y="5030788"/>
          <p14:tracePt t="69302" x="3865563" y="5030788"/>
          <p14:tracePt t="69322" x="3852863" y="5030788"/>
          <p14:tracePt t="69335" x="3840163" y="5030788"/>
          <p14:tracePt t="69352" x="3827463" y="5030788"/>
          <p14:tracePt t="69368" x="3814763" y="5030788"/>
          <p14:tracePt t="69369" x="3802063" y="5030788"/>
          <p14:tracePt t="69370" x="3790950" y="5030788"/>
          <p14:tracePt t="69386" x="3778250" y="5030788"/>
          <p14:tracePt t="69402" x="3752850" y="5030788"/>
          <p14:tracePt t="69426" x="3740150" y="5030788"/>
          <p14:tracePt t="69442" x="3727450" y="5030788"/>
          <p14:tracePt t="69466" x="3714750" y="5030788"/>
          <p14:tracePt t="69498" x="3702050" y="5030788"/>
          <p14:tracePt t="69506" x="3689350" y="5030788"/>
          <p14:tracePt t="69518" x="3678238" y="5030788"/>
          <p14:tracePt t="69535" x="3665538" y="5030788"/>
          <p14:tracePt t="69552" x="3652838" y="5030788"/>
          <p14:tracePt t="69552" x="3640138" y="5030788"/>
          <p14:tracePt t="69554" x="3627438" y="5030788"/>
          <p14:tracePt t="69568" x="3614738" y="5030788"/>
          <p14:tracePt t="69570" x="3589338" y="5030788"/>
          <p14:tracePt t="69585" x="3565525" y="5030788"/>
          <p14:tracePt t="69586" x="3552825" y="5030788"/>
          <p14:tracePt t="69602" x="3514725" y="5030788"/>
          <p14:tracePt t="69603" x="3502025" y="5030788"/>
          <p14:tracePt t="69618" x="3478213" y="5030788"/>
          <p14:tracePt t="69619" x="3465513" y="5030788"/>
          <p14:tracePt t="69635" x="3452813" y="5030788"/>
          <p14:tracePt t="69636" x="3440113" y="5030788"/>
          <p14:tracePt t="69652" x="3427413" y="5030788"/>
          <p14:tracePt t="69652" x="3414713" y="5030788"/>
          <p14:tracePt t="69668" x="3402013" y="5030788"/>
          <p14:tracePt t="69669" x="3389313" y="5030788"/>
          <p14:tracePt t="69685" x="3365500" y="5030788"/>
          <p14:tracePt t="69702" x="3352800" y="5030788"/>
          <p14:tracePt t="69718" x="3340100" y="5030788"/>
          <p14:tracePt t="69719" x="3327400" y="5030788"/>
          <p14:tracePt t="69735" x="3314700" y="5030788"/>
          <p14:tracePt t="70050" x="3302000" y="5018088"/>
          <p14:tracePt t="70074" x="3289300" y="5018088"/>
          <p14:tracePt t="70098" x="3276600" y="5018088"/>
          <p14:tracePt t="70170" x="3365500" y="5018088"/>
          <p14:tracePt t="70185" x="3414713" y="5030788"/>
          <p14:tracePt t="70186" x="3478213" y="5043488"/>
          <p14:tracePt t="70202" x="3552825" y="5068888"/>
          <p14:tracePt t="70202" x="3589338" y="5081588"/>
          <p14:tracePt t="70218" x="3602038" y="5092700"/>
          <p14:tracePt t="70219" x="3640138" y="5092700"/>
          <p14:tracePt t="70242" x="3640138" y="5105400"/>
          <p14:tracePt t="70290" x="3652838" y="5105400"/>
          <p14:tracePt t="70378" x="3640138" y="5105400"/>
          <p14:tracePt t="70386" x="3602038" y="5105400"/>
          <p14:tracePt t="70402" x="3565525" y="5105400"/>
          <p14:tracePt t="70402" x="3514725" y="5105400"/>
          <p14:tracePt t="70418" x="3465513" y="5105400"/>
          <p14:tracePt t="70419" x="3389313" y="5092700"/>
          <p14:tracePt t="70435" x="3340100" y="5092700"/>
          <p14:tracePt t="70436" x="3252788" y="5081588"/>
          <p14:tracePt t="70452" x="3165475" y="5068888"/>
          <p14:tracePt t="70452" x="3101975" y="5068888"/>
          <p14:tracePt t="70468" x="3052763" y="5068888"/>
          <p14:tracePt t="70469" x="3001963" y="5068888"/>
          <p14:tracePt t="70485" x="2927350" y="5068888"/>
          <p14:tracePt t="70486" x="2863850" y="5068888"/>
          <p14:tracePt t="70502" x="2814638" y="5068888"/>
          <p14:tracePt t="70502" x="2776538" y="5068888"/>
          <p14:tracePt t="70518" x="2740025" y="5068888"/>
          <p14:tracePt t="70519" x="2689225" y="5068888"/>
          <p14:tracePt t="70535" x="2676525" y="5068888"/>
          <p14:tracePt t="70551" x="2651125" y="5068888"/>
          <p14:tracePt t="70570" x="2627313" y="5068888"/>
          <p14:tracePt t="70585" x="2627313" y="5081588"/>
          <p14:tracePt t="70602" x="2614613" y="5081588"/>
          <p14:tracePt t="70618" x="2601913" y="5092700"/>
          <p14:tracePt t="70619" x="2589213" y="5105400"/>
          <p14:tracePt t="70635" x="2563813" y="5118100"/>
          <p14:tracePt t="70652" x="2551113" y="5130800"/>
          <p14:tracePt t="70652" x="2540000" y="5130800"/>
          <p14:tracePt t="70668" x="2527300" y="5130800"/>
          <p14:tracePt t="70669" x="2514600" y="5130800"/>
          <p14:tracePt t="70685" x="2501900" y="5156200"/>
          <p14:tracePt t="70685" x="2489200" y="5156200"/>
          <p14:tracePt t="70706" x="2476500" y="5168900"/>
          <p14:tracePt t="70722" x="2451100" y="5168900"/>
          <p14:tracePt t="70735" x="2439988" y="5181600"/>
          <p14:tracePt t="70754" x="2427288" y="5181600"/>
          <p14:tracePt t="70778" x="2414588" y="5181600"/>
          <p14:tracePt t="71314" x="2414588" y="5194300"/>
          <p14:tracePt t="71346" x="2439988" y="5194300"/>
          <p14:tracePt t="71362" x="2463800" y="5194300"/>
          <p14:tracePt t="71369" x="2489200" y="5194300"/>
          <p14:tracePt t="71385" x="2527300" y="5194300"/>
          <p14:tracePt t="71386" x="2576513" y="5194300"/>
          <p14:tracePt t="71402" x="2614613" y="5194300"/>
          <p14:tracePt t="71402" x="2663825" y="5194300"/>
          <p14:tracePt t="71418" x="2714625" y="5194300"/>
          <p14:tracePt t="71419" x="2776538" y="5194300"/>
          <p14:tracePt t="71435" x="2863850" y="5194300"/>
          <p14:tracePt t="71435" x="2952750" y="5194300"/>
          <p14:tracePt t="71451" x="3052763" y="5194300"/>
          <p14:tracePt t="71452" x="3176588" y="5194300"/>
          <p14:tracePt t="71468" x="3327400" y="5194300"/>
          <p14:tracePt t="71469" x="3465513" y="5194300"/>
          <p14:tracePt t="71485" x="3614738" y="5194300"/>
          <p14:tracePt t="71485" x="3740150" y="5194300"/>
          <p14:tracePt t="71501" x="3902075" y="5194300"/>
          <p14:tracePt t="71502" x="4040188" y="5194300"/>
          <p14:tracePt t="71518" x="4178300" y="5194300"/>
          <p14:tracePt t="71519" x="4327525" y="5194300"/>
          <p14:tracePt t="71535" x="4452938" y="5194300"/>
          <p14:tracePt t="71536" x="4591050" y="5194300"/>
          <p14:tracePt t="71552" x="4703763" y="5194300"/>
          <p14:tracePt t="71552" x="4829175" y="5194300"/>
          <p14:tracePt t="71554" x="4929188" y="5194300"/>
          <p14:tracePt t="71568" x="5003800" y="5194300"/>
          <p14:tracePt t="71570" x="5065713" y="5194300"/>
          <p14:tracePt t="71586" x="5103813" y="5194300"/>
          <p14:tracePt t="71587" x="5153025" y="5194300"/>
          <p14:tracePt t="71602" x="5191125" y="5194300"/>
          <p14:tracePt t="71602" x="5229225" y="5194300"/>
          <p14:tracePt t="71618" x="5265738" y="5194300"/>
          <p14:tracePt t="71619" x="5303838" y="5194300"/>
          <p14:tracePt t="71635" x="5341938" y="5194300"/>
          <p14:tracePt t="71651" x="5353050" y="5194300"/>
          <p14:tracePt t="71652" x="5378450" y="5194300"/>
          <p14:tracePt t="71668" x="5391150" y="5194300"/>
          <p14:tracePt t="71669" x="5416550" y="5194300"/>
          <p14:tracePt t="71685" x="5429250" y="5194300"/>
          <p14:tracePt t="71701" x="5454650" y="5194300"/>
          <p14:tracePt t="71718" x="5478463" y="5205413"/>
          <p14:tracePt t="71719" x="5491163" y="5205413"/>
          <p14:tracePt t="71735" x="5503863" y="5218113"/>
          <p14:tracePt t="71736" x="5541963" y="5230813"/>
          <p14:tracePt t="71751" x="5565775" y="5230813"/>
          <p14:tracePt t="71768" x="5603875" y="5243513"/>
          <p14:tracePt t="71769" x="5641975" y="5256213"/>
          <p14:tracePt t="71770" x="5716588" y="5294313"/>
          <p14:tracePt t="71785" x="5778500" y="5305425"/>
          <p14:tracePt t="71786" x="5829300" y="5318125"/>
          <p14:tracePt t="71802" x="5929313" y="5356225"/>
          <p14:tracePt t="71802" x="6016625" y="5368925"/>
          <p14:tracePt t="71818" x="6103938" y="5394325"/>
          <p14:tracePt t="71819" x="6216650" y="5430838"/>
          <p14:tracePt t="71835" x="6342063" y="5494338"/>
          <p14:tracePt t="71835" x="6480175" y="5543550"/>
          <p14:tracePt t="71851" x="6604000" y="5607050"/>
          <p14:tracePt t="71852" x="6742113" y="5643563"/>
          <p14:tracePt t="71868" x="6854825" y="5694363"/>
          <p14:tracePt t="71869" x="6954838" y="5732463"/>
          <p14:tracePt t="71885" x="7067550" y="5781675"/>
          <p14:tracePt t="71885" x="7167563" y="5807075"/>
          <p14:tracePt t="71901" x="7280275" y="5856288"/>
          <p14:tracePt t="71902" x="7367588" y="5868988"/>
          <p14:tracePt t="71918" x="7442200" y="5907088"/>
          <p14:tracePt t="71919" x="7505700" y="5919788"/>
          <p14:tracePt t="71935" x="7554913" y="5932488"/>
          <p14:tracePt t="71935" x="7605713" y="5969000"/>
          <p14:tracePt t="71951" x="7642225" y="5969000"/>
          <p14:tracePt t="71952" x="7654925" y="5981700"/>
          <p14:tracePt t="71968" x="7680325" y="5981700"/>
          <p14:tracePt t="71969" x="7680325" y="5994400"/>
          <p14:tracePt t="71969" x="7693025" y="5994400"/>
          <p14:tracePt t="72330" x="7718425" y="5994400"/>
          <p14:tracePt t="72346" x="7718425" y="5981700"/>
          <p14:tracePt t="72354" x="7718425" y="5969000"/>
          <p14:tracePt t="72368" x="7718425" y="5956300"/>
          <p14:tracePt t="72370" x="7718425" y="5945188"/>
          <p14:tracePt t="72385" x="7718425" y="5919788"/>
          <p14:tracePt t="72386" x="7718425" y="5894388"/>
          <p14:tracePt t="72402" x="7718425" y="5868988"/>
          <p14:tracePt t="72418" x="7718425" y="5856288"/>
          <p14:tracePt t="72419" x="7718425" y="5843588"/>
          <p14:tracePt t="72506" x="7718425" y="5832475"/>
          <p14:tracePt t="72530" x="7705725" y="5832475"/>
          <p14:tracePt t="72538" x="7693025" y="5843588"/>
          <p14:tracePt t="72551" x="7680325" y="5856288"/>
          <p14:tracePt t="72553" x="7680325" y="5868988"/>
          <p14:tracePt t="72568" x="7654925" y="5881688"/>
          <p14:tracePt t="72594" x="7654925" y="5894388"/>
          <p14:tracePt t="72602" x="7654925" y="5907088"/>
          <p14:tracePt t="72618" x="7654925" y="5919788"/>
          <p14:tracePt t="72619" x="7654925" y="5932488"/>
          <p14:tracePt t="72635" x="7654925" y="5945188"/>
          <p14:tracePt t="72635" x="7654925" y="5969000"/>
          <p14:tracePt t="72651" x="7654925" y="5994400"/>
          <p14:tracePt t="72668" x="7654925" y="6007100"/>
          <p14:tracePt t="72685" x="7654925" y="6032500"/>
          <p14:tracePt t="72706" x="7654925" y="6045200"/>
          <p14:tracePt t="73058" x="7654925" y="6069013"/>
          <p14:tracePt t="73154" x="7654925" y="6081713"/>
          <p14:tracePt t="73266" x="7642225" y="6081713"/>
          <p14:tracePt t="73290" x="7631113" y="6081713"/>
          <p14:tracePt t="73301" x="7618413" y="6081713"/>
          <p14:tracePt t="73318" x="7605713" y="6081713"/>
          <p14:tracePt t="73335" x="7593013" y="6081713"/>
          <p14:tracePt t="73351" x="7580313" y="6081713"/>
          <p14:tracePt t="73368" x="7567613" y="6081713"/>
          <p14:tracePt t="73369" x="7542213" y="6081713"/>
          <p14:tracePt t="73370" x="7518400" y="6081713"/>
          <p14:tracePt t="73385" x="7505700" y="6081713"/>
          <p14:tracePt t="73386" x="7480300" y="6081713"/>
          <p14:tracePt t="73401" x="7454900" y="6081713"/>
          <p14:tracePt t="73402" x="7429500" y="6081713"/>
          <p14:tracePt t="73418" x="7392988" y="6081713"/>
          <p14:tracePt t="73419" x="7342188" y="6081713"/>
          <p14:tracePt t="73435" x="7292975" y="6081713"/>
          <p14:tracePt t="73435" x="7242175" y="6081713"/>
          <p14:tracePt t="73451" x="7167563" y="6069013"/>
          <p14:tracePt t="73452" x="7054850" y="6056313"/>
          <p14:tracePt t="73468" x="6954838" y="6032500"/>
          <p14:tracePt t="73468" x="6842125" y="6007100"/>
          <p14:tracePt t="73485" x="6754813" y="5981700"/>
          <p14:tracePt t="73485" x="6629400" y="5956300"/>
          <p14:tracePt t="73501" x="6529388" y="5945188"/>
          <p14:tracePt t="73502" x="6403975" y="5919788"/>
          <p14:tracePt t="73518" x="6303963" y="5881688"/>
          <p14:tracePt t="73518" x="6167438" y="5856288"/>
          <p14:tracePt t="73535" x="6042025" y="5843588"/>
          <p14:tracePt t="73535" x="5878513" y="5807075"/>
          <p14:tracePt t="73551" x="5767388" y="5794375"/>
          <p14:tracePt t="73552" x="5629275" y="5781675"/>
          <p14:tracePt t="73553" x="5491163" y="5768975"/>
          <p14:tracePt t="73568" x="5365750" y="5732463"/>
          <p14:tracePt t="73570" x="5229225" y="5719763"/>
          <p14:tracePt t="73585" x="5091113" y="5694363"/>
          <p14:tracePt t="73585" x="4965700" y="5656263"/>
          <p14:tracePt t="73601" x="4840288" y="5630863"/>
          <p14:tracePt t="73602" x="4703763" y="5568950"/>
          <p14:tracePt t="73618" x="4565650" y="5556250"/>
          <p14:tracePt t="73619" x="4427538" y="5518150"/>
          <p14:tracePt t="73635" x="4303713" y="5507038"/>
          <p14:tracePt t="73635" x="4152900" y="5468938"/>
          <p14:tracePt t="73651" x="4014788" y="5443538"/>
          <p14:tracePt t="73652" x="3878263" y="5430838"/>
          <p14:tracePt t="73668" x="3702050" y="5394325"/>
          <p14:tracePt t="73669" x="3565525" y="5356225"/>
          <p14:tracePt t="73685" x="3402013" y="5343525"/>
          <p14:tracePt t="73685" x="3289300" y="5318125"/>
          <p14:tracePt t="73701" x="3201988" y="5305425"/>
          <p14:tracePt t="73718" x="3114675" y="5305425"/>
          <p14:tracePt t="73718" x="2952750" y="5256213"/>
          <p14:tracePt t="73735" x="2889250" y="5256213"/>
          <p14:tracePt t="73735" x="2852738" y="5243513"/>
          <p14:tracePt t="73751" x="2827338" y="5243513"/>
          <p14:tracePt t="73752" x="2814638" y="5243513"/>
          <p14:tracePt t="73754" x="2801938" y="5243513"/>
          <p14:tracePt t="73768" x="2763838" y="5230813"/>
          <p14:tracePt t="73770" x="2727325" y="5230813"/>
          <p14:tracePt t="73785" x="2676525" y="5230813"/>
          <p14:tracePt t="73785" x="2614613" y="5205413"/>
          <p14:tracePt t="73801" x="2601913" y="5205413"/>
          <p14:tracePt t="73803" x="2563813" y="5205413"/>
          <p14:tracePt t="73818" x="2527300" y="5194300"/>
          <p14:tracePt t="73818" x="2514600" y="5181600"/>
          <p14:tracePt t="73835" x="2501900" y="5181600"/>
          <p14:tracePt t="73835" x="2476500" y="5156200"/>
          <p14:tracePt t="73851" x="2451100" y="5143500"/>
          <p14:tracePt t="73852" x="2427288" y="5118100"/>
          <p14:tracePt t="73868" x="2401888" y="5105400"/>
          <p14:tracePt t="73868" x="2351088" y="5056188"/>
          <p14:tracePt t="73885" x="2327275" y="5043488"/>
          <p14:tracePt t="73885" x="2289175" y="4992688"/>
          <p14:tracePt t="73901" x="2263775" y="4981575"/>
          <p14:tracePt t="73918" x="2201863" y="4918075"/>
          <p14:tracePt t="73918" x="2076450" y="4818063"/>
          <p14:tracePt t="73934" x="2001838" y="4756150"/>
          <p14:tracePt t="73935" x="1925638" y="4692650"/>
          <p14:tracePt t="73937" x="1838325" y="4630738"/>
          <p14:tracePt t="73951" x="1789113" y="4579938"/>
          <p14:tracePt t="73953" x="1725613" y="4543425"/>
          <p14:tracePt t="73985" x="1563688" y="4430713"/>
          <p14:tracePt t="73986" x="1389063" y="4367213"/>
          <p14:tracePt t="74005" x="1300163" y="4318000"/>
          <p14:tracePt t="74006" x="1250950" y="4305300"/>
          <p14:tracePt t="74018" x="1163638" y="4279900"/>
          <p14:tracePt t="74018" x="1112838" y="4254500"/>
          <p14:tracePt t="74034" x="1076325" y="4254500"/>
          <p14:tracePt t="74035" x="1038225" y="4241800"/>
          <p14:tracePt t="74051" x="1000125" y="4230688"/>
          <p14:tracePt t="74052" x="963613" y="4230688"/>
          <p14:tracePt t="74068" x="938213" y="4230688"/>
          <p14:tracePt t="74068" x="887413" y="4205288"/>
          <p14:tracePt t="74085" x="850900" y="4205288"/>
          <p14:tracePt t="74085" x="812800" y="4205288"/>
          <p14:tracePt t="74101" x="763588" y="4205288"/>
          <p14:tracePt t="74102" x="750888" y="4192588"/>
          <p14:tracePt t="74118" x="712788" y="4192588"/>
          <p14:tracePt t="74118" x="663575" y="4154488"/>
          <p14:tracePt t="74134" x="638175" y="4154488"/>
          <p14:tracePt t="74135" x="625475" y="4154488"/>
          <p14:tracePt t="74151" x="587375" y="4141788"/>
          <p14:tracePt t="74152" x="550863" y="4129088"/>
          <p14:tracePt t="74154" x="525463" y="4117975"/>
          <p14:tracePt t="74168" x="474663" y="4092575"/>
          <p14:tracePt t="74169" x="412750" y="4079875"/>
          <p14:tracePt t="74185" x="374650" y="4041775"/>
          <p14:tracePt t="74187" x="300038" y="4017963"/>
          <p14:tracePt t="74201" x="261938" y="4005263"/>
          <p14:tracePt t="74203" x="212725" y="3967163"/>
          <p14:tracePt t="74218" x="138113" y="3929063"/>
          <p14:tracePt t="74218" x="61913" y="3905250"/>
          <p14:tracePt t="74234" x="25400" y="38798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496" y="472188"/>
            <a:ext cx="9145016" cy="1143000"/>
          </a:xfrm>
        </p:spPr>
        <p:txBody>
          <a:bodyPr>
            <a:normAutofit fontScale="90000"/>
          </a:bodyPr>
          <a:lstStyle/>
          <a:p>
            <a:r>
              <a:rPr lang="fa-IR" dirty="0"/>
              <a:t>ادامه - مراقبت نوجوان از نظر اختلال </a:t>
            </a:r>
            <a:r>
              <a:rPr lang="fa-IR" dirty="0" smtClean="0"/>
              <a:t>مصرف </a:t>
            </a:r>
            <a:r>
              <a:rPr lang="fa-IR" dirty="0"/>
              <a:t>مواد</a:t>
            </a:r>
            <a:endParaRPr lang="en-US" dirty="0"/>
          </a:p>
        </p:txBody>
      </p:sp>
      <p:sp>
        <p:nvSpPr>
          <p:cNvPr id="3" name="Content Placeholder 2"/>
          <p:cNvSpPr>
            <a:spLocks noGrp="1"/>
          </p:cNvSpPr>
          <p:nvPr>
            <p:ph idx="1"/>
          </p:nvPr>
        </p:nvSpPr>
        <p:spPr>
          <a:xfrm>
            <a:off x="335360" y="1772817"/>
            <a:ext cx="11377264" cy="4353347"/>
          </a:xfrm>
        </p:spPr>
        <p:txBody>
          <a:bodyPr>
            <a:normAutofit/>
          </a:bodyPr>
          <a:lstStyle/>
          <a:p>
            <a:pPr marL="0" indent="0" algn="just">
              <a:lnSpc>
                <a:spcPct val="160000"/>
              </a:lnSpc>
              <a:buNone/>
            </a:pPr>
            <a:r>
              <a:rPr lang="fa-IR" dirty="0"/>
              <a:t>منظور از مصرف داروهای واجد پتانسیل سوءمصرف ، مصرف این داروها بدون تجویز پزشک، به قصد دستیابی به حالت سرخوشی و یا با مقادیر و طول مدت بیش از آن چه پزشک تجویز نموده، می­باشد. </a:t>
            </a:r>
          </a:p>
          <a:p>
            <a:pPr marL="0" indent="0" algn="just">
              <a:lnSpc>
                <a:spcPct val="160000"/>
              </a:lnSpc>
              <a:buNone/>
            </a:pPr>
            <a:r>
              <a:rPr lang="fa-IR" dirty="0"/>
              <a:t>در صورتی که مُراجعه کننده هر یک از این داروها را به دستور پزشک و با دوز و طول مدت تجویزی مصرف می­کند، غربال­گری او منفی خواهد بود.</a:t>
            </a:r>
          </a:p>
          <a:p>
            <a:pPr>
              <a:lnSpc>
                <a:spcPct val="160000"/>
              </a:lnSpc>
            </a:pPr>
            <a:endParaRPr lang="en-US" dirty="0"/>
          </a:p>
        </p:txBody>
      </p:sp>
      <p:sp>
        <p:nvSpPr>
          <p:cNvPr id="4" name="Slide Number Placeholder 3"/>
          <p:cNvSpPr>
            <a:spLocks noGrp="1"/>
          </p:cNvSpPr>
          <p:nvPr>
            <p:ph type="sldNum" sz="quarter" idx="12"/>
          </p:nvPr>
        </p:nvSpPr>
        <p:spPr/>
        <p:txBody>
          <a:bodyPr/>
          <a:lstStyle/>
          <a:p>
            <a:fld id="{0BFC8EDE-722A-4775-BB89-6CEF0B4F3577}" type="slidenum">
              <a:rPr lang="fa-IR" smtClean="0"/>
              <a:pPr/>
              <a:t>9</a:t>
            </a:fld>
            <a:endParaRPr lang="fa-IR"/>
          </a:p>
        </p:txBody>
      </p:sp>
      <p:pic>
        <p:nvPicPr>
          <p:cNvPr id="6" name="Audio 5">
            <a:hlinkClick r:id="" action="ppaction://media"/>
            <a:extLst>
              <a:ext uri="{FF2B5EF4-FFF2-40B4-BE49-F238E27FC236}">
                <a16:creationId xmlns:a16="http://schemas.microsoft.com/office/drawing/2014/main" xmlns="" id="{B1B96F3D-1B27-4DB3-81D9-4A5847419A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2212317"/>
      </p:ext>
    </p:extLst>
  </p:cSld>
  <p:clrMapOvr>
    <a:masterClrMapping/>
  </p:clrMapOvr>
  <mc:AlternateContent xmlns:mc="http://schemas.openxmlformats.org/markup-compatibility/2006" xmlns:p14="http://schemas.microsoft.com/office/powerpoint/2010/main">
    <mc:Choice Requires="p14">
      <p:transition p14:dur="0" advTm="45869"/>
    </mc:Choice>
    <mc:Fallback xmlns="">
      <p:transition advTm="45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259" x="7267575" y="1150938"/>
          <p14:tracePt t="351" x="7242175" y="1150938"/>
          <p14:tracePt t="383" x="7229475" y="1150938"/>
          <p14:tracePt t="424" x="7205663" y="1150938"/>
          <p14:tracePt t="441" x="7192963" y="1150938"/>
          <p14:tracePt t="455" x="7167563" y="1150938"/>
          <p14:tracePt t="470" x="7154863" y="1150938"/>
          <p14:tracePt t="471" x="7118350" y="1150938"/>
          <p14:tracePt t="487" x="7105650" y="1150938"/>
          <p14:tracePt t="489" x="7080250" y="1150938"/>
          <p14:tracePt t="503" x="7067550" y="1150938"/>
          <p14:tracePt t="505" x="7042150" y="1150938"/>
          <p14:tracePt t="520" x="7029450" y="1150938"/>
          <p14:tracePt t="522" x="6992938" y="1150938"/>
          <p14:tracePt t="537" x="6954838" y="1150938"/>
          <p14:tracePt t="538" x="6929438" y="1150938"/>
          <p14:tracePt t="553" x="6892925" y="1150938"/>
          <p14:tracePt t="555" x="6842125" y="1150938"/>
          <p14:tracePt t="570" x="6805613" y="1150938"/>
          <p14:tracePt t="571" x="6754813" y="1150938"/>
          <p14:tracePt t="587" x="6716713" y="1150938"/>
          <p14:tracePt t="588" x="6692900" y="1150938"/>
          <p14:tracePt t="603" x="6629400" y="1150938"/>
          <p14:tracePt t="605" x="6592888" y="1150938"/>
          <p14:tracePt t="620" x="6554788" y="1150938"/>
          <p14:tracePt t="621" x="6516688" y="1150938"/>
          <p14:tracePt t="623" x="6492875" y="1150938"/>
          <p14:tracePt t="637" x="6442075" y="1150938"/>
          <p14:tracePt t="639" x="6403975" y="1150938"/>
          <p14:tracePt t="653" x="6367463" y="1150938"/>
          <p14:tracePt t="655" x="6329363" y="1150938"/>
          <p14:tracePt t="670" x="6280150" y="1150938"/>
          <p14:tracePt t="672" x="6254750" y="1150938"/>
          <p14:tracePt t="687" x="6229350" y="1150938"/>
          <p14:tracePt t="690" x="6216650" y="1150938"/>
          <p14:tracePt t="704" x="6180138" y="1150938"/>
          <p14:tracePt t="704" x="6167438" y="1150938"/>
          <p14:tracePt t="720" x="6129338" y="1150938"/>
          <p14:tracePt t="723" x="6116638" y="1150938"/>
          <p14:tracePt t="737" x="6091238" y="1150938"/>
          <p14:tracePt t="738" x="6042025" y="1150938"/>
          <p14:tracePt t="754" x="6003925" y="1150938"/>
          <p14:tracePt t="754" x="5978525" y="1150938"/>
          <p14:tracePt t="770" x="5942013" y="1150938"/>
          <p14:tracePt t="773" x="5903913" y="1150938"/>
          <p14:tracePt t="775" x="5878513" y="1150938"/>
          <p14:tracePt t="787" x="5842000" y="1150938"/>
          <p14:tracePt t="791" x="5778500" y="1150938"/>
          <p14:tracePt t="804" x="5754688" y="1150938"/>
          <p14:tracePt t="807" x="5703888" y="1150938"/>
          <p14:tracePt t="820" x="5665788" y="1150938"/>
          <p14:tracePt t="823" x="5641975" y="1150938"/>
          <p14:tracePt t="837" x="5616575" y="1150938"/>
          <p14:tracePt t="840" x="5565775" y="1150938"/>
          <p14:tracePt t="854" x="5541963" y="1150938"/>
          <p14:tracePt t="856" x="5516563" y="1150938"/>
          <p14:tracePt t="870" x="5441950" y="1150938"/>
          <p14:tracePt t="871" x="5403850" y="1150938"/>
          <p14:tracePt t="887" x="5378450" y="1150938"/>
          <p14:tracePt t="888" x="5353050" y="1150938"/>
          <p14:tracePt t="904" x="5316538" y="1150938"/>
          <p14:tracePt t="904" x="5278438" y="1150938"/>
          <p14:tracePt t="920" x="5253038" y="1150938"/>
          <p14:tracePt t="921" x="5216525" y="1150938"/>
          <p14:tracePt t="937" x="5203825" y="1150938"/>
          <p14:tracePt t="937" x="5178425" y="1150938"/>
          <p14:tracePt t="953" x="5141913" y="1150938"/>
          <p14:tracePt t="954" x="5129213" y="1150938"/>
          <p14:tracePt t="970" x="5091113" y="1150938"/>
          <p14:tracePt t="973" x="5065713" y="1150938"/>
          <p14:tracePt t="976" x="5029200" y="1150938"/>
          <p14:tracePt t="987" x="4978400" y="1150938"/>
          <p14:tracePt t="991" x="4940300" y="1150938"/>
          <p14:tracePt t="1004" x="4891088" y="1150938"/>
          <p14:tracePt t="1007" x="4852988" y="1150938"/>
          <p14:tracePt t="1020" x="4803775" y="1150938"/>
          <p14:tracePt t="1023" x="4765675" y="1150938"/>
          <p14:tracePt t="1037" x="4740275" y="1150938"/>
          <p14:tracePt t="1040" x="4703763" y="1150938"/>
          <p14:tracePt t="1056" x="4665663" y="1150938"/>
          <p14:tracePt t="1070" x="4640263" y="1150938"/>
          <p14:tracePt t="1073" x="4603750" y="1150938"/>
          <p14:tracePt t="1087" x="4552950" y="1150938"/>
          <p14:tracePt t="1090" x="4540250" y="1150938"/>
          <p14:tracePt t="1104" x="4503738" y="1150938"/>
          <p14:tracePt t="1106" x="4465638" y="1150938"/>
          <p14:tracePt t="1120" x="4452938" y="1150938"/>
          <p14:tracePt t="1121" x="4416425" y="1150938"/>
          <p14:tracePt t="1128" x="4378325" y="1150938"/>
          <p14:tracePt t="1137" x="4340225" y="1150938"/>
          <p14:tracePt t="1154" x="4327525" y="1150938"/>
          <p14:tracePt t="1154" x="4291013" y="1150938"/>
          <p14:tracePt t="1160" x="4265613" y="1150938"/>
          <p14:tracePt t="1170" x="4240213" y="1150938"/>
          <p14:tracePt t="1176" x="4214813" y="1150938"/>
          <p14:tracePt t="1187" x="4178300" y="1150938"/>
          <p14:tracePt t="1191" x="4152900" y="1150938"/>
          <p14:tracePt t="1204" x="4127500" y="1150938"/>
          <p14:tracePt t="1207" x="4090988" y="1150938"/>
          <p14:tracePt t="1220" x="4052888" y="1150938"/>
          <p14:tracePt t="1223" x="4027488" y="1150938"/>
          <p14:tracePt t="1241" x="3965575" y="1150938"/>
          <p14:tracePt t="1254" x="3927475" y="1150938"/>
          <p14:tracePt t="1259" x="3890963" y="1150938"/>
          <p14:tracePt t="1270" x="3827463" y="1150938"/>
          <p14:tracePt t="1271" x="3790950" y="1150938"/>
          <p14:tracePt t="1287" x="3752850" y="1150938"/>
          <p14:tracePt t="1288" x="3702050" y="1150938"/>
          <p14:tracePt t="1304" x="3652838" y="1150938"/>
          <p14:tracePt t="1304" x="3614738" y="1150938"/>
          <p14:tracePt t="1320" x="3565525" y="1150938"/>
          <p14:tracePt t="1321" x="3552825" y="1150938"/>
          <p14:tracePt t="1337" x="3502025" y="1150938"/>
          <p14:tracePt t="1339" x="3452813" y="1150938"/>
          <p14:tracePt t="1354" x="3414713" y="1150938"/>
          <p14:tracePt t="1354" x="3376613" y="1150938"/>
          <p14:tracePt t="1360" x="3314700" y="1150938"/>
          <p14:tracePt t="1370" x="3302000" y="1150938"/>
          <p14:tracePt t="1375" x="3240088" y="1150938"/>
          <p14:tracePt t="1387" x="3165475" y="1150938"/>
          <p14:tracePt t="1391" x="3114675" y="1150938"/>
          <p14:tracePt t="1404" x="3040063" y="1150938"/>
          <p14:tracePt t="1407" x="2976563" y="1150938"/>
          <p14:tracePt t="1420" x="2901950" y="1150938"/>
          <p14:tracePt t="1424" x="2814638" y="1150938"/>
          <p14:tracePt t="1437" x="2752725" y="1150938"/>
          <p14:tracePt t="1440" x="2676525" y="1150938"/>
          <p14:tracePt t="1454" x="2627313" y="1150938"/>
          <p14:tracePt t="1456" x="2576513" y="1150938"/>
          <p14:tracePt t="1470" x="2489200" y="1150938"/>
          <p14:tracePt t="1473" x="2451100" y="1150938"/>
          <p14:tracePt t="1487" x="2401888" y="1150938"/>
          <p14:tracePt t="1488" x="2351088" y="1150938"/>
          <p14:tracePt t="1504" x="2314575" y="1150938"/>
          <p14:tracePt t="1504" x="2301875" y="1150938"/>
          <p14:tracePt t="1520" x="2251075" y="1150938"/>
          <p14:tracePt t="1523" x="2227263" y="1150938"/>
          <p14:tracePt t="1537" x="2189163" y="1176338"/>
          <p14:tracePt t="1538" x="2151063" y="1176338"/>
          <p14:tracePt t="1554" x="2101850" y="1189038"/>
          <p14:tracePt t="1554" x="2076450" y="1189038"/>
          <p14:tracePt t="1560" x="2025650" y="1189038"/>
          <p14:tracePt t="1576" x="1989138" y="1189038"/>
          <p14:tracePt t="1587" x="1976438" y="1189038"/>
          <p14:tracePt t="1663" x="2014538" y="1189038"/>
          <p14:tracePt t="1671" x="2051050" y="1189038"/>
          <p14:tracePt t="1688" x="2076450" y="1189038"/>
          <p14:tracePt t="1688" x="2114550" y="1189038"/>
          <p14:tracePt t="1703" x="2151063" y="1189038"/>
          <p14:tracePt t="1704" x="2189163" y="1189038"/>
          <p14:tracePt t="1720" x="2214563" y="1189038"/>
          <p14:tracePt t="1721" x="2238375" y="1189038"/>
          <p14:tracePt t="1737" x="2289175" y="1189038"/>
          <p14:tracePt t="1737" x="2314575" y="1189038"/>
          <p14:tracePt t="1754" x="2363788" y="1189038"/>
          <p14:tracePt t="1754" x="2476500" y="1189038"/>
          <p14:tracePt t="1760" x="2540000" y="1189038"/>
          <p14:tracePt t="1770" x="2640013" y="1189038"/>
          <p14:tracePt t="1775" x="2801938" y="1189038"/>
          <p14:tracePt t="1787" x="2963863" y="1189038"/>
          <p14:tracePt t="1791" x="3152775" y="1189038"/>
          <p14:tracePt t="1804" x="3289300" y="1189038"/>
          <p14:tracePt t="1807" x="3440113" y="1201738"/>
          <p14:tracePt t="1820" x="3602038" y="1250950"/>
          <p14:tracePt t="1823" x="3740150" y="1250950"/>
          <p14:tracePt t="1837" x="3827463" y="1276350"/>
          <p14:tracePt t="1839" x="3927475" y="1301750"/>
          <p14:tracePt t="1854" x="4103688" y="1314450"/>
          <p14:tracePt t="1856" x="4191000" y="1339850"/>
          <p14:tracePt t="1870" x="4327525" y="1339850"/>
          <p14:tracePt t="1873" x="4452938" y="1363663"/>
          <p14:tracePt t="1887" x="4603750" y="1389063"/>
          <p14:tracePt t="1888" x="4740275" y="1401763"/>
          <p14:tracePt t="1903" x="4840288" y="1401763"/>
          <p14:tracePt t="1904" x="5003800" y="1414463"/>
          <p14:tracePt t="1920" x="5103813" y="1439863"/>
          <p14:tracePt t="1923" x="5203825" y="1450975"/>
          <p14:tracePt t="1937" x="5316538" y="1463675"/>
          <p14:tracePt t="1939" x="5403850" y="1476375"/>
          <p14:tracePt t="1953" x="5454650" y="1501775"/>
          <p14:tracePt t="1956" x="5503863" y="1514475"/>
          <p14:tracePt t="1959" x="5541963" y="1514475"/>
          <p14:tracePt t="1970" x="5565775" y="1514475"/>
          <p14:tracePt t="1975" x="5591175" y="1527175"/>
          <p14:tracePt t="1987" x="5603875" y="1527175"/>
          <p14:tracePt t="1991" x="5603875" y="1539875"/>
          <p14:tracePt t="2071" x="5616575" y="1539875"/>
          <p14:tracePt t="2095" x="5616575" y="1552575"/>
          <p14:tracePt t="2119" x="5616575" y="1563688"/>
          <p14:tracePt t="2138" x="5616575" y="1576388"/>
          <p14:tracePt t="2167" x="5616575" y="1601788"/>
          <p14:tracePt t="2187" x="5578475" y="1601788"/>
          <p14:tracePt t="2204" x="5541963" y="1627188"/>
          <p14:tracePt t="2207" x="5529263" y="1627188"/>
          <p14:tracePt t="2220" x="5491163" y="1639888"/>
          <p14:tracePt t="2223" x="5465763" y="1639888"/>
          <p14:tracePt t="2237" x="5454650" y="1652588"/>
          <p14:tracePt t="2240" x="5416550" y="1652588"/>
          <p14:tracePt t="2253" x="5391150" y="1652588"/>
          <p14:tracePt t="2256" x="5341938" y="1676400"/>
          <p14:tracePt t="2270" x="5316538" y="1676400"/>
          <p14:tracePt t="2271" x="5278438" y="1676400"/>
          <p14:tracePt t="2287" x="5229225" y="1676400"/>
          <p14:tracePt t="2288" x="5191125" y="1676400"/>
          <p14:tracePt t="2304" x="5141913" y="1676400"/>
          <p14:tracePt t="2304" x="5103813" y="1676400"/>
          <p14:tracePt t="2320" x="5053013" y="1676400"/>
          <p14:tracePt t="2321" x="5003800" y="1689100"/>
          <p14:tracePt t="2328" x="4965700" y="1689100"/>
          <p14:tracePt t="2337" x="4916488" y="1689100"/>
          <p14:tracePt t="2353" x="4865688" y="1689100"/>
          <p14:tracePt t="2354" x="4816475" y="1689100"/>
          <p14:tracePt t="2359" x="4765675" y="1689100"/>
          <p14:tracePt t="2370" x="4752975" y="1689100"/>
          <p14:tracePt t="2375" x="4740275" y="1689100"/>
          <p14:tracePt t="2387" x="4716463" y="1689100"/>
          <p14:tracePt t="2391" x="4691063" y="1689100"/>
          <p14:tracePt t="2420" x="4665663" y="1689100"/>
          <p14:tracePt t="2439" x="4640263" y="1689100"/>
          <p14:tracePt t="2455" x="4627563" y="1701800"/>
          <p14:tracePt t="2470" x="4603750" y="1701800"/>
          <p14:tracePt t="2471" x="4591050" y="1701800"/>
          <p14:tracePt t="2487" x="4552950" y="1727200"/>
          <p14:tracePt t="2503" x="4516438" y="1727200"/>
          <p14:tracePt t="2520" x="4503738" y="1727200"/>
          <p14:tracePt t="2521" x="4491038" y="1727200"/>
          <p14:tracePt t="2537" x="4478338" y="1727200"/>
          <p14:tracePt t="2553" x="4465638" y="1727200"/>
          <p14:tracePt t="2554" x="4452938" y="1739900"/>
          <p14:tracePt t="2591" x="4440238" y="1739900"/>
          <p14:tracePt t="2615" x="4427538" y="1739900"/>
          <p14:tracePt t="2637" x="4416425" y="1739900"/>
          <p14:tracePt t="2640" x="4403725" y="1739900"/>
          <p14:tracePt t="2653" x="4391025" y="1739900"/>
          <p14:tracePt t="2670" x="4365625" y="1739900"/>
          <p14:tracePt t="2672" x="4352925" y="1739900"/>
          <p14:tracePt t="2689" x="4314825" y="1765300"/>
          <p14:tracePt t="2704" x="4303713" y="1765300"/>
          <p14:tracePt t="2706" x="4291013" y="1765300"/>
          <p14:tracePt t="2720" x="4278313" y="1765300"/>
          <p14:tracePt t="2723" x="4265613" y="1765300"/>
          <p14:tracePt t="2737" x="4240213" y="1765300"/>
          <p14:tracePt t="2753" x="4227513" y="1776413"/>
          <p14:tracePt t="2770" x="4214813" y="1776413"/>
          <p14:tracePt t="2787" x="4203700" y="1776413"/>
          <p14:tracePt t="2791" x="4191000" y="1776413"/>
          <p14:tracePt t="2807" x="4178300" y="1776413"/>
          <p14:tracePt t="2820" x="4152900" y="1776413"/>
          <p14:tracePt t="3095" x="4165600" y="1776413"/>
          <p14:tracePt t="3104" x="4191000" y="1776413"/>
          <p14:tracePt t="3120" x="4203700" y="1789113"/>
          <p14:tracePt t="3121" x="4227513" y="1789113"/>
          <p14:tracePt t="3137" x="4240213" y="1801813"/>
          <p14:tracePt t="3271" x="4252913" y="1801813"/>
          <p14:tracePt t="3287" x="4265613" y="1801813"/>
          <p14:tracePt t="3288" x="4291013" y="1801813"/>
          <p14:tracePt t="3303" x="4327525" y="1801813"/>
          <p14:tracePt t="3304" x="4391025" y="1801813"/>
          <p14:tracePt t="3320" x="4452938" y="1801813"/>
          <p14:tracePt t="3321" x="4565650" y="1801813"/>
          <p14:tracePt t="3337" x="4691063" y="1801813"/>
          <p14:tracePt t="3337" x="4829175" y="1827213"/>
          <p14:tracePt t="3353" x="4965700" y="1827213"/>
          <p14:tracePt t="3354" x="5103813" y="1839913"/>
          <p14:tracePt t="3359" x="5216525" y="1839913"/>
          <p14:tracePt t="3370" x="5353050" y="1852613"/>
          <p14:tracePt t="3375" x="5478463" y="1889125"/>
          <p14:tracePt t="3387" x="5603875" y="1889125"/>
          <p14:tracePt t="3391" x="5716588" y="1901825"/>
          <p14:tracePt t="3403" x="5803900" y="1914525"/>
          <p14:tracePt t="3407" x="5891213" y="1939925"/>
          <p14:tracePt t="3420" x="5967413" y="1952625"/>
          <p14:tracePt t="3423" x="6029325" y="1978025"/>
          <p14:tracePt t="3437" x="6054725" y="1978025"/>
          <p14:tracePt t="3439" x="6091238" y="2001838"/>
          <p14:tracePt t="3453" x="6116638" y="2001838"/>
          <p14:tracePt t="3456" x="6154738" y="2001838"/>
          <p14:tracePt t="3487" x="6180138" y="2027238"/>
          <p14:tracePt t="3503" x="6191250" y="2027238"/>
          <p14:tracePt t="3504" x="6216650" y="2027238"/>
          <p14:tracePt t="3527" x="6229350" y="2027238"/>
          <p14:tracePt t="3537" x="6254750" y="2027238"/>
          <p14:tracePt t="3553" x="6291263" y="2052638"/>
          <p14:tracePt t="3554" x="6303963" y="2052638"/>
          <p14:tracePt t="3560" x="6329363" y="2078038"/>
          <p14:tracePt t="3570" x="6342063" y="2078038"/>
          <p14:tracePt t="3576" x="6403975" y="2089150"/>
          <p14:tracePt t="3587" x="6442075" y="2101850"/>
          <p14:tracePt t="3591" x="6492875" y="2114550"/>
          <p14:tracePt t="3603" x="6554788" y="2127250"/>
          <p14:tracePt t="3607" x="6604000" y="2152650"/>
          <p14:tracePt t="3620" x="6680200" y="2178050"/>
          <p14:tracePt t="3623" x="6742113" y="2190750"/>
          <p14:tracePt t="3637" x="6792913" y="2190750"/>
          <p14:tracePt t="3639" x="6842125" y="2214563"/>
          <p14:tracePt t="3653" x="6916738" y="2227263"/>
          <p14:tracePt t="3656" x="6954838" y="2227263"/>
          <p14:tracePt t="3670" x="7016750" y="2239963"/>
          <p14:tracePt t="3687" x="7042150" y="2265363"/>
          <p14:tracePt t="3688" x="7054850" y="2265363"/>
          <p14:tracePt t="3703" x="7080250" y="2265363"/>
          <p14:tracePt t="3720" x="7092950" y="2265363"/>
          <p14:tracePt t="3721" x="7092950" y="2278063"/>
          <p14:tracePt t="3759" x="7105650" y="2278063"/>
          <p14:tracePt t="3770" x="7105650" y="2290763"/>
          <p14:tracePt t="3776" x="7118350" y="2303463"/>
          <p14:tracePt t="3787" x="7129463" y="2303463"/>
          <p14:tracePt t="3791" x="7142163" y="2314575"/>
          <p14:tracePt t="3803" x="7154863" y="2314575"/>
          <p14:tracePt t="3807" x="7180263" y="2339975"/>
          <p14:tracePt t="3837" x="7192963" y="2378075"/>
          <p14:tracePt t="3840" x="7205663" y="2390775"/>
          <p14:tracePt t="3856" x="7229475" y="2414588"/>
          <p14:tracePt t="3870" x="7229475" y="2439988"/>
          <p14:tracePt t="3887" x="7229475" y="2452688"/>
          <p14:tracePt t="3904" x="7242175" y="2478088"/>
          <p14:tracePt t="3920" x="7254875" y="2478088"/>
          <p14:tracePt t="3937" x="7254875" y="2503488"/>
          <p14:tracePt t="4183" x="7254875" y="2516188"/>
          <p14:tracePt t="4383" x="7229475" y="2516188"/>
          <p14:tracePt t="4487" x="7218363" y="2516188"/>
          <p14:tracePt t="4504" x="7192963" y="2516188"/>
          <p14:tracePt t="4520" x="7180263" y="2516188"/>
          <p14:tracePt t="4520" x="7167563" y="2516188"/>
          <p14:tracePt t="4537" x="7154863" y="2516188"/>
          <p14:tracePt t="4553" x="7142163" y="2516188"/>
          <p14:tracePt t="4554" x="7129463" y="2516188"/>
          <p14:tracePt t="4560" x="7118350" y="2516188"/>
          <p14:tracePt t="4587" x="7092950" y="2516188"/>
          <p14:tracePt t="4591" x="7080250" y="2516188"/>
          <p14:tracePt t="4603" x="7067550" y="2516188"/>
          <p14:tracePt t="4637" x="7054850" y="2516188"/>
          <p14:tracePt t="4653" x="7042150" y="2516188"/>
          <p14:tracePt t="4670" x="7029450" y="2516188"/>
          <p14:tracePt t="4711" x="7016750" y="2516188"/>
          <p14:tracePt t="4727" x="7005638" y="2516188"/>
          <p14:tracePt t="4737" x="6992938" y="2516188"/>
          <p14:tracePt t="4753" x="6980238" y="2516188"/>
          <p14:tracePt t="4770" x="6954838" y="2516188"/>
          <p14:tracePt t="4771" x="6942138" y="2516188"/>
          <p14:tracePt t="4775" x="6929438" y="2503488"/>
          <p14:tracePt t="4787" x="6905625" y="2503488"/>
          <p14:tracePt t="4803" x="6880225" y="2503488"/>
          <p14:tracePt t="4820" x="6867525" y="2503488"/>
          <p14:tracePt t="4837" x="6842125" y="2503488"/>
          <p14:tracePt t="4839" x="6829425" y="2503488"/>
          <p14:tracePt t="4856" x="6805613" y="2503488"/>
          <p14:tracePt t="4870" x="6780213" y="2503488"/>
          <p14:tracePt t="4871" x="6742113" y="2490788"/>
          <p14:tracePt t="4887" x="6716713" y="2490788"/>
          <p14:tracePt t="4903" x="6704013" y="2490788"/>
          <p14:tracePt t="4904" x="6667500" y="2490788"/>
          <p14:tracePt t="4920" x="6642100" y="2490788"/>
          <p14:tracePt t="4920" x="6616700" y="2490788"/>
          <p14:tracePt t="4937" x="6580188" y="2490788"/>
          <p14:tracePt t="4937" x="6554788" y="2490788"/>
          <p14:tracePt t="4953" x="6516688" y="2490788"/>
          <p14:tracePt t="4956" x="6480175" y="2490788"/>
          <p14:tracePt t="4970" x="6454775" y="2490788"/>
          <p14:tracePt t="4972" x="6403975" y="2490788"/>
          <p14:tracePt t="4975" x="6380163" y="2490788"/>
          <p14:tracePt t="4987" x="6329363" y="2490788"/>
          <p14:tracePt t="4991" x="6291263" y="2490788"/>
          <p14:tracePt t="5003" x="6267450" y="2490788"/>
          <p14:tracePt t="5007" x="6242050" y="2490788"/>
          <p14:tracePt t="5020" x="6216650" y="2490788"/>
          <p14:tracePt t="5023" x="6191250" y="2490788"/>
          <p14:tracePt t="5037" x="6180138" y="2490788"/>
          <p14:tracePt t="5039" x="6167438" y="2490788"/>
          <p14:tracePt t="5053" x="6154738" y="2490788"/>
          <p14:tracePt t="5056" x="6142038" y="2490788"/>
          <p14:tracePt t="5070" x="6129338" y="2490788"/>
          <p14:tracePt t="5072" x="6116638" y="2490788"/>
          <p14:tracePt t="5089" x="6103938" y="2490788"/>
          <p14:tracePt t="5103" x="6067425" y="2490788"/>
          <p14:tracePt t="5104" x="6054725" y="2490788"/>
          <p14:tracePt t="5120" x="6029325" y="2490788"/>
          <p14:tracePt t="5120" x="6016625" y="2490788"/>
          <p14:tracePt t="5137" x="5978525" y="2490788"/>
          <p14:tracePt t="5153" x="5954713" y="2490788"/>
          <p14:tracePt t="5156" x="5929313" y="2490788"/>
          <p14:tracePt t="5170" x="5891213" y="2490788"/>
          <p14:tracePt t="5172" x="5867400" y="2490788"/>
          <p14:tracePt t="5175" x="5829300" y="2490788"/>
          <p14:tracePt t="5190" x="5803900" y="2490788"/>
          <p14:tracePt t="5191" x="5767388" y="2490788"/>
          <p14:tracePt t="5203" x="5741988" y="2490788"/>
          <p14:tracePt t="5209" x="5678488" y="2490788"/>
          <p14:tracePt t="5220" x="5641975" y="2490788"/>
          <p14:tracePt t="5223" x="5578475" y="2490788"/>
          <p14:tracePt t="5237" x="5529263" y="2516188"/>
          <p14:tracePt t="5239" x="5465763" y="2516188"/>
          <p14:tracePt t="5253" x="5416550" y="2527300"/>
          <p14:tracePt t="5256" x="5378450" y="2527300"/>
          <p14:tracePt t="5270" x="5329238" y="2527300"/>
          <p14:tracePt t="5271" x="5303838" y="2527300"/>
          <p14:tracePt t="5287" x="5265738" y="2527300"/>
          <p14:tracePt t="5288" x="5241925" y="2527300"/>
          <p14:tracePt t="5320" x="5229225" y="2527300"/>
          <p14:tracePt t="5327" x="5216525" y="2527300"/>
          <p14:tracePt t="5353" x="5203825" y="2527300"/>
          <p14:tracePt t="5370" x="5191125" y="2527300"/>
          <p14:tracePt t="5370" x="5165725" y="2527300"/>
          <p14:tracePt t="5375" x="5153025" y="2540000"/>
          <p14:tracePt t="5386" x="5129213" y="2540000"/>
          <p14:tracePt t="5391" x="5103813" y="2540000"/>
          <p14:tracePt t="5403" x="5078413" y="2552700"/>
          <p14:tracePt t="5407" x="5065713" y="2552700"/>
          <p14:tracePt t="5423" x="5040313" y="2552700"/>
          <p14:tracePt t="5439" x="5029200" y="2552700"/>
          <p14:tracePt t="5453" x="5029200" y="2565400"/>
          <p14:tracePt t="5473" x="5003800" y="2565400"/>
          <p14:tracePt t="5551" x="4991100" y="2565400"/>
          <p14:tracePt t="5583" x="4965700" y="2565400"/>
          <p14:tracePt t="5603" x="4953000" y="2565400"/>
          <p14:tracePt t="5623" x="4929188" y="2565400"/>
          <p14:tracePt t="5637" x="4916488" y="2565400"/>
          <p14:tracePt t="5639" x="4903788" y="2565400"/>
          <p14:tracePt t="5653" x="4878388" y="2565400"/>
          <p14:tracePt t="5656" x="4865688" y="2565400"/>
          <p14:tracePt t="5670" x="4840288" y="2565400"/>
          <p14:tracePt t="5671" x="4829175" y="2565400"/>
          <p14:tracePt t="5686" x="4803775" y="2565400"/>
          <p14:tracePt t="5703" x="4791075" y="2565400"/>
          <p14:tracePt t="5706" x="4778375" y="2565400"/>
          <p14:tracePt t="5720" x="4765675" y="2565400"/>
          <p14:tracePt t="5720" x="4752975" y="2565400"/>
          <p14:tracePt t="5736" x="4727575" y="2565400"/>
          <p14:tracePt t="5737" x="4703763" y="2565400"/>
          <p14:tracePt t="5743" x="4678363" y="2565400"/>
          <p14:tracePt t="5753" x="4665663" y="2565400"/>
          <p14:tracePt t="5759" x="4652963" y="2565400"/>
          <p14:tracePt t="5770" x="4640263" y="2565400"/>
          <p14:tracePt t="5775" x="4627563" y="2565400"/>
          <p14:tracePt t="5791" x="4603750" y="2565400"/>
          <p14:tracePt t="5809" x="4578350" y="2565400"/>
          <p14:tracePt t="5820" x="4552950" y="2565400"/>
          <p14:tracePt t="5836" x="4527550" y="2578100"/>
          <p14:tracePt t="5839" x="4503738" y="2578100"/>
          <p14:tracePt t="5853" x="4465638" y="2578100"/>
          <p14:tracePt t="5856" x="4452938" y="2578100"/>
          <p14:tracePt t="5870" x="4416425" y="2578100"/>
          <p14:tracePt t="5871" x="4391025" y="2578100"/>
          <p14:tracePt t="5887" x="4365625" y="2578100"/>
          <p14:tracePt t="5889" x="4327525" y="2578100"/>
          <p14:tracePt t="5903" x="4314825" y="2578100"/>
          <p14:tracePt t="5906" x="4303713" y="2578100"/>
          <p14:tracePt t="5920" x="4278313" y="2578100"/>
          <p14:tracePt t="5920" x="4240213" y="2578100"/>
          <p14:tracePt t="5936" x="4214813" y="2578100"/>
          <p14:tracePt t="5953" x="4191000" y="2590800"/>
          <p14:tracePt t="5970" x="4165600" y="2590800"/>
          <p14:tracePt t="5970" x="4140200" y="2590800"/>
          <p14:tracePt t="5986" x="4114800" y="2590800"/>
          <p14:tracePt t="5991" x="4090988" y="2590800"/>
          <p14:tracePt t="6003" x="4078288" y="2590800"/>
          <p14:tracePt t="6007" x="4065588" y="2590800"/>
          <p14:tracePt t="6020" x="4052888" y="2590800"/>
          <p14:tracePt t="6023" x="4040188" y="2590800"/>
          <p14:tracePt t="6036" x="4027488" y="2590800"/>
          <p14:tracePt t="6053" x="4014788" y="2590800"/>
          <p14:tracePt t="6056" x="4002088" y="2590800"/>
          <p14:tracePt t="6070" x="3978275" y="2603500"/>
          <p14:tracePt t="6103" x="3965575" y="2603500"/>
          <p14:tracePt t="6120" x="3952875" y="2603500"/>
          <p14:tracePt t="6159" x="3940175" y="2603500"/>
          <p14:tracePt t="6175" x="3927475" y="2603500"/>
          <p14:tracePt t="6207" x="3914775" y="2603500"/>
          <p14:tracePt t="6243" x="3902075" y="2603500"/>
          <p14:tracePt t="6247" x="3890963" y="2603500"/>
          <p14:tracePt t="6255" x="3878263" y="2603500"/>
          <p14:tracePt t="6272" x="3865563" y="2603500"/>
          <p14:tracePt t="6289" x="3852863" y="2603500"/>
          <p14:tracePt t="6303" x="3827463" y="2603500"/>
          <p14:tracePt t="6320" x="3790950" y="2603500"/>
          <p14:tracePt t="6336" x="3778250" y="2603500"/>
          <p14:tracePt t="6337" x="3765550" y="2603500"/>
          <p14:tracePt t="6353" x="3752850" y="2603500"/>
          <p14:tracePt t="6354" x="3740150" y="2603500"/>
          <p14:tracePt t="6369" x="3714750" y="2603500"/>
          <p14:tracePt t="6370" x="3702050" y="2603500"/>
          <p14:tracePt t="6386" x="3689350" y="2603500"/>
          <p14:tracePt t="6387" x="3678238" y="2603500"/>
          <p14:tracePt t="6403" x="3665538" y="2603500"/>
          <p14:tracePt t="6404" x="3640138" y="2603500"/>
          <p14:tracePt t="6420" x="3627438" y="2603500"/>
          <p14:tracePt t="6436" x="3602038" y="2603500"/>
          <p14:tracePt t="6439" x="3589338" y="2603500"/>
          <p14:tracePt t="6470" x="3565525" y="2603500"/>
          <p14:tracePt t="6486" x="3552825" y="2603500"/>
          <p14:tracePt t="6487" x="3540125" y="2603500"/>
          <p14:tracePt t="6503" x="3527425" y="2603500"/>
          <p14:tracePt t="6519" x="3514725" y="2603500"/>
          <p14:tracePt t="6520" x="3502025" y="2603500"/>
          <p14:tracePt t="6536" x="3489325" y="2603500"/>
          <p14:tracePt t="6553" x="3478213" y="2603500"/>
          <p14:tracePt t="6554" x="3452813" y="2603500"/>
          <p14:tracePt t="6569" x="3440113" y="2603500"/>
          <p14:tracePt t="6570" x="3427413" y="2603500"/>
          <p14:tracePt t="6586" x="3414713" y="2603500"/>
          <p14:tracePt t="6587" x="3402013" y="2603500"/>
          <p14:tracePt t="6591" x="3389313" y="2603500"/>
          <p14:tracePt t="6603" x="3365500" y="2603500"/>
          <p14:tracePt t="6620" x="3352800" y="2603500"/>
          <p14:tracePt t="6623" x="3327400" y="2603500"/>
          <p14:tracePt t="6639" x="3314700" y="2603500"/>
          <p14:tracePt t="6653" x="3276600" y="2603500"/>
          <p14:tracePt t="6670" x="3265488" y="2603500"/>
          <p14:tracePt t="6671" x="3252788" y="2603500"/>
          <p14:tracePt t="6686" x="3227388" y="2603500"/>
          <p14:tracePt t="6703" x="3201988" y="2603500"/>
          <p14:tracePt t="6703" x="3189288" y="2603500"/>
          <p14:tracePt t="6720" x="3165475" y="2603500"/>
          <p14:tracePt t="6720" x="3152775" y="2603500"/>
          <p14:tracePt t="6736" x="3127375" y="2603500"/>
          <p14:tracePt t="6737" x="3101975" y="2603500"/>
          <p14:tracePt t="6753" x="3065463" y="2603500"/>
          <p14:tracePt t="6755" x="3052763" y="2603500"/>
          <p14:tracePt t="6769" x="3027363" y="2603500"/>
          <p14:tracePt t="6770" x="3014663" y="2603500"/>
          <p14:tracePt t="6786" x="2976563" y="2603500"/>
          <p14:tracePt t="6787" x="2963863" y="2603500"/>
          <p14:tracePt t="6803" x="2940050" y="2603500"/>
          <p14:tracePt t="6803" x="2927350" y="2603500"/>
          <p14:tracePt t="6807" x="2914650" y="2603500"/>
          <p14:tracePt t="6819" x="2901950" y="2603500"/>
          <p14:tracePt t="6823" x="2876550" y="2603500"/>
          <p14:tracePt t="6836" x="2863850" y="2603500"/>
          <p14:tracePt t="6839" x="2852738" y="2603500"/>
          <p14:tracePt t="6853" x="2840038" y="2603500"/>
          <p14:tracePt t="6855" x="2827338" y="2603500"/>
          <p14:tracePt t="6869" x="2814638" y="2603500"/>
          <p14:tracePt t="6872" x="2801938" y="2603500"/>
          <p14:tracePt t="6886" x="2789238" y="2603500"/>
          <p14:tracePt t="6888" x="2776538" y="2603500"/>
          <p14:tracePt t="6903" x="2763838" y="2603500"/>
          <p14:tracePt t="6919" x="2727325" y="2603500"/>
          <p14:tracePt t="6936" x="2701925" y="2603500"/>
          <p14:tracePt t="6937" x="2676525" y="2590800"/>
          <p14:tracePt t="6953" x="2663825" y="2590800"/>
          <p14:tracePt t="6955" x="2651125" y="2590800"/>
          <p14:tracePt t="6969" x="2627313" y="2578100"/>
          <p14:tracePt t="6971" x="2614613" y="2578100"/>
          <p14:tracePt t="6986" x="2601913" y="2578100"/>
          <p14:tracePt t="6987" x="2576513" y="2578100"/>
          <p14:tracePt t="7003" x="2563813" y="2578100"/>
          <p14:tracePt t="7019" x="2551113" y="2565400"/>
          <p14:tracePt t="7020" x="2540000" y="2565400"/>
          <p14:tracePt t="7039" x="2527300" y="2565400"/>
          <p14:tracePt t="7053" x="2501900" y="2565400"/>
          <p14:tracePt t="7069" x="2476500" y="2565400"/>
          <p14:tracePt t="7072" x="2451100" y="2552700"/>
          <p14:tracePt t="7086" x="2439988" y="2552700"/>
          <p14:tracePt t="7087" x="2427288" y="2552700"/>
          <p14:tracePt t="7103" x="2414588" y="2552700"/>
          <p14:tracePt t="7104" x="2401888" y="2552700"/>
          <p14:tracePt t="7119" x="2376488" y="2552700"/>
          <p14:tracePt t="7120" x="2363788" y="2552700"/>
          <p14:tracePt t="7136" x="2338388" y="2540000"/>
          <p14:tracePt t="7153" x="2327275" y="2540000"/>
          <p14:tracePt t="7169" x="2314575" y="2540000"/>
          <p14:tracePt t="7186" x="2301875" y="2540000"/>
          <p14:tracePt t="7219" x="2289175" y="2540000"/>
          <p14:tracePt t="7223" x="2276475" y="2540000"/>
          <p14:tracePt t="7239" x="2263775" y="2540000"/>
          <p14:tracePt t="7270" x="2251075" y="2540000"/>
          <p14:tracePt t="7391" x="2251075" y="2527300"/>
          <p14:tracePt t="10015" x="2238375" y="2527300"/>
          <p14:tracePt t="10036" x="2238375" y="2516188"/>
          <p14:tracePt t="10039" x="2263775" y="2516188"/>
          <p14:tracePt t="10053" x="2289175" y="2503488"/>
          <p14:tracePt t="10055" x="2301875" y="2478088"/>
          <p14:tracePt t="10069" x="2351088" y="2465388"/>
          <p14:tracePt t="10072" x="2363788" y="2427288"/>
          <p14:tracePt t="10086" x="2414588" y="2403475"/>
          <p14:tracePt t="10089" x="2489200" y="2365375"/>
          <p14:tracePt t="10103" x="2563813" y="2352675"/>
          <p14:tracePt t="10105" x="2589213" y="2352675"/>
          <p14:tracePt t="10119" x="2640013" y="2339975"/>
          <p14:tracePt t="10122" x="2676525" y="2339975"/>
          <p14:tracePt t="10136" x="2714625" y="2339975"/>
          <p14:tracePt t="10138" x="2752725" y="2339975"/>
          <p14:tracePt t="10153" x="2763838" y="2339975"/>
          <p14:tracePt t="10155" x="2801938" y="2339975"/>
          <p14:tracePt t="10169" x="2827338" y="2339975"/>
          <p14:tracePt t="10172" x="2852738" y="2339975"/>
          <p14:tracePt t="10186" x="2863850" y="2339975"/>
          <p14:tracePt t="10203" x="2889250" y="2339975"/>
          <p14:tracePt t="10207" x="2901950" y="2339975"/>
          <p14:tracePt t="10219" x="2927350" y="2339975"/>
          <p14:tracePt t="10222" x="2952750" y="2339975"/>
          <p14:tracePt t="10240" x="2989263" y="2352675"/>
          <p14:tracePt t="10258" x="3001963" y="2378075"/>
          <p14:tracePt t="10269" x="3014663" y="2378075"/>
          <p14:tracePt t="10273" x="3052763" y="2378075"/>
          <p14:tracePt t="10286" x="3065463" y="2378075"/>
          <p14:tracePt t="10289" x="3076575" y="2378075"/>
          <p14:tracePt t="10303" x="3114675" y="2403475"/>
          <p14:tracePt t="10305" x="3165475" y="2403475"/>
          <p14:tracePt t="10319" x="3214688" y="2414588"/>
          <p14:tracePt t="10322" x="3265488" y="2414588"/>
          <p14:tracePt t="10336" x="3314700" y="2427288"/>
          <p14:tracePt t="10337" x="3340100" y="2427288"/>
          <p14:tracePt t="10343" x="3376613" y="2452688"/>
          <p14:tracePt t="10353" x="3452813" y="2465388"/>
          <p14:tracePt t="10359" x="3502025" y="2478088"/>
          <p14:tracePt t="10369" x="3565525" y="2490788"/>
          <p14:tracePt t="10375" x="3652838" y="2516188"/>
          <p14:tracePt t="10386" x="3678238" y="2527300"/>
          <p14:tracePt t="10391" x="3752850" y="2527300"/>
          <p14:tracePt t="10403" x="3840163" y="2540000"/>
          <p14:tracePt t="10407" x="3914775" y="2552700"/>
          <p14:tracePt t="10419" x="4002088" y="2578100"/>
          <p14:tracePt t="10423" x="4078288" y="2590800"/>
          <p14:tracePt t="10436" x="4152900" y="2603500"/>
          <p14:tracePt t="10439" x="4291013" y="2616200"/>
          <p14:tracePt t="10453" x="4403725" y="2616200"/>
          <p14:tracePt t="10455" x="4552950" y="2640013"/>
          <p14:tracePt t="10469" x="4703763" y="2640013"/>
          <p14:tracePt t="10472" x="4865688" y="2640013"/>
          <p14:tracePt t="10486" x="5040313" y="2640013"/>
          <p14:tracePt t="10487" x="5229225" y="2640013"/>
          <p14:tracePt t="10503" x="5391150" y="2640013"/>
          <p14:tracePt t="10505" x="5565775" y="2640013"/>
          <p14:tracePt t="10519" x="5729288" y="2640013"/>
          <p14:tracePt t="10522" x="5854700" y="2640013"/>
          <p14:tracePt t="10536" x="5967413" y="2640013"/>
          <p14:tracePt t="10537" x="6091238" y="2640013"/>
          <p14:tracePt t="10553" x="6191250" y="2640013"/>
          <p14:tracePt t="10553" x="6280150" y="2640013"/>
          <p14:tracePt t="10569" x="6354763" y="2640013"/>
          <p14:tracePt t="10572" x="6442075" y="2640013"/>
          <p14:tracePt t="10575" x="6492875" y="2640013"/>
          <p14:tracePt t="10586" x="6542088" y="2652713"/>
          <p14:tracePt t="10591" x="6580188" y="2652713"/>
          <p14:tracePt t="10603" x="6604000" y="2652713"/>
          <p14:tracePt t="10607" x="6616700" y="2652713"/>
          <p14:tracePt t="10623" x="6629400" y="2652713"/>
          <p14:tracePt t="10636" x="6642100" y="2652713"/>
          <p14:tracePt t="10638" x="6654800" y="2665413"/>
          <p14:tracePt t="10669" x="6680200" y="2690813"/>
          <p14:tracePt t="10686" x="6692900" y="2690813"/>
          <p14:tracePt t="10703" x="6716713" y="2703513"/>
          <p14:tracePt t="10703" x="6729413" y="2703513"/>
          <p14:tracePt t="10719" x="6742113" y="2728913"/>
          <p14:tracePt t="10736" x="6780213" y="2740025"/>
          <p14:tracePt t="10753" x="6780213" y="2752725"/>
          <p14:tracePt t="10753" x="6792913" y="2765425"/>
          <p14:tracePt t="10775" x="6805613" y="2778125"/>
          <p14:tracePt t="10786" x="6805613" y="2790825"/>
          <p14:tracePt t="10803" x="6829425" y="2816225"/>
          <p14:tracePt t="10823" x="6829425" y="2828925"/>
          <p14:tracePt t="10836" x="6829425" y="2840038"/>
          <p14:tracePt t="10839" x="6829425" y="2852738"/>
          <p14:tracePt t="10853" x="6842125" y="2865438"/>
          <p14:tracePt t="10855" x="6842125" y="2878138"/>
          <p14:tracePt t="10872" x="6854825" y="2890838"/>
          <p14:tracePt t="10888" x="6854825" y="2916238"/>
          <p14:tracePt t="10903" x="6854825" y="2928938"/>
          <p14:tracePt t="10919" x="6854825" y="2941638"/>
          <p14:tracePt t="10953" x="6867525" y="2965450"/>
          <p14:tracePt t="10991" x="6867525" y="2978150"/>
          <p14:tracePt t="11015" x="6867525" y="3003550"/>
          <p14:tracePt t="11063" x="6867525" y="3016250"/>
          <p14:tracePt t="11183" x="6867525" y="3041650"/>
          <p14:tracePt t="11303" x="6854825" y="3054350"/>
          <p14:tracePt t="11447" x="6854825" y="3078163"/>
          <p14:tracePt t="12007" x="6842125" y="3078163"/>
          <p14:tracePt t="12031" x="6829425" y="3078163"/>
          <p14:tracePt t="12052" x="6816725" y="3078163"/>
          <p14:tracePt t="12231" x="6805613" y="3078163"/>
          <p14:tracePt t="14879" x="6805613" y="3090863"/>
          <p14:tracePt t="15591" x="6792913" y="3103563"/>
          <p14:tracePt t="15655" x="6780213" y="3103563"/>
          <p14:tracePt t="15782" x="6767513" y="3103563"/>
          <p14:tracePt t="15855" x="6767513" y="3116263"/>
          <p14:tracePt t="15879" x="6754813" y="3116263"/>
          <p14:tracePt t="15895" x="6742113" y="3128963"/>
          <p14:tracePt t="16327" x="6742113" y="3141663"/>
          <p14:tracePt t="16559" x="6729413" y="3141663"/>
          <p14:tracePt t="16806" x="6729413" y="3154363"/>
          <p14:tracePt t="16998" x="6704013" y="3165475"/>
          <p14:tracePt t="17046" x="6704013" y="3178175"/>
          <p14:tracePt t="17478" x="6692900" y="3178175"/>
          <p14:tracePt t="17487" x="6692900" y="3190875"/>
          <p14:tracePt t="17542" x="6692900" y="3203575"/>
          <p14:tracePt t="17615" x="6692900" y="3216275"/>
          <p14:tracePt t="17686" x="6692900" y="3228975"/>
          <p14:tracePt t="17862" x="6692900" y="3241675"/>
          <p14:tracePt t="17927" x="6692900" y="3254375"/>
          <p14:tracePt t="17975" x="6692900" y="3267075"/>
          <p14:tracePt t="17998" x="6692900" y="3278188"/>
          <p14:tracePt t="18018" x="6692900" y="3290888"/>
          <p14:tracePt t="18038" x="6692900" y="3316288"/>
          <p14:tracePt t="18158" x="6692900" y="3328988"/>
          <p14:tracePt t="18182" x="6716713" y="3328988"/>
          <p14:tracePt t="18206" x="6716713" y="3341688"/>
          <p14:tracePt t="18218" x="6716713" y="3354388"/>
          <p14:tracePt t="18223" x="6729413" y="3354388"/>
          <p14:tracePt t="18239" x="6742113" y="3367088"/>
          <p14:tracePt t="18252" x="6754813" y="3367088"/>
          <p14:tracePt t="18263" x="6754813" y="3378200"/>
          <p14:tracePt t="18271" x="6780213" y="3390900"/>
          <p14:tracePt t="18285" x="6780213" y="3403600"/>
          <p14:tracePt t="18302" x="6792913" y="3416300"/>
          <p14:tracePt t="18318" x="6816725" y="3416300"/>
          <p14:tracePt t="18335" x="6829425" y="3441700"/>
          <p14:tracePt t="18358" x="6842125" y="3454400"/>
          <p14:tracePt t="18368" x="6854825" y="3454400"/>
          <p14:tracePt t="18385" x="6867525" y="3467100"/>
          <p14:tracePt t="18386" x="6867525" y="3479800"/>
          <p14:tracePt t="18390" x="6880225" y="3479800"/>
          <p14:tracePt t="18402" x="6892925" y="3503613"/>
          <p14:tracePt t="18423" x="6905625" y="3516313"/>
          <p14:tracePt t="18518" x="6905625" y="3529013"/>
          <p14:tracePt t="18535" x="6905625" y="3541713"/>
          <p14:tracePt t="18536" x="6905625" y="3554413"/>
          <p14:tracePt t="18558" x="6905625" y="3567113"/>
          <p14:tracePt t="18568" x="6905625" y="3579813"/>
          <p14:tracePt t="18590" x="6905625" y="3590925"/>
          <p14:tracePt t="18602" x="6905625" y="3603625"/>
          <p14:tracePt t="18618" x="6905625" y="3616325"/>
          <p14:tracePt t="18646" x="6905625" y="3629025"/>
          <p14:tracePt t="18662" x="6905625" y="3641725"/>
          <p14:tracePt t="18711" x="6905625" y="3654425"/>
          <p14:tracePt t="18751" x="6905625" y="3667125"/>
          <p14:tracePt t="18902" x="6905625" y="3679825"/>
          <p14:tracePt t="18966" x="6905625" y="3692525"/>
          <p14:tracePt t="18998" x="6916738" y="3703638"/>
          <p14:tracePt t="19262" x="6916738" y="3729038"/>
          <p14:tracePt t="19358" x="6916738" y="3741738"/>
          <p14:tracePt t="19406" x="6916738" y="3767138"/>
          <p14:tracePt t="19430" x="6916738" y="3779838"/>
          <p14:tracePt t="19470" x="6916738" y="3792538"/>
          <p14:tracePt t="19550" x="6905625" y="3803650"/>
          <p14:tracePt t="19670" x="6905625" y="3816350"/>
          <p14:tracePt t="19686" x="6892925" y="3816350"/>
          <p14:tracePt t="19782" x="6880225" y="3829050"/>
          <p14:tracePt t="19838" x="6867525" y="3829050"/>
          <p14:tracePt t="19852" x="6854825" y="3829050"/>
          <p14:tracePt t="19868" x="6842125" y="3841750"/>
          <p14:tracePt t="19871" x="6829425" y="3841750"/>
          <p14:tracePt t="19885" x="6816725" y="3841750"/>
          <p14:tracePt t="19887" x="6792913" y="3841750"/>
          <p14:tracePt t="19902" x="6742113" y="3841750"/>
          <p14:tracePt t="19904" x="6729413" y="3841750"/>
          <p14:tracePt t="19918" x="6680200" y="3841750"/>
          <p14:tracePt t="19919" x="6629400" y="3841750"/>
          <p14:tracePt t="19935" x="6592888" y="3841750"/>
          <p14:tracePt t="19936" x="6542088" y="3841750"/>
          <p14:tracePt t="19952" x="6492875" y="3841750"/>
          <p14:tracePt t="19952" x="6416675" y="3841750"/>
          <p14:tracePt t="19958" x="6367463" y="3841750"/>
          <p14:tracePt t="19968" x="6291263" y="3841750"/>
          <p14:tracePt t="19974" x="6242050" y="3841750"/>
          <p14:tracePt t="19985" x="6191250" y="3841750"/>
          <p14:tracePt t="20002" x="6142038" y="3841750"/>
          <p14:tracePt t="20004" x="6091238" y="3841750"/>
          <p14:tracePt t="20006" x="6042025" y="3841750"/>
          <p14:tracePt t="20018" x="6003925" y="3841750"/>
          <p14:tracePt t="20023" x="5954713" y="3841750"/>
          <p14:tracePt t="20035" x="5942013" y="3841750"/>
          <p14:tracePt t="20038" x="5903913" y="3841750"/>
          <p14:tracePt t="20052" x="5867400" y="3841750"/>
          <p14:tracePt t="20054" x="5842000" y="3841750"/>
          <p14:tracePt t="20068" x="5816600" y="3841750"/>
          <p14:tracePt t="20071" x="5767388" y="3841750"/>
          <p14:tracePt t="20085" x="5754688" y="3841750"/>
          <p14:tracePt t="20088" x="5716588" y="3841750"/>
          <p14:tracePt t="20102" x="5678488" y="3841750"/>
          <p14:tracePt t="20104" x="5665788" y="3841750"/>
          <p14:tracePt t="20118" x="5629275" y="3841750"/>
          <p14:tracePt t="20119" x="5616575" y="3841750"/>
          <p14:tracePt t="20136" x="5591175" y="3841750"/>
          <p14:tracePt t="20152" x="5578475" y="3841750"/>
          <p14:tracePt t="20152" x="5565775" y="3841750"/>
          <p14:tracePt t="20158" x="5541963" y="3841750"/>
          <p14:tracePt t="20185" x="5516563" y="3854450"/>
          <p14:tracePt t="20185" x="5503863" y="3854450"/>
          <p14:tracePt t="20191" x="5478463" y="3854450"/>
          <p14:tracePt t="20202" x="5465763" y="3854450"/>
          <p14:tracePt t="20206" x="5454650" y="3854450"/>
          <p14:tracePt t="20218" x="5429250" y="3854450"/>
          <p14:tracePt t="20222" x="5416550" y="3854450"/>
          <p14:tracePt t="20235" x="5391150" y="3854450"/>
          <p14:tracePt t="20238" x="5365750" y="3867150"/>
          <p14:tracePt t="20252" x="5341938" y="3867150"/>
          <p14:tracePt t="20255" x="5329238" y="3867150"/>
          <p14:tracePt t="20268" x="5316538" y="3892550"/>
          <p14:tracePt t="20271" x="5291138" y="3892550"/>
          <p14:tracePt t="20285" x="5265738" y="3892550"/>
          <p14:tracePt t="20287" x="5253038" y="3892550"/>
          <p14:tracePt t="20302" x="5229225" y="3892550"/>
          <p14:tracePt t="20302" x="5216525" y="3892550"/>
          <p14:tracePt t="20318" x="5203825" y="3892550"/>
          <p14:tracePt t="20319" x="5178425" y="3892550"/>
          <p14:tracePt t="20335" x="5153025" y="3905250"/>
          <p14:tracePt t="20335" x="5141913" y="3905250"/>
          <p14:tracePt t="20352" x="5129213" y="3905250"/>
          <p14:tracePt t="20352" x="5116513" y="3905250"/>
          <p14:tracePt t="20368" x="5091113" y="3905250"/>
          <p14:tracePt t="20369" x="5078413" y="3905250"/>
          <p14:tracePt t="20391" x="5065713" y="3905250"/>
          <p14:tracePt t="20406" x="5053013" y="3905250"/>
          <p14:tracePt t="20418" x="5040313" y="3916363"/>
          <p14:tracePt t="20438" x="5016500" y="3916363"/>
          <p14:tracePt t="20454" x="5003800" y="3916363"/>
          <p14:tracePt t="20470" x="4978400" y="3916363"/>
          <p14:tracePt t="20485" x="4965700" y="3929063"/>
          <p14:tracePt t="21054" x="4940300" y="3929063"/>
          <p14:tracePt t="21068" x="4929188" y="3929063"/>
          <p14:tracePt t="21071" x="4916488" y="3929063"/>
          <p14:tracePt t="21087" x="4878388" y="3929063"/>
          <p14:tracePt t="21103" x="4852988" y="3929063"/>
          <p14:tracePt t="21118" x="4840288" y="3929063"/>
          <p14:tracePt t="21119" x="4816475" y="3929063"/>
          <p14:tracePt t="21135" x="4803775" y="3929063"/>
          <p14:tracePt t="21135" x="4765675" y="3929063"/>
          <p14:tracePt t="21151" x="4752975" y="3929063"/>
          <p14:tracePt t="21153" x="4716463" y="3929063"/>
          <p14:tracePt t="21168" x="4703763" y="3929063"/>
          <p14:tracePt t="21169" x="4665663" y="3929063"/>
          <p14:tracePt t="21185" x="4627563" y="3929063"/>
          <p14:tracePt t="21202" x="4616450" y="3929063"/>
          <p14:tracePt t="21202" x="4578350" y="3929063"/>
          <p14:tracePt t="21206" x="4565650" y="3929063"/>
          <p14:tracePt t="21218" x="4527550" y="3929063"/>
          <p14:tracePt t="21222" x="4503738" y="3929063"/>
          <p14:tracePt t="21237" x="4478338" y="3929063"/>
          <p14:tracePt t="21238" x="4452938" y="3929063"/>
          <p14:tracePt t="21251" x="4416425" y="3941763"/>
          <p14:tracePt t="21254" x="4391025" y="3941763"/>
          <p14:tracePt t="21268" x="4365625" y="3954463"/>
          <p14:tracePt t="21270" x="4340225" y="3954463"/>
          <p14:tracePt t="21285" x="4314825" y="3954463"/>
          <p14:tracePt t="21287" x="4291013" y="3954463"/>
          <p14:tracePt t="21301" x="4278313" y="3954463"/>
          <p14:tracePt t="21303" x="4265613" y="3954463"/>
          <p14:tracePt t="21318" x="4252913" y="3954463"/>
          <p14:tracePt t="21320" x="4240213" y="3979863"/>
          <p14:tracePt t="21335" x="4214813" y="3979863"/>
          <p14:tracePt t="21351" x="4203700" y="3979863"/>
          <p14:tracePt t="21368" x="4191000" y="3979863"/>
          <p14:tracePt t="21368" x="4178300" y="3979863"/>
          <p14:tracePt t="21401" x="4165600" y="3979863"/>
          <p14:tracePt t="21402" x="4152900" y="3979863"/>
          <p14:tracePt t="21406" x="4140200" y="3979863"/>
          <p14:tracePt t="21435" x="4127500" y="3979863"/>
          <p14:tracePt t="21435" x="4114800" y="3979863"/>
          <p14:tracePt t="21451" x="4103688" y="3979863"/>
          <p14:tracePt t="21478" x="4090988" y="3979863"/>
          <p14:tracePt t="21486" x="4078288" y="3979863"/>
          <p14:tracePt t="21502" x="4065588" y="3979863"/>
          <p14:tracePt t="21518" x="4052888" y="3979863"/>
          <p14:tracePt t="21535" x="4040188" y="3979863"/>
          <p14:tracePt t="21535" x="4027488" y="3979863"/>
          <p14:tracePt t="21551" x="4014788" y="3979863"/>
          <p14:tracePt t="21552" x="3990975" y="3979863"/>
          <p14:tracePt t="21574" x="3965575" y="3979863"/>
          <p14:tracePt t="21590" x="3952875" y="3979863"/>
          <p14:tracePt t="21630" x="3927475" y="3979863"/>
          <p14:tracePt t="21654" x="3914775" y="3979863"/>
          <p14:tracePt t="21678" x="3890963" y="3979863"/>
          <p14:tracePt t="21702" x="3878263" y="3979863"/>
          <p14:tracePt t="21719" x="3852863" y="3979863"/>
          <p14:tracePt t="21735" x="3840163" y="3979863"/>
          <p14:tracePt t="21751" x="3840163" y="3967163"/>
          <p14:tracePt t="21768" x="3814763" y="3967163"/>
          <p14:tracePt t="21785" x="3802063" y="3967163"/>
          <p14:tracePt t="21791" x="3778250" y="3967163"/>
          <p14:tracePt t="21806" x="3765550" y="3967163"/>
          <p14:tracePt t="21818" x="3752850" y="3967163"/>
          <p14:tracePt t="21835" x="3727450" y="3941763"/>
          <p14:tracePt t="21852" x="3714750" y="3941763"/>
          <p14:tracePt t="21868" x="3689350" y="3941763"/>
          <p14:tracePt t="21886" x="3678238" y="3941763"/>
          <p14:tracePt t="21902" x="3665538" y="3929063"/>
          <p14:tracePt t="21902" x="3652838" y="3929063"/>
          <p14:tracePt t="21918" x="3640138" y="3929063"/>
          <p14:tracePt t="21919" x="3640138" y="3916363"/>
          <p14:tracePt t="21935" x="3614738" y="3916363"/>
          <p14:tracePt t="21951" x="3589338" y="3905250"/>
          <p14:tracePt t="21990" x="3578225" y="3905250"/>
          <p14:tracePt t="22022" x="3565525" y="3905250"/>
          <p14:tracePt t="22035" x="3565525" y="3892550"/>
          <p14:tracePt t="22054" x="3540125" y="3892550"/>
          <p14:tracePt t="22110" x="3527425" y="3892550"/>
          <p14:tracePt t="22118" x="3527425" y="3879850"/>
          <p14:tracePt t="22974" x="3502025" y="3879850"/>
          <p14:tracePt t="23182" x="3489325" y="3879850"/>
          <p14:tracePt t="25030" x="3478213" y="3879850"/>
          <p14:tracePt t="25494" x="3478213" y="3892550"/>
          <p14:tracePt t="25542" x="3478213" y="3905250"/>
          <p14:tracePt t="25574" x="3489325" y="3905250"/>
          <p14:tracePt t="25584" x="3489325" y="3916363"/>
          <p14:tracePt t="25622" x="3502025" y="3916363"/>
          <p14:tracePt t="25634" x="3514725" y="3916363"/>
          <p14:tracePt t="25638" x="3540125" y="3929063"/>
          <p14:tracePt t="25651" x="3565525" y="3929063"/>
          <p14:tracePt t="25654" x="3578225" y="3941763"/>
          <p14:tracePt t="25668" x="3614738" y="3954463"/>
          <p14:tracePt t="25670" x="3652838" y="3967163"/>
          <p14:tracePt t="25684" x="3689350" y="3967163"/>
          <p14:tracePt t="25687" x="3740150" y="3992563"/>
          <p14:tracePt t="25701" x="3802063" y="4005263"/>
          <p14:tracePt t="25704" x="3890963" y="4017963"/>
          <p14:tracePt t="25718" x="3978275" y="4054475"/>
          <p14:tracePt t="25720" x="4078288" y="4067175"/>
          <p14:tracePt t="25734" x="4191000" y="4092575"/>
          <p14:tracePt t="25737" x="4303713" y="4117975"/>
          <p14:tracePt t="25751" x="4491038" y="4129088"/>
          <p14:tracePt t="25751" x="4678363" y="4141788"/>
          <p14:tracePt t="25758" x="4929188" y="4192588"/>
          <p14:tracePt t="25767" x="5191125" y="4230688"/>
          <p14:tracePt t="25784" x="5429250" y="4279900"/>
          <p14:tracePt t="25787" x="5678488" y="4292600"/>
          <p14:tracePt t="25790" x="5916613" y="4330700"/>
          <p14:tracePt t="25801" x="6067425" y="4367213"/>
          <p14:tracePt t="25806" x="6229350" y="4392613"/>
          <p14:tracePt t="25817" x="6329363" y="4443413"/>
          <p14:tracePt t="25822" x="6403975" y="4454525"/>
          <p14:tracePt t="25834" x="6503988" y="4467225"/>
          <p14:tracePt t="25838" x="6567488" y="4467225"/>
          <p14:tracePt t="25851" x="6642100" y="4505325"/>
          <p14:tracePt t="25854" x="6680200" y="4505325"/>
          <p14:tracePt t="25868" x="6729413" y="4518025"/>
          <p14:tracePt t="25870" x="6754813" y="4518025"/>
          <p14:tracePt t="25884" x="6805613" y="4518025"/>
          <p14:tracePt t="25887" x="6842125" y="4530725"/>
          <p14:tracePt t="25901" x="6854825" y="4543425"/>
          <p14:tracePt t="25902" x="6892925" y="4543425"/>
          <p14:tracePt t="25918" x="6916738" y="4543425"/>
          <p14:tracePt t="25934" x="6929438" y="4543425"/>
          <p14:tracePt t="25951" x="6954838" y="4543425"/>
          <p14:tracePt t="25951" x="6980238" y="4543425"/>
          <p14:tracePt t="25958" x="6992938" y="4543425"/>
          <p14:tracePt t="25967" x="7016750" y="4543425"/>
          <p14:tracePt t="25984" x="7042150" y="4543425"/>
          <p14:tracePt t="25985" x="7054850" y="4543425"/>
          <p14:tracePt t="26302" x="7042150" y="4543425"/>
          <p14:tracePt t="26318" x="7016750" y="4543425"/>
          <p14:tracePt t="26318" x="7005638" y="4543425"/>
          <p14:tracePt t="26334" x="6967538" y="4543425"/>
          <p14:tracePt t="26335" x="6929438" y="4543425"/>
          <p14:tracePt t="26351" x="6905625" y="4543425"/>
          <p14:tracePt t="26351" x="6867525" y="4543425"/>
          <p14:tracePt t="26367" x="6829425" y="4530725"/>
          <p14:tracePt t="26368" x="6792913" y="4530725"/>
          <p14:tracePt t="26384" x="6780213" y="4518025"/>
          <p14:tracePt t="26385" x="6742113" y="4518025"/>
          <p14:tracePt t="26401" x="6729413" y="4518025"/>
          <p14:tracePt t="26406" x="6680200" y="4518025"/>
          <p14:tracePt t="26418" x="6680200" y="4505325"/>
          <p14:tracePt t="26422" x="6654800" y="4492625"/>
          <p14:tracePt t="26434" x="6629400" y="4492625"/>
          <p14:tracePt t="26438" x="6616700" y="4492625"/>
          <p14:tracePt t="26454" x="6592888" y="4479925"/>
          <p14:tracePt t="26468" x="6567488" y="4479925"/>
          <p14:tracePt t="26484" x="6554788" y="4479925"/>
          <p14:tracePt t="26487" x="6529388" y="4479925"/>
          <p14:tracePt t="26503" x="6503988" y="4479925"/>
          <p14:tracePt t="26518" x="6492875" y="4479925"/>
          <p14:tracePt t="26518" x="6480175" y="4479925"/>
          <p14:tracePt t="26535" x="6467475" y="4479925"/>
          <p14:tracePt t="26551" x="6454775" y="4479925"/>
          <p14:tracePt t="26568" x="6442075" y="4479925"/>
          <p14:tracePt t="26584" x="6429375" y="4479925"/>
          <p14:tracePt t="26585" x="6416675" y="4479925"/>
          <p14:tracePt t="26601" x="6403975" y="4479925"/>
          <p14:tracePt t="26634" x="6391275" y="4479925"/>
          <p14:tracePt t="26635" x="6380163" y="4479925"/>
          <p14:tracePt t="26662" x="6367463" y="4479925"/>
          <p14:tracePt t="26702" x="6354763" y="4479925"/>
          <p14:tracePt t="26718" x="6342063" y="4479925"/>
          <p14:tracePt t="26750" x="6329363" y="4479925"/>
          <p14:tracePt t="26767" x="6329363" y="4467225"/>
          <p14:tracePt t="26784" x="6316663" y="4467225"/>
          <p14:tracePt t="26801" x="6303963" y="4454525"/>
          <p14:tracePt t="27590" x="6291263" y="4454525"/>
          <p14:tracePt t="27686" x="6291263" y="4467225"/>
          <p14:tracePt t="28126" x="6291263" y="4479925"/>
          <p14:tracePt t="28198" x="6291263" y="4492625"/>
          <p14:tracePt t="28222" x="6280150" y="4492625"/>
          <p14:tracePt t="28286" x="6280150" y="4505325"/>
          <p14:tracePt t="28301" x="6280150" y="4518025"/>
          <p14:tracePt t="28302" x="6267450" y="4518025"/>
          <p14:tracePt t="28317" x="6267450" y="4530725"/>
          <p14:tracePt t="28335" x="6254750" y="4530725"/>
          <p14:tracePt t="28351" x="6242050" y="4543425"/>
          <p14:tracePt t="28390" x="6229350" y="4543425"/>
          <p14:tracePt t="28406" x="6229350" y="4554538"/>
          <p14:tracePt t="28417" x="6216650" y="4567238"/>
          <p14:tracePt t="28422" x="6191250" y="4567238"/>
          <p14:tracePt t="28451" x="6180138" y="4579938"/>
          <p14:tracePt t="28467" x="6154738" y="4579938"/>
          <p14:tracePt t="28484" x="6142038" y="4579938"/>
          <p14:tracePt t="28502" x="6116638" y="4579938"/>
          <p14:tracePt t="28517" x="6116638" y="4592638"/>
          <p14:tracePt t="28534" x="6103938" y="4592638"/>
          <p14:tracePt t="28551" x="6078538" y="4592638"/>
          <p14:tracePt t="28567" x="6067425" y="4592638"/>
          <p14:tracePt t="28568" x="6054725" y="4592638"/>
          <p14:tracePt t="28584" x="6042025" y="4592638"/>
          <p14:tracePt t="28590" x="6029325" y="4592638"/>
          <p14:tracePt t="28617" x="6003925" y="4592638"/>
          <p14:tracePt t="28646" x="5991225" y="4592638"/>
          <p14:tracePt t="28678" x="5978525" y="4592638"/>
          <p14:tracePt t="28701" x="5967413" y="4592638"/>
          <p14:tracePt t="28734" x="5954713" y="4592638"/>
          <p14:tracePt t="28751" x="5942013" y="4592638"/>
          <p14:tracePt t="28767" x="5929313" y="4592638"/>
          <p14:tracePt t="28790" x="5916613" y="4592638"/>
          <p14:tracePt t="28801" x="5903913" y="4592638"/>
          <p14:tracePt t="28822" x="5891213" y="4592638"/>
          <p14:tracePt t="28838" x="5878513" y="4592638"/>
          <p14:tracePt t="28851" x="5867400" y="4592638"/>
          <p14:tracePt t="28867" x="5854700" y="4605338"/>
          <p14:tracePt t="28870" x="5842000" y="4605338"/>
          <p14:tracePt t="28902" x="5829300" y="4605338"/>
          <p14:tracePt t="28918" x="5816600" y="4605338"/>
          <p14:tracePt t="29006" x="5803900" y="4605338"/>
          <p14:tracePt t="30454" x="5816600" y="4618038"/>
          <p14:tracePt t="30467" x="5829300" y="4618038"/>
          <p14:tracePt t="30470" x="5854700" y="4643438"/>
          <p14:tracePt t="30484" x="5878513" y="4656138"/>
          <p14:tracePt t="30487" x="5929313" y="4679950"/>
          <p14:tracePt t="30500" x="5967413" y="4705350"/>
          <p14:tracePt t="30503" x="6029325" y="4730750"/>
          <p14:tracePt t="30517" x="6091238" y="4768850"/>
          <p14:tracePt t="30520" x="6116638" y="4792663"/>
          <p14:tracePt t="30534" x="6167438" y="4818063"/>
          <p14:tracePt t="30534" x="6229350" y="4843463"/>
          <p14:tracePt t="30550" x="6280150" y="4879975"/>
          <p14:tracePt t="30551" x="6316663" y="4892675"/>
          <p14:tracePt t="30567" x="6354763" y="4905375"/>
          <p14:tracePt t="30570" x="6380163" y="4930775"/>
          <p14:tracePt t="30584" x="6416675" y="4943475"/>
          <p14:tracePt t="30584" x="6429375" y="4943475"/>
          <p14:tracePt t="30590" x="6467475" y="4943475"/>
          <p14:tracePt t="30600" x="6480175" y="4943475"/>
          <p14:tracePt t="30606" x="6503988" y="4956175"/>
          <p14:tracePt t="30617" x="6516688" y="4968875"/>
          <p14:tracePt t="30622" x="6529388" y="4968875"/>
          <p14:tracePt t="30634" x="6554788" y="4968875"/>
          <p14:tracePt t="30650" x="6567488" y="4968875"/>
          <p14:tracePt t="30654" x="6580188" y="4968875"/>
          <p14:tracePt t="30667" x="6592888" y="4968875"/>
          <p14:tracePt t="30700" x="6604000" y="4981575"/>
          <p14:tracePt t="30717" x="6616700" y="4981575"/>
          <p14:tracePt t="30742" x="6629400" y="4981575"/>
          <p14:tracePt t="31126" x="6642100" y="4981575"/>
          <p14:tracePt t="31174" x="6642100" y="5005388"/>
          <p14:tracePt t="31184" x="6654800" y="5005388"/>
          <p14:tracePt t="31200" x="6667500" y="5018088"/>
          <p14:tracePt t="31217" x="6667500" y="5030788"/>
          <p14:tracePt t="31222" x="6667500" y="5043488"/>
          <p14:tracePt t="31250" x="6680200" y="5043488"/>
          <p14:tracePt t="31254" x="6680200" y="5068888"/>
          <p14:tracePt t="31270" x="6692900" y="5081588"/>
          <p14:tracePt t="31286" x="6704013" y="5092700"/>
          <p14:tracePt t="31326" x="6716713" y="5105400"/>
          <p14:tracePt t="31886" x="6716713" y="5130800"/>
          <p14:tracePt t="32014" x="6704013" y="5130800"/>
          <p14:tracePt t="32034" x="6692900" y="5130800"/>
          <p14:tracePt t="32038" x="6680200" y="5130800"/>
          <p14:tracePt t="32054" x="6667500" y="5130800"/>
          <p14:tracePt t="32070" x="6654800" y="5130800"/>
          <p14:tracePt t="32084" x="6642100" y="5130800"/>
          <p14:tracePt t="32100" x="6629400" y="5130800"/>
          <p14:tracePt t="32103" x="6616700" y="5130800"/>
          <p14:tracePt t="32119" x="6592888" y="5143500"/>
          <p14:tracePt t="32150" x="6580188" y="5143500"/>
          <p14:tracePt t="32167" x="6567488" y="5143500"/>
          <p14:tracePt t="32168" x="6554788" y="5143500"/>
          <p14:tracePt t="32185" x="6542088" y="5143500"/>
          <p14:tracePt t="32190" x="6529388" y="5156200"/>
          <p14:tracePt t="32200" x="6516688" y="5156200"/>
          <p14:tracePt t="32217" x="6492875" y="5156200"/>
          <p14:tracePt t="32222" x="6480175" y="5156200"/>
          <p14:tracePt t="32234" x="6467475" y="5156200"/>
          <p14:tracePt t="32238" x="6442075" y="5156200"/>
          <p14:tracePt t="32250" x="6429375" y="5156200"/>
          <p14:tracePt t="32254" x="6403975" y="5156200"/>
          <p14:tracePt t="32270" x="6380163" y="5156200"/>
          <p14:tracePt t="32284" x="6367463" y="5168900"/>
          <p14:tracePt t="32300" x="6354763" y="5168900"/>
          <p14:tracePt t="32318" x="6342063" y="5168900"/>
          <p14:tracePt t="32334" x="6316663" y="5168900"/>
          <p14:tracePt t="32358" x="6291263" y="5168900"/>
          <p14:tracePt t="32374" x="6280150" y="5168900"/>
          <p14:tracePt t="32390" x="6267450" y="5168900"/>
          <p14:tracePt t="32400" x="6254750" y="5168900"/>
          <p14:tracePt t="32406" x="6242050" y="5168900"/>
          <p14:tracePt t="32417" x="6229350" y="5168900"/>
          <p14:tracePt t="32422" x="6203950" y="5181600"/>
          <p14:tracePt t="32434" x="6191250" y="5181600"/>
          <p14:tracePt t="32437" x="6167438" y="5181600"/>
          <p14:tracePt t="32454" x="6142038" y="5194300"/>
          <p14:tracePt t="32467" x="6129338" y="5194300"/>
          <p14:tracePt t="32484" x="6116638" y="5194300"/>
          <p14:tracePt t="32486" x="6103938" y="5194300"/>
          <p14:tracePt t="32500" x="6078538" y="5205413"/>
          <p14:tracePt t="32574" x="6067425" y="5205413"/>
          <p14:tracePt t="32584" x="6054725" y="5218113"/>
          <p14:tracePt t="34310" x="6042025" y="5218113"/>
          <p14:tracePt t="34326" x="6016625" y="5218113"/>
          <p14:tracePt t="34334" x="5991225" y="5218113"/>
          <p14:tracePt t="34350" x="5967413" y="5218113"/>
          <p14:tracePt t="34351" x="5942013" y="5218113"/>
          <p14:tracePt t="34367" x="5878513" y="5205413"/>
          <p14:tracePt t="34367" x="5829300" y="5205413"/>
          <p14:tracePt t="34383" x="5791200" y="5205413"/>
          <p14:tracePt t="34384" x="5754688" y="5205413"/>
          <p14:tracePt t="34390" x="5703888" y="5205413"/>
          <p14:tracePt t="34400" x="5665788" y="5205413"/>
          <p14:tracePt t="34406" x="5616575" y="5205413"/>
          <p14:tracePt t="34417" x="5529263" y="5205413"/>
          <p14:tracePt t="34422" x="5465763" y="5205413"/>
          <p14:tracePt t="34433" x="5353050" y="5205413"/>
          <p14:tracePt t="34437" x="5278438" y="5205413"/>
          <p14:tracePt t="34450" x="5165725" y="5205413"/>
          <p14:tracePt t="34453" x="5116513" y="5205413"/>
          <p14:tracePt t="34467" x="5040313" y="5194300"/>
          <p14:tracePt t="34469" x="4991100" y="5168900"/>
          <p14:tracePt t="34483" x="4916488" y="5143500"/>
          <p14:tracePt t="34486" x="4891088" y="5130800"/>
          <p14:tracePt t="34500" x="4840288" y="5105400"/>
          <p14:tracePt t="34517" x="4829175" y="5105400"/>
          <p14:tracePt t="34518" x="4791075" y="5105400"/>
          <p14:tracePt t="34534" x="4765675" y="5092700"/>
          <p14:tracePt t="34534" x="4752975" y="5081588"/>
          <p14:tracePt t="34550" x="4716463" y="5081588"/>
          <p14:tracePt t="34551" x="4652963" y="5056188"/>
          <p14:tracePt t="34567" x="4603750" y="5056188"/>
          <p14:tracePt t="34583" x="4591050" y="5043488"/>
          <p14:tracePt t="34584" x="4565650" y="5030788"/>
          <p14:tracePt t="34590" x="4540250" y="5018088"/>
          <p14:tracePt t="34600" x="4527550" y="5018088"/>
          <p14:tracePt t="34617" x="4491038" y="4992688"/>
          <p14:tracePt t="34619" x="4478338" y="4992688"/>
          <p14:tracePt t="34622" x="4452938" y="4981575"/>
          <p14:tracePt t="34633" x="4427538" y="4968875"/>
          <p14:tracePt t="34637" x="4403725" y="4968875"/>
          <p14:tracePt t="34650" x="4365625" y="4956175"/>
          <p14:tracePt t="34653" x="4365625" y="4943475"/>
          <p14:tracePt t="34667" x="4340225" y="4930775"/>
          <p14:tracePt t="34669" x="4327525" y="4930775"/>
          <p14:tracePt t="34683" x="4314825" y="4930775"/>
          <p14:tracePt t="34741" x="4303713" y="4905375"/>
          <p14:tracePt t="34958" x="4314825" y="4905375"/>
          <p14:tracePt t="34967" x="4340225" y="4905375"/>
          <p14:tracePt t="34983" x="4365625" y="4930775"/>
          <p14:tracePt t="34984" x="4416425" y="4968875"/>
          <p14:tracePt t="34990" x="4516438" y="5043488"/>
          <p14:tracePt t="35000" x="4591050" y="5118100"/>
          <p14:tracePt t="35006" x="4678363" y="5181600"/>
          <p14:tracePt t="35017" x="4791075" y="5281613"/>
          <p14:tracePt t="35033" x="4878388" y="5368925"/>
          <p14:tracePt t="35035" x="4991100" y="5443538"/>
          <p14:tracePt t="35050" x="5129213" y="5530850"/>
          <p14:tracePt t="35052" x="5303838" y="5643563"/>
          <p14:tracePt t="35053" x="5441950" y="5743575"/>
          <p14:tracePt t="35067" x="5565775" y="5794375"/>
          <p14:tracePt t="35069" x="5691188" y="5868988"/>
          <p14:tracePt t="35083" x="5842000" y="5932488"/>
          <p14:tracePt t="35085" x="5942013" y="5994400"/>
          <p14:tracePt t="35100" x="5991225" y="6007100"/>
          <p14:tracePt t="35102" x="6067425" y="6045200"/>
          <p14:tracePt t="35116" x="6067425" y="6056313"/>
          <p14:tracePt t="35133" x="6078538" y="6056313"/>
          <p14:tracePt t="35174" x="6042025" y="6056313"/>
          <p14:tracePt t="35183" x="5967413" y="6032500"/>
          <p14:tracePt t="35200" x="5842000" y="5969000"/>
          <p14:tracePt t="35201" x="5703888" y="5881688"/>
          <p14:tracePt t="35206" x="5529263" y="5768975"/>
          <p14:tracePt t="35217" x="5265738" y="5643563"/>
          <p14:tracePt t="35221" x="4991100" y="5456238"/>
          <p14:tracePt t="35237" x="4791075" y="5368925"/>
          <p14:tracePt t="35238" x="4552950" y="5218113"/>
          <p14:tracePt t="35250" x="4391025" y="5143500"/>
          <p14:tracePt t="35253" x="4252913" y="5105400"/>
          <p14:tracePt t="35266" x="4140200" y="5043488"/>
          <p14:tracePt t="35269" x="4052888" y="5005388"/>
          <p14:tracePt t="35283" x="4027488" y="4992688"/>
          <p14:tracePt t="35286" x="4014788" y="4992688"/>
          <p14:tracePt t="35300" x="3978275" y="4992688"/>
          <p14:tracePt t="35319" x="3965575" y="4992688"/>
          <p14:tracePt t="35414" x="3990975" y="5030788"/>
          <p14:tracePt t="35433" x="4014788" y="5056188"/>
          <p14:tracePt t="35434" x="4052888" y="5092700"/>
          <p14:tracePt t="35437" x="4114800" y="5143500"/>
          <p14:tracePt t="35450" x="4203700" y="5218113"/>
          <p14:tracePt t="35453" x="4278313" y="5294313"/>
          <p14:tracePt t="35467" x="4378325" y="5368925"/>
          <p14:tracePt t="35469" x="4491038" y="5468938"/>
          <p14:tracePt t="35483" x="4591050" y="5568950"/>
          <p14:tracePt t="35485" x="4703763" y="5656263"/>
          <p14:tracePt t="35500" x="4816475" y="5719763"/>
          <p14:tracePt t="35502" x="4891088" y="5743575"/>
          <p14:tracePt t="35517" x="4940300" y="5794375"/>
          <p14:tracePt t="35581" x="4891088" y="5794375"/>
          <p14:tracePt t="35601" x="4803775" y="5794375"/>
          <p14:tracePt t="35601" x="4652963" y="5732463"/>
          <p14:tracePt t="35605" x="4565650" y="5694363"/>
          <p14:tracePt t="35617" x="4440238" y="5668963"/>
          <p14:tracePt t="35621" x="4314825" y="5630863"/>
          <p14:tracePt t="35633" x="4240213" y="5607050"/>
          <p14:tracePt t="35637" x="4191000" y="5568950"/>
          <p14:tracePt t="35650" x="4114800" y="5543550"/>
          <p14:tracePt t="35653" x="4052888" y="5518150"/>
          <p14:tracePt t="35667" x="4040188" y="5507038"/>
          <p14:tracePt t="35670" x="4027488" y="5507038"/>
          <p14:tracePt t="35683" x="4014788" y="5507038"/>
          <p14:tracePt t="35734" x="4052888" y="5507038"/>
          <p14:tracePt t="35750" x="4114800" y="5507038"/>
          <p14:tracePt t="35750" x="4203700" y="5518150"/>
          <p14:tracePt t="35766" x="4303713" y="5530850"/>
          <p14:tracePt t="35767" x="4416425" y="5581650"/>
          <p14:tracePt t="35783" x="4540250" y="5656263"/>
          <p14:tracePt t="35784" x="4691063" y="5719763"/>
          <p14:tracePt t="35800" x="4778375" y="5781675"/>
          <p14:tracePt t="35800" x="4852988" y="5807075"/>
          <p14:tracePt t="35816" x="4940300" y="5856288"/>
          <p14:tracePt t="35817" x="5003800" y="5881688"/>
          <p14:tracePt t="35822" x="5040313" y="5894388"/>
          <p14:tracePt t="35833" x="5078413" y="5907088"/>
          <p14:tracePt t="35886" x="5040313" y="5907088"/>
          <p14:tracePt t="35900" x="4978400" y="5907088"/>
          <p14:tracePt t="35902" x="4852988" y="5881688"/>
          <p14:tracePt t="35916" x="4727575" y="5843588"/>
          <p14:tracePt t="35919" x="4640263" y="5832475"/>
          <p14:tracePt t="35933" x="4527550" y="5807075"/>
          <p14:tracePt t="35936" x="4465638" y="5807075"/>
          <p14:tracePt t="35950" x="4427538" y="5807075"/>
          <p14:tracePt t="35989" x="4465638" y="5843588"/>
          <p14:tracePt t="36000" x="4552950" y="5919788"/>
          <p14:tracePt t="36016" x="4678363" y="5956300"/>
          <p14:tracePt t="36017" x="4929188" y="6045200"/>
          <p14:tracePt t="36022" x="5141913" y="6107113"/>
          <p14:tracePt t="36033" x="5465763" y="6207125"/>
          <p14:tracePt t="36038" x="5703888" y="6257925"/>
          <p14:tracePt t="36050" x="5867400" y="6294438"/>
          <p14:tracePt t="36053" x="6003925" y="6319838"/>
          <p14:tracePt t="36066" x="6116638" y="6332538"/>
          <p14:tracePt t="36069" x="6129338" y="6332538"/>
          <p14:tracePt t="36118" x="6103938" y="6307138"/>
          <p14:tracePt t="36135" x="5891213" y="6257925"/>
          <p14:tracePt t="36141" x="5791200" y="6219825"/>
          <p14:tracePt t="36150" x="5665788" y="6181725"/>
          <p14:tracePt t="36158" x="5616575" y="6181725"/>
          <p14:tracePt t="36166" x="5578475" y="6169025"/>
          <p14:tracePt t="36214" x="5591175" y="6169025"/>
          <p14:tracePt t="36233" x="5665788" y="6169025"/>
          <p14:tracePt t="36234" x="5829300" y="6169025"/>
          <p14:tracePt t="36237" x="6016625" y="6169025"/>
          <p14:tracePt t="36250" x="6229350" y="6169025"/>
          <p14:tracePt t="36253" x="6391275" y="6169025"/>
          <p14:tracePt t="36267" x="6567488" y="6169025"/>
          <p14:tracePt t="36269" x="6704013" y="6169025"/>
          <p14:tracePt t="36283" x="6816725" y="6169025"/>
          <p14:tracePt t="36286" x="6892925" y="6169025"/>
          <p14:tracePt t="36300" x="6916738" y="6157913"/>
          <p14:tracePt t="36302" x="6929438" y="6145213"/>
          <p14:tracePt t="36317" x="6942138" y="6145213"/>
          <p14:tracePt t="36333" x="6942138" y="6132513"/>
          <p14:tracePt t="36366" x="6942138" y="6119813"/>
          <p14:tracePt t="36430" x="6954838" y="6119813"/>
          <p14:tracePt t="36450" x="7005638" y="6119813"/>
          <p14:tracePt t="36451" x="7067550" y="6119813"/>
          <p14:tracePt t="36453" x="7105650" y="6119813"/>
          <p14:tracePt t="36466" x="7154863" y="6119813"/>
          <p14:tracePt t="36469" x="7192963" y="6119813"/>
          <p14:tracePt t="36483" x="7205663" y="6119813"/>
          <p14:tracePt t="36486" x="7229475" y="6119813"/>
          <p14:tracePt t="36500" x="7242175" y="6119813"/>
          <p14:tracePt t="36741" x="7254875" y="6119813"/>
          <p14:tracePt t="36750" x="7280275" y="6119813"/>
          <p14:tracePt t="36766" x="7292975" y="6107113"/>
          <p14:tracePt t="36783" x="7305675" y="6094413"/>
          <p14:tracePt t="36806" x="7329488" y="6081713"/>
          <p14:tracePt t="36816" x="7329488" y="6069013"/>
          <p14:tracePt t="36821" x="7329488" y="6056313"/>
          <p14:tracePt t="36833" x="7329488" y="6045200"/>
          <p14:tracePt t="36837" x="7329488" y="6007100"/>
          <p14:tracePt t="36850" x="7318375" y="5969000"/>
          <p14:tracePt t="36853" x="7318375" y="5932488"/>
          <p14:tracePt t="36866" x="7280275" y="5881688"/>
          <p14:tracePt t="36869" x="7280275" y="5868988"/>
          <p14:tracePt t="36883" x="7267575" y="5856288"/>
          <p14:tracePt t="36902" x="7267575" y="5843588"/>
          <p14:tracePt t="37453" x="7254875" y="5843588"/>
          <p14:tracePt t="37486" x="7254875" y="5856288"/>
          <p14:tracePt t="37500" x="7254875" y="5868988"/>
          <p14:tracePt t="37502" x="7280275" y="5894388"/>
          <p14:tracePt t="37516" x="7292975" y="5907088"/>
          <p14:tracePt t="37517" x="7318375" y="5919788"/>
          <p14:tracePt t="37533" x="7329488" y="5945188"/>
          <p14:tracePt t="37534" x="7354888" y="5956300"/>
          <p14:tracePt t="37550" x="7392988" y="5981700"/>
          <p14:tracePt t="37552" x="7418388" y="5994400"/>
          <p14:tracePt t="37566" x="7454900" y="6007100"/>
          <p14:tracePt t="37567" x="7493000" y="6019800"/>
          <p14:tracePt t="37583" x="7531100" y="6032500"/>
          <p14:tracePt t="37585" x="7567613" y="6032500"/>
          <p14:tracePt t="37600" x="7631113" y="6032500"/>
          <p14:tracePt t="37602" x="7680325" y="6045200"/>
          <p14:tracePt t="37616" x="7767638" y="6056313"/>
          <p14:tracePt t="37617" x="7854950" y="6056313"/>
          <p14:tracePt t="37621" x="7918450" y="6056313"/>
          <p14:tracePt t="37633" x="7967663" y="6069013"/>
          <p14:tracePt t="37637" x="8018463" y="6069013"/>
          <p14:tracePt t="37650" x="8093075" y="6069013"/>
          <p14:tracePt t="37653" x="8143875" y="6069013"/>
          <p14:tracePt t="37666" x="8180388" y="6069013"/>
          <p14:tracePt t="37669" x="8231188" y="6069013"/>
          <p14:tracePt t="37683" x="8293100" y="6094413"/>
          <p14:tracePt t="37686" x="8331200" y="6094413"/>
          <p14:tracePt t="37700" x="8367713" y="6094413"/>
          <p14:tracePt t="37702" x="8418513" y="6094413"/>
          <p14:tracePt t="37716" x="8469313" y="6094413"/>
          <p14:tracePt t="37719" x="8518525" y="6094413"/>
          <p14:tracePt t="37733" x="8556625" y="6094413"/>
          <p14:tracePt t="37735" x="8593138" y="6107113"/>
          <p14:tracePt t="37750" x="8618538" y="6107113"/>
          <p14:tracePt t="37750" x="8643938" y="6107113"/>
          <p14:tracePt t="37766" x="8669338" y="6119813"/>
          <p14:tracePt t="37767" x="8680450" y="6119813"/>
          <p14:tracePt t="37783" x="8705850" y="6119813"/>
          <p14:tracePt t="37784" x="8731250" y="6145213"/>
          <p14:tracePt t="37800" x="8756650" y="6157913"/>
          <p14:tracePt t="37816" x="8769350" y="6169025"/>
          <p14:tracePt t="37822" x="8780463" y="6181725"/>
          <p14:tracePt t="37833" x="8793163" y="6194425"/>
          <p14:tracePt t="37850" x="8805863" y="6207125"/>
          <p14:tracePt t="37853" x="8818563" y="6207125"/>
          <p14:tracePt t="37933" x="8818563" y="6232525"/>
          <p14:tracePt t="37950" x="8831263" y="6232525"/>
          <p14:tracePt t="37966" x="8831263" y="6245225"/>
          <p14:tracePt t="38029" x="8843963" y="6269038"/>
          <p14:tracePt t="38050" x="8856663" y="6269038"/>
          <p14:tracePt t="38053" x="8856663" y="6281738"/>
          <p14:tracePt t="38150" x="8869363" y="6281738"/>
          <p14:tracePt t="39246" x="8882063" y="6281738"/>
          <p14:tracePt t="39381" x="8905875" y="6281738"/>
          <p14:tracePt t="39437" x="8931275" y="6269038"/>
          <p14:tracePt t="39469" x="8943975" y="6269038"/>
          <p14:tracePt t="39485" x="8943975" y="6257925"/>
          <p14:tracePt t="39499" x="8956675" y="6257925"/>
          <p14:tracePt t="39502" x="8969375" y="6257925"/>
          <p14:tracePt t="39516" x="8982075" y="6257925"/>
          <p14:tracePt t="39519" x="8993188" y="6257925"/>
          <p14:tracePt t="39533" x="9005888" y="6257925"/>
          <p14:tracePt t="39534" x="9018588" y="6257925"/>
          <p14:tracePt t="39549" x="9031288" y="6257925"/>
          <p14:tracePt t="39550" x="9069388" y="6257925"/>
          <p14:tracePt t="39566" x="9082088" y="6257925"/>
          <p14:tracePt t="39583" x="9105900" y="6269038"/>
          <p14:tracePt t="39583" x="9118600" y="6294438"/>
          <p14:tracePt t="40951" x="9093200" y="6269038"/>
          <p14:tracePt t="40952" x="9056688" y="6269038"/>
          <p14:tracePt t="40959" x="9005888" y="6245225"/>
          <p14:tracePt t="40967" x="8982075" y="6219825"/>
          <p14:tracePt t="40983" x="8956675" y="6219825"/>
          <p14:tracePt t="40986" x="8918575" y="6194425"/>
          <p14:tracePt t="40991" x="8893175" y="6181725"/>
          <p14:tracePt t="41001" x="8843963" y="6169025"/>
          <p14:tracePt t="41006" x="8818563" y="6169025"/>
          <p14:tracePt t="41017" x="8780463" y="6145213"/>
          <p14:tracePt t="41023" x="8769350" y="6132513"/>
          <p14:tracePt t="41033" x="8756650" y="6132513"/>
          <p14:tracePt t="41038" x="8718550" y="6119813"/>
          <p14:tracePt t="41051" x="8693150" y="6094413"/>
          <p14:tracePt t="41054" x="8680450" y="6094413"/>
          <p14:tracePt t="41067" x="8656638" y="6094413"/>
          <p14:tracePt t="41071" x="8631238" y="6081713"/>
          <p14:tracePt t="41083" x="8618538" y="6081713"/>
          <p14:tracePt t="41088" x="8593138" y="6069013"/>
          <p14:tracePt t="41100" x="8580438" y="6069013"/>
          <p14:tracePt t="41104" x="8569325" y="6056313"/>
          <p14:tracePt t="41133" x="8543925" y="6056313"/>
          <p14:tracePt t="41166" x="8531225" y="6056313"/>
          <p14:tracePt t="41269" x="8531225" y="6045200"/>
          <p14:tracePt t="41293" x="8531225" y="6019800"/>
          <p14:tracePt t="41316" x="8531225" y="6007100"/>
          <p14:tracePt t="41319" x="8531225" y="5994400"/>
          <p14:tracePt t="41333" x="8531225" y="5981700"/>
          <p14:tracePt t="41333" x="8518525" y="5969000"/>
          <p14:tracePt t="41350" x="8518525" y="5956300"/>
          <p14:tracePt t="41366" x="8518525" y="5945188"/>
          <p14:tracePt t="41368" x="8518525" y="5932488"/>
          <p14:tracePt t="41383" x="8518525" y="5919788"/>
          <p14:tracePt t="41399" x="8518525" y="5907088"/>
          <p14:tracePt t="41400" x="8518525" y="5894388"/>
          <p14:tracePt t="41416" x="8505825" y="5894388"/>
          <p14:tracePt t="41416" x="8505825" y="5881688"/>
          <p14:tracePt t="41437" x="8505825" y="5868988"/>
          <p14:tracePt t="41449" x="8505825" y="5856288"/>
          <p14:tracePt t="41466" x="8493125" y="5843588"/>
          <p14:tracePt t="41469" x="8480425" y="5832475"/>
          <p14:tracePt t="41485" x="8480425" y="5819775"/>
          <p14:tracePt t="41499" x="8469313" y="5819775"/>
          <p14:tracePt t="41502" x="8456613" y="5819775"/>
          <p14:tracePt t="41518" x="8443913" y="5807075"/>
          <p14:tracePt t="41533" x="8443913" y="5794375"/>
          <p14:tracePt t="41535" x="8431213" y="5781675"/>
          <p14:tracePt t="41550" x="8418513" y="5781675"/>
          <p14:tracePt t="41566" x="8380413" y="5768975"/>
          <p14:tracePt t="41566" x="8380413" y="5756275"/>
          <p14:tracePt t="41583" x="8367713" y="5756275"/>
          <p14:tracePt t="41585" x="8331200" y="5743575"/>
          <p14:tracePt t="41599" x="8331200" y="5732463"/>
          <p14:tracePt t="41600" x="8305800" y="5732463"/>
          <p14:tracePt t="41616" x="8293100" y="5719763"/>
          <p14:tracePt t="41637" x="8267700" y="5719763"/>
          <p14:tracePt t="41669" x="8256588" y="5707063"/>
          <p14:tracePt t="41693" x="8256588" y="5694363"/>
          <p14:tracePt t="41701" x="8267700" y="5694363"/>
          <p14:tracePt t="41716" x="8318500" y="5694363"/>
          <p14:tracePt t="41717" x="8380413" y="5681663"/>
          <p14:tracePt t="41733" x="8418513" y="5681663"/>
          <p14:tracePt t="41733" x="8456613" y="5656263"/>
          <p14:tracePt t="41749" x="8480425" y="5656263"/>
          <p14:tracePt t="41750" x="8505825" y="5656263"/>
          <p14:tracePt t="41766" x="8518525" y="5656263"/>
          <p14:tracePt t="41766" x="8531225" y="5656263"/>
          <p14:tracePt t="41783" x="8543925" y="5656263"/>
          <p14:tracePt t="41853" x="8556625" y="5656263"/>
          <p14:tracePt t="42229" x="8569325" y="5656263"/>
          <p14:tracePt t="42325" x="8580438" y="5656263"/>
          <p14:tracePt t="42853" x="8580438" y="5643563"/>
          <p14:tracePt t="42973" x="8580438" y="5630863"/>
          <p14:tracePt t="43437" x="8556625" y="5630863"/>
          <p14:tracePt t="43453" x="8543925" y="5630863"/>
          <p14:tracePt t="43469" x="8493125" y="5619750"/>
          <p14:tracePt t="43482" x="8469313" y="5607050"/>
          <p14:tracePt t="43485" x="8443913" y="5594350"/>
          <p14:tracePt t="43499" x="8393113" y="5594350"/>
          <p14:tracePt t="43503" x="8343900" y="5556250"/>
          <p14:tracePt t="43516" x="8256588" y="5530850"/>
          <p14:tracePt t="43518" x="8156575" y="5494338"/>
          <p14:tracePt t="43532" x="8043863" y="5468938"/>
          <p14:tracePt t="43533" x="7905750" y="5418138"/>
          <p14:tracePt t="43549" x="7780338" y="5394325"/>
          <p14:tracePt t="43550" x="7605713" y="5330825"/>
          <p14:tracePt t="43566" x="7418388" y="5268913"/>
          <p14:tracePt t="43568" x="7180263" y="5205413"/>
          <p14:tracePt t="43582" x="6967538" y="5156200"/>
          <p14:tracePt t="43583" x="6754813" y="5068888"/>
          <p14:tracePt t="43589" x="6492875" y="4943475"/>
          <p14:tracePt t="43599" x="6254750" y="4830763"/>
          <p14:tracePt t="43616" x="6067425" y="4756150"/>
          <p14:tracePt t="43616" x="5916613" y="4679950"/>
          <p14:tracePt t="43621" x="5678488" y="4567238"/>
          <p14:tracePt t="43632" x="5491163" y="4405313"/>
          <p14:tracePt t="43637" x="5341938" y="4341813"/>
          <p14:tracePt t="43649" x="5203825" y="4254500"/>
          <p14:tracePt t="43653" x="4991100" y="4117975"/>
          <p14:tracePt t="43666" x="4816475" y="4029075"/>
          <p14:tracePt t="43669" x="4540250" y="3854450"/>
          <p14:tracePt t="43683" x="4365625" y="3716338"/>
          <p14:tracePt t="43685" x="4214813" y="3603625"/>
          <p14:tracePt t="43699" x="4027488" y="3467100"/>
          <p14:tracePt t="43702" x="3840163" y="3290888"/>
          <p14:tracePt t="43716" x="3652838" y="3141663"/>
          <p14:tracePt t="43718" x="3440113" y="2978150"/>
          <p14:tracePt t="43732" x="3140075" y="2703513"/>
          <p14:tracePt t="43733" x="2889250" y="2527300"/>
          <p14:tracePt t="43749" x="2576513" y="2303463"/>
          <p14:tracePt t="43750" x="2227263" y="2052638"/>
          <p14:tracePt t="43766" x="1976438" y="1889125"/>
          <p14:tracePt t="43766" x="1701800" y="1714500"/>
          <p14:tracePt t="43782" x="1476375" y="1601788"/>
          <p14:tracePt t="43783" x="1350963" y="1539875"/>
          <p14:tracePt t="43799" x="1250950" y="1476375"/>
          <p14:tracePt t="43800" x="1225550" y="1463675"/>
          <p14:tracePt t="43816" x="1212850" y="1450975"/>
          <p14:tracePt t="43849" x="1225550" y="1450975"/>
          <p14:tracePt t="43850" x="1325563" y="1450975"/>
          <p14:tracePt t="43853" x="1512888" y="1489075"/>
          <p14:tracePt t="43866" x="1876425" y="1527175"/>
          <p14:tracePt t="43869" x="2576513" y="1527175"/>
          <p14:tracePt t="43883" x="3240088" y="1552575"/>
          <p14:tracePt t="43885" x="4240213" y="1552575"/>
          <p14:tracePt t="43899" x="5516563" y="1552575"/>
          <p14:tracePt t="43902" x="6980238" y="1389063"/>
          <p14:tracePt t="43916" x="8793163" y="1176338"/>
          <p14:tracePt t="44294" x="150813" y="5256213"/>
          <p14:tracePt t="44302" x="238125" y="5256213"/>
          <p14:tracePt t="44316" x="325438" y="5256213"/>
          <p14:tracePt t="44319" x="387350" y="5194300"/>
          <p14:tracePt t="44333" x="463550" y="5130800"/>
          <p14:tracePt t="44335" x="512763" y="5030788"/>
          <p14:tracePt t="44351" x="525463" y="4968875"/>
          <p14:tracePt t="44353" x="550863" y="4856163"/>
          <p14:tracePt t="44358" x="550863" y="4743450"/>
          <p14:tracePt t="44366" x="550863" y="4579938"/>
          <p14:tracePt t="44383" x="550863" y="4505325"/>
          <p14:tracePt t="44387" x="525463" y="4430713"/>
          <p14:tracePt t="44400" x="500063" y="4379913"/>
          <p14:tracePt t="44404" x="474663" y="4341813"/>
          <p14:tracePt t="44407" x="463550" y="4318000"/>
          <p14:tracePt t="44423" x="438150" y="4305300"/>
          <p14:tracePt t="44454" x="425450" y="4305300"/>
          <p14:tracePt t="44466" x="387350" y="4305300"/>
          <p14:tracePt t="44470" x="374650" y="4305300"/>
          <p14:tracePt t="44483" x="287338" y="4305300"/>
          <p14:tracePt t="44488" x="212725" y="4279900"/>
          <p14:tracePt t="44500" x="150813" y="4279900"/>
          <p14:tracePt t="44504" x="87313" y="4241800"/>
        </p14:tracePtLst>
      </p14:laserTraceLst>
    </p:ext>
  </p:extLst>
</p:sld>
</file>

<file path=ppt/theme/theme1.xml><?xml version="1.0" encoding="utf-8"?>
<a:theme xmlns:a="http://schemas.openxmlformats.org/drawingml/2006/main" name="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Custom 1">
      <a:majorFont>
        <a:latin typeface="Calibri"/>
        <a:ea typeface=""/>
        <a:cs typeface="B Yagut"/>
      </a:majorFont>
      <a:minorFont>
        <a:latin typeface="Calibri"/>
        <a:ea typeface=""/>
        <a:cs typeface="B Yagu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زنجان</_x062f__x0627__x0646__x0634__x06af__x0627__x0647_>
    <_x0646__x0648__x0639__x0020__x062d__x06cc__x0637__x0647_ xmlns="12fdc5dc-769e-4543-b10d-fbea3dac4417">مراقبت‌هاي ادغام يافته سلامت نوجوانان و مدارس</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5NN7CDR5NKU2-831-1367</_dlc_DocId>
    <_dlc_DocIdUrl xmlns="1047730d-92e1-4018-9084-d932fd3a7f58">
      <Url>http://www.health.gov.ir/hnd/_layouts/DocIdRedir.aspx?ID=5NN7CDR5NKU2-831-1367</Url>
      <Description>5NN7CDR5NKU2-831-1367</Description>
    </_dlc_DocIdUrl>
  </documentManagement>
</p:properties>
</file>

<file path=customXml/itemProps1.xml><?xml version="1.0" encoding="utf-8"?>
<ds:datastoreItem xmlns:ds="http://schemas.openxmlformats.org/officeDocument/2006/customXml" ds:itemID="{5E802F3C-3F1D-49BA-AA58-FE2E15D1B844}"/>
</file>

<file path=customXml/itemProps2.xml><?xml version="1.0" encoding="utf-8"?>
<ds:datastoreItem xmlns:ds="http://schemas.openxmlformats.org/officeDocument/2006/customXml" ds:itemID="{66EAD760-C297-462F-B578-289A1902337A}"/>
</file>

<file path=customXml/itemProps3.xml><?xml version="1.0" encoding="utf-8"?>
<ds:datastoreItem xmlns:ds="http://schemas.openxmlformats.org/officeDocument/2006/customXml" ds:itemID="{2094F7CC-DA68-447D-B7E3-9F0DDFCE28BD}"/>
</file>

<file path=customXml/itemProps4.xml><?xml version="1.0" encoding="utf-8"?>
<ds:datastoreItem xmlns:ds="http://schemas.openxmlformats.org/officeDocument/2006/customXml" ds:itemID="{51189960-94B0-485F-9631-3A2736A362D2}"/>
</file>

<file path=docProps/app.xml><?xml version="1.0" encoding="utf-8"?>
<Properties xmlns="http://schemas.openxmlformats.org/officeDocument/2006/extended-properties" xmlns:vt="http://schemas.openxmlformats.org/officeDocument/2006/docPropsVTypes">
  <Template/>
  <TotalTime>19726</TotalTime>
  <Words>1269</Words>
  <Application>Microsoft Office PowerPoint</Application>
  <PresentationFormat>Widescreen</PresentationFormat>
  <Paragraphs>159</Paragraphs>
  <Slides>32</Slides>
  <Notes>1</Notes>
  <HiddenSlides>0</HiddenSlides>
  <MMClips>32</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32</vt:i4>
      </vt:variant>
      <vt:variant>
        <vt:lpstr>Custom Shows</vt:lpstr>
      </vt:variant>
      <vt:variant>
        <vt:i4>1</vt:i4>
      </vt:variant>
    </vt:vector>
  </HeadingPairs>
  <TitlesOfParts>
    <vt:vector size="39" baseType="lpstr">
      <vt:lpstr>2  Titr</vt:lpstr>
      <vt:lpstr>Arial</vt:lpstr>
      <vt:lpstr>B Yagut</vt:lpstr>
      <vt:lpstr>Calibri</vt:lpstr>
      <vt:lpstr>Wingdings</vt:lpstr>
      <vt:lpstr>Office Theme</vt:lpstr>
      <vt:lpstr>PowerPoint Presentation</vt:lpstr>
      <vt:lpstr>مشخصات سند</vt:lpstr>
      <vt:lpstr>PowerPoint Presentation</vt:lpstr>
      <vt:lpstr>فهرست عناوین آموزشی</vt:lpstr>
      <vt:lpstr>مراقبت نوجوان از نظر اختلال مصرف مواد</vt:lpstr>
      <vt:lpstr>ادامه - مراقبت نوجوان از نظر اختلال مصرف مواد</vt:lpstr>
      <vt:lpstr>ادامه - مراقبت نوجوان از نظر اختلال مصرف مواد</vt:lpstr>
      <vt:lpstr>PowerPoint Presentation</vt:lpstr>
      <vt:lpstr>ادامه - مراقبت نوجوان از نظر اختلال مصرف مواد</vt:lpstr>
      <vt:lpstr>PowerPoint Presentation</vt:lpstr>
      <vt:lpstr>PowerPoint Presentation</vt:lpstr>
      <vt:lpstr>ارزیابی اختلالات مصرف مواد</vt:lpstr>
      <vt:lpstr>ادامه- ارزیابی اختلالات مصرف مواد</vt:lpstr>
      <vt:lpstr>ادامه - ارزیابی اختلالات مصرف مواد</vt:lpstr>
      <vt:lpstr>PowerPoint Presentation</vt:lpstr>
      <vt:lpstr>مراقبت از نظر فشارخون</vt:lpstr>
      <vt:lpstr>PowerPoint Presentation</vt:lpstr>
      <vt:lpstr>طبقه بندی فشارخون دختران 5 تا 18 سال</vt:lpstr>
      <vt:lpstr>ادامه- طبقه بندی فشارخون دختران 5 تا 18سال</vt:lpstr>
      <vt:lpstr>طبقه بندی فشارخون پسران 5 تا 18 سال</vt:lpstr>
      <vt:lpstr>ادامه- طبقه بندی فشارخون پسران 5 تا 18 سال</vt:lpstr>
      <vt:lpstr>برخورد با افراد مشکوک به پرفشاری خون</vt:lpstr>
      <vt:lpstr>ادامه- برخورد با افراد مشکوک به پرفشاری خون</vt:lpstr>
      <vt:lpstr> وظیفه مراقب در برخورد با نوجوان مبتلا </vt:lpstr>
      <vt:lpstr>PowerPoint Presentation</vt:lpstr>
      <vt:lpstr>معاینه ستون فقرات  </vt:lpstr>
      <vt:lpstr>PowerPoint Presentation</vt:lpstr>
      <vt:lpstr> خلاصه و نتیجه گیری</vt:lpstr>
      <vt:lpstr>PowerPoint Presentation</vt:lpstr>
      <vt:lpstr>تمرین عملی</vt:lpstr>
      <vt:lpstr> منبع</vt:lpstr>
      <vt:lpstr>PowerPoint Presentation</vt:lpstr>
      <vt:lpstr>رفتارهای پرخطر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انجام معاینات غربالگری در مدارس - بخش 7</dc:title>
  <dc:creator>SAMSUNG</dc:creator>
  <cp:lastModifiedBy>HCZ</cp:lastModifiedBy>
  <cp:revision>1642</cp:revision>
  <dcterms:created xsi:type="dcterms:W3CDTF">2016-06-17T08:11:24Z</dcterms:created>
  <dcterms:modified xsi:type="dcterms:W3CDTF">2020-09-27T08:38:11Z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34c36f64-2c72-4d2d-8dfd-bf63ffee4f2d</vt:lpwstr>
  </property>
</Properties>
</file>